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360" r:id="rId2"/>
    <p:sldId id="361" r:id="rId3"/>
    <p:sldId id="370" r:id="rId4"/>
    <p:sldId id="372" r:id="rId5"/>
    <p:sldId id="381" r:id="rId6"/>
    <p:sldId id="383" r:id="rId7"/>
    <p:sldId id="390" r:id="rId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802.15-24-0155-01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128-02-04ab-tg4ab-agenda-march-2024.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March 2024 Plenary TG4ab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March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January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March 2024 802 Plenary Session</a:t>
            </a:r>
          </a:p>
          <a:p>
            <a:r>
              <a:rPr lang="en-US" sz="2800" dirty="0"/>
              <a:t>Mixed Mode</a:t>
            </a:r>
          </a:p>
          <a:p>
            <a:r>
              <a:rPr lang="en-US" sz="2800" dirty="0"/>
              <a:t>Live from Denver, CO, USA</a:t>
            </a:r>
          </a:p>
        </p:txBody>
      </p:sp>
      <p:pic>
        <p:nvPicPr>
          <p:cNvPr id="1026" name="Picture 2">
            <a:extLst>
              <a:ext uri="{FF2B5EF4-FFF2-40B4-BE49-F238E27FC236}">
                <a16:creationId xmlns:a16="http://schemas.microsoft.com/office/drawing/2014/main" id="{86485D07-B30E-F4E5-5AD3-F0607D20C6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2590800"/>
            <a:ext cx="24040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https://mentor.ieee.org/802.15/dcn/24/15-24-0128-10-04ab-tg4ab-agenda-march-2024.xlsx</a:t>
            </a:r>
            <a:endParaRPr lang="en-US" dirty="0"/>
          </a:p>
          <a:p>
            <a:pPr marL="0" indent="0">
              <a:buNone/>
            </a:pPr>
            <a:r>
              <a:rPr lang="en-US" dirty="0"/>
              <a:t>(check mentor for latest version)</a:t>
            </a:r>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collected comments</a:t>
            </a:r>
          </a:p>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Commence WG Letter Ballot when:</a:t>
            </a:r>
          </a:p>
          <a:p>
            <a:pPr marL="857250" lvl="1" indent="-457200">
              <a:buFont typeface="Arial" panose="020B0604020202020204" pitchFamily="34" charset="0"/>
              <a:buChar char="•"/>
            </a:pPr>
            <a:r>
              <a:rPr lang="en-US" b="1" dirty="0">
                <a:solidFill>
                  <a:schemeClr val="accent1">
                    <a:lumMod val="50000"/>
                  </a:schemeClr>
                </a:solidFill>
              </a:rPr>
              <a:t>We have a technically complete draft</a:t>
            </a:r>
          </a:p>
          <a:p>
            <a:pPr marL="857250" lvl="1" indent="-457200">
              <a:buFont typeface="Arial" panose="020B0604020202020204" pitchFamily="34" charset="0"/>
              <a:buChar char="•"/>
            </a:pPr>
            <a:r>
              <a:rPr lang="en-US" b="1" dirty="0">
                <a:solidFill>
                  <a:schemeClr val="accent1">
                    <a:lumMod val="50000"/>
                  </a:schemeClr>
                </a:solidFill>
              </a:rPr>
              <a:t>We have a draft that is ready to ballot</a:t>
            </a:r>
          </a:p>
          <a:p>
            <a:pPr marL="857250" lvl="1" indent="-457200">
              <a:buFont typeface="Arial" panose="020B0604020202020204" pitchFamily="34" charset="0"/>
              <a:buChar char="•"/>
            </a:pPr>
            <a:r>
              <a:rPr lang="en-US" b="1" dirty="0">
                <a:solidFill>
                  <a:schemeClr val="accent1">
                    <a:lumMod val="50000"/>
                  </a:schemeClr>
                </a:solidFill>
              </a:rPr>
              <a:t>We have completed WG pre-requirements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35837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3" name="Picture 2">
            <a:extLst>
              <a:ext uri="{FF2B5EF4-FFF2-40B4-BE49-F238E27FC236}">
                <a16:creationId xmlns:a16="http://schemas.microsoft.com/office/drawing/2014/main" id="{70FCFE10-1ACB-F2C0-60D9-BBE05D5A36AD}"/>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5" name="Isosceles Triangle 4">
            <a:extLst>
              <a:ext uri="{FF2B5EF4-FFF2-40B4-BE49-F238E27FC236}">
                <a16:creationId xmlns:a16="http://schemas.microsoft.com/office/drawing/2014/main" id="{65BAFB8A-30B3-F997-C1D9-3EEA4C2E3BFD}"/>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026" name="Picture 2" descr="5,404 Throttle Stock Photos, High-Res Pictures, and Images ...">
            <a:extLst>
              <a:ext uri="{FF2B5EF4-FFF2-40B4-BE49-F238E27FC236}">
                <a16:creationId xmlns:a16="http://schemas.microsoft.com/office/drawing/2014/main" id="{BC353167-F9C8-EA41-F65B-84F0B1477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1650"/>
            <a:ext cx="19240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4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2"/>
          <a:stretch>
            <a:fillRect/>
          </a:stretch>
        </p:blipFill>
        <p:spPr>
          <a:xfrm>
            <a:off x="8096307" y="1496659"/>
            <a:ext cx="2952693" cy="2786557"/>
          </a:xfrm>
          <a:prstGeom prst="rect">
            <a:avLst/>
          </a:prstGeom>
        </p:spPr>
      </p:pic>
      <p:pic>
        <p:nvPicPr>
          <p:cNvPr id="17" name="Picture 16">
            <a:extLst>
              <a:ext uri="{FF2B5EF4-FFF2-40B4-BE49-F238E27FC236}">
                <a16:creationId xmlns:a16="http://schemas.microsoft.com/office/drawing/2014/main" id="{6AED0C06-AA6A-E6C6-D072-74F5D163079E}"/>
              </a:ext>
            </a:extLst>
          </p:cNvPr>
          <p:cNvPicPr>
            <a:picLocks noChangeAspect="1"/>
          </p:cNvPicPr>
          <p:nvPr/>
        </p:nvPicPr>
        <p:blipFill>
          <a:blip r:embed="rId3"/>
          <a:stretch>
            <a:fillRect/>
          </a:stretch>
        </p:blipFill>
        <p:spPr>
          <a:xfrm>
            <a:off x="4287399" y="1464049"/>
            <a:ext cx="3118688" cy="280315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pic>
        <p:nvPicPr>
          <p:cNvPr id="14" name="Picture 13">
            <a:extLst>
              <a:ext uri="{FF2B5EF4-FFF2-40B4-BE49-F238E27FC236}">
                <a16:creationId xmlns:a16="http://schemas.microsoft.com/office/drawing/2014/main" id="{1891D288-3859-ACEB-8A07-C9EA69B5C66A}"/>
              </a:ext>
            </a:extLst>
          </p:cNvPr>
          <p:cNvPicPr>
            <a:picLocks noChangeAspect="1"/>
          </p:cNvPicPr>
          <p:nvPr/>
        </p:nvPicPr>
        <p:blipFill>
          <a:blip r:embed="rId4"/>
          <a:stretch>
            <a:fillRect/>
          </a:stretch>
        </p:blipFill>
        <p:spPr>
          <a:xfrm>
            <a:off x="914400" y="1489595"/>
            <a:ext cx="3002540" cy="2735817"/>
          </a:xfrm>
          <a:prstGeom prst="rect">
            <a:avLst/>
          </a:prstGeom>
        </p:spPr>
      </p:pic>
      <p:sp>
        <p:nvSpPr>
          <p:cNvPr id="3" name="Oval 2">
            <a:extLst>
              <a:ext uri="{FF2B5EF4-FFF2-40B4-BE49-F238E27FC236}">
                <a16:creationId xmlns:a16="http://schemas.microsoft.com/office/drawing/2014/main" id="{E5609EEB-B7D8-5909-59B6-34F792227638}"/>
              </a:ext>
            </a:extLst>
          </p:cNvPr>
          <p:cNvSpPr/>
          <p:nvPr/>
        </p:nvSpPr>
        <p:spPr bwMode="auto">
          <a:xfrm>
            <a:off x="1828800" y="3962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FB8C7B28-BA8A-0F5F-7977-1E0A8A374DC0}"/>
              </a:ext>
            </a:extLst>
          </p:cNvPr>
          <p:cNvSpPr/>
          <p:nvPr/>
        </p:nvSpPr>
        <p:spPr bwMode="auto">
          <a:xfrm>
            <a:off x="2667000" y="3137600"/>
            <a:ext cx="381000" cy="421468"/>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8466766"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5257800" y="358993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257800" y="2793376"/>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8968105"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5257800" y="3999722"/>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2 hours split:</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26-March-2024</a:t>
            </a:r>
          </a:p>
          <a:p>
            <a:r>
              <a:rPr lang="en-US" dirty="0"/>
              <a:t>April 30 (hour 1): Coexistence topics, Joint meeting with 802.11 </a:t>
            </a:r>
            <a:r>
              <a:rPr lang="en-US" dirty="0" err="1"/>
              <a:t>CoEx</a:t>
            </a:r>
            <a:r>
              <a:rPr lang="en-US" dirty="0"/>
              <a:t> SC</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257800" y="24384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257800" y="3184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53980</TotalTime>
  <Words>338</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IEEE-802_15</vt:lpstr>
      <vt:lpstr>PowerPoint Presentation</vt:lpstr>
      <vt:lpstr>Task Group 15.4ab Next Generation UWB Amendment</vt:lpstr>
      <vt:lpstr>Agenda</vt:lpstr>
      <vt:lpstr>Session Objectives</vt:lpstr>
      <vt:lpstr>Comment resolution reports</vt:lpstr>
      <vt:lpstr>Next Steps</vt:lpstr>
      <vt:lpstr>Call schedule, March thru May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1283</cp:revision>
  <cp:lastPrinted>2000-07-07T01:25:49Z</cp:lastPrinted>
  <dcterms:created xsi:type="dcterms:W3CDTF">1999-06-22T06:24:01Z</dcterms:created>
  <dcterms:modified xsi:type="dcterms:W3CDTF">2024-03-14T21:11:43Z</dcterms:modified>
  <cp:category/>
</cp:coreProperties>
</file>