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59" r:id="rId2"/>
    <p:sldId id="287" r:id="rId3"/>
    <p:sldId id="294" r:id="rId4"/>
    <p:sldId id="295" r:id="rId5"/>
    <p:sldId id="297" r:id="rId6"/>
    <p:sldId id="296" r:id="rId7"/>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077F92-AED9-4066-BA1D-7C63F9877223}" v="3" dt="2024-03-12T00:31:40.8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61" d="100"/>
          <a:sy n="61" d="100"/>
        </p:scale>
        <p:origin x="160" y="64"/>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E6077F92-AED9-4066-BA1D-7C63F9877223}"/>
    <pc:docChg chg="undo custSel addSld delSld modSld modMainMaster">
      <pc:chgData name="Phil Beecher" userId="8e59e9d451c39ba5" providerId="LiveId" clId="{E6077F92-AED9-4066-BA1D-7C63F9877223}" dt="2024-03-12T00:48:09.122" v="1374" actId="20577"/>
      <pc:docMkLst>
        <pc:docMk/>
      </pc:docMkLst>
      <pc:sldChg chg="modSp mod">
        <pc:chgData name="Phil Beecher" userId="8e59e9d451c39ba5" providerId="LiveId" clId="{E6077F92-AED9-4066-BA1D-7C63F9877223}" dt="2024-03-12T00:08:36.231" v="33" actId="20577"/>
        <pc:sldMkLst>
          <pc:docMk/>
          <pc:sldMk cId="0" sldId="259"/>
        </pc:sldMkLst>
        <pc:spChg chg="mod">
          <ac:chgData name="Phil Beecher" userId="8e59e9d451c39ba5" providerId="LiveId" clId="{E6077F92-AED9-4066-BA1D-7C63F9877223}" dt="2024-03-12T00:08:36.231" v="33" actId="20577"/>
          <ac:spMkLst>
            <pc:docMk/>
            <pc:sldMk cId="0" sldId="259"/>
            <ac:spMk id="27651" creationId="{00000000-0000-0000-0000-000000000000}"/>
          </ac:spMkLst>
        </pc:spChg>
      </pc:sldChg>
      <pc:sldChg chg="modSp mod">
        <pc:chgData name="Phil Beecher" userId="8e59e9d451c39ba5" providerId="LiveId" clId="{E6077F92-AED9-4066-BA1D-7C63F9877223}" dt="2024-03-12T00:11:59.903" v="51" actId="6549"/>
        <pc:sldMkLst>
          <pc:docMk/>
          <pc:sldMk cId="822775208" sldId="287"/>
        </pc:sldMkLst>
        <pc:spChg chg="mod">
          <ac:chgData name="Phil Beecher" userId="8e59e9d451c39ba5" providerId="LiveId" clId="{E6077F92-AED9-4066-BA1D-7C63F9877223}" dt="2024-03-12T00:11:59.903" v="51" actId="6549"/>
          <ac:spMkLst>
            <pc:docMk/>
            <pc:sldMk cId="822775208" sldId="287"/>
            <ac:spMk id="3" creationId="{8A337E3F-2C54-47D6-B9F4-C7408CA692FF}"/>
          </ac:spMkLst>
        </pc:spChg>
      </pc:sldChg>
      <pc:sldChg chg="del">
        <pc:chgData name="Phil Beecher" userId="8e59e9d451c39ba5" providerId="LiveId" clId="{E6077F92-AED9-4066-BA1D-7C63F9877223}" dt="2024-03-12T00:35:53.039" v="1198" actId="47"/>
        <pc:sldMkLst>
          <pc:docMk/>
          <pc:sldMk cId="4269229038" sldId="291"/>
        </pc:sldMkLst>
      </pc:sldChg>
      <pc:sldChg chg="del">
        <pc:chgData name="Phil Beecher" userId="8e59e9d451c39ba5" providerId="LiveId" clId="{E6077F92-AED9-4066-BA1D-7C63F9877223}" dt="2024-03-12T00:35:55.409" v="1199" actId="47"/>
        <pc:sldMkLst>
          <pc:docMk/>
          <pc:sldMk cId="3019860061" sldId="292"/>
        </pc:sldMkLst>
      </pc:sldChg>
      <pc:sldChg chg="del">
        <pc:chgData name="Phil Beecher" userId="8e59e9d451c39ba5" providerId="LiveId" clId="{E6077F92-AED9-4066-BA1D-7C63F9877223}" dt="2024-03-12T00:35:56.712" v="1200" actId="47"/>
        <pc:sldMkLst>
          <pc:docMk/>
          <pc:sldMk cId="960053814" sldId="293"/>
        </pc:sldMkLst>
      </pc:sldChg>
      <pc:sldChg chg="modSp add mod">
        <pc:chgData name="Phil Beecher" userId="8e59e9d451c39ba5" providerId="LiveId" clId="{E6077F92-AED9-4066-BA1D-7C63F9877223}" dt="2024-03-12T00:20:48.896" v="496" actId="6549"/>
        <pc:sldMkLst>
          <pc:docMk/>
          <pc:sldMk cId="3469060475" sldId="294"/>
        </pc:sldMkLst>
        <pc:spChg chg="mod">
          <ac:chgData name="Phil Beecher" userId="8e59e9d451c39ba5" providerId="LiveId" clId="{E6077F92-AED9-4066-BA1D-7C63F9877223}" dt="2024-03-12T00:20:48.896" v="496" actId="6549"/>
          <ac:spMkLst>
            <pc:docMk/>
            <pc:sldMk cId="3469060475" sldId="294"/>
            <ac:spMk id="3" creationId="{8A337E3F-2C54-47D6-B9F4-C7408CA692FF}"/>
          </ac:spMkLst>
        </pc:spChg>
      </pc:sldChg>
      <pc:sldChg chg="modSp add mod">
        <pc:chgData name="Phil Beecher" userId="8e59e9d451c39ba5" providerId="LiveId" clId="{E6077F92-AED9-4066-BA1D-7C63F9877223}" dt="2024-03-12T00:44:08.429" v="1363" actId="20577"/>
        <pc:sldMkLst>
          <pc:docMk/>
          <pc:sldMk cId="541073203" sldId="295"/>
        </pc:sldMkLst>
        <pc:spChg chg="mod">
          <ac:chgData name="Phil Beecher" userId="8e59e9d451c39ba5" providerId="LiveId" clId="{E6077F92-AED9-4066-BA1D-7C63F9877223}" dt="2024-03-12T00:44:08.429" v="1363" actId="20577"/>
          <ac:spMkLst>
            <pc:docMk/>
            <pc:sldMk cId="541073203" sldId="295"/>
            <ac:spMk id="3" creationId="{8A337E3F-2C54-47D6-B9F4-C7408CA692FF}"/>
          </ac:spMkLst>
        </pc:spChg>
      </pc:sldChg>
      <pc:sldChg chg="modSp add mod">
        <pc:chgData name="Phil Beecher" userId="8e59e9d451c39ba5" providerId="LiveId" clId="{E6077F92-AED9-4066-BA1D-7C63F9877223}" dt="2024-03-12T00:48:09.122" v="1374" actId="20577"/>
        <pc:sldMkLst>
          <pc:docMk/>
          <pc:sldMk cId="2738236621" sldId="296"/>
        </pc:sldMkLst>
        <pc:spChg chg="mod">
          <ac:chgData name="Phil Beecher" userId="8e59e9d451c39ba5" providerId="LiveId" clId="{E6077F92-AED9-4066-BA1D-7C63F9877223}" dt="2024-03-12T00:44:35.925" v="1366" actId="1076"/>
          <ac:spMkLst>
            <pc:docMk/>
            <pc:sldMk cId="2738236621" sldId="296"/>
            <ac:spMk id="2" creationId="{85F0DE7C-91F5-45A8-9A96-57DA2CC38B3B}"/>
          </ac:spMkLst>
        </pc:spChg>
        <pc:spChg chg="mod">
          <ac:chgData name="Phil Beecher" userId="8e59e9d451c39ba5" providerId="LiveId" clId="{E6077F92-AED9-4066-BA1D-7C63F9877223}" dt="2024-03-12T00:48:09.122" v="1374" actId="20577"/>
          <ac:spMkLst>
            <pc:docMk/>
            <pc:sldMk cId="2738236621" sldId="296"/>
            <ac:spMk id="3" creationId="{8A337E3F-2C54-47D6-B9F4-C7408CA692FF}"/>
          </ac:spMkLst>
        </pc:spChg>
      </pc:sldChg>
      <pc:sldMasterChg chg="modSp mod">
        <pc:chgData name="Phil Beecher" userId="8e59e9d451c39ba5" providerId="LiveId" clId="{E6077F92-AED9-4066-BA1D-7C63F9877223}" dt="2024-03-12T00:42:15.296" v="1359" actId="20577"/>
        <pc:sldMasterMkLst>
          <pc:docMk/>
          <pc:sldMasterMk cId="0" sldId="2147483648"/>
        </pc:sldMasterMkLst>
        <pc:spChg chg="mod">
          <ac:chgData name="Phil Beecher" userId="8e59e9d451c39ba5" providerId="LiveId" clId="{E6077F92-AED9-4066-BA1D-7C63F9877223}" dt="2024-03-12T00:42:06.028" v="1354" actId="20577"/>
          <ac:spMkLst>
            <pc:docMk/>
            <pc:sldMasterMk cId="0" sldId="2147483648"/>
            <ac:spMk id="13" creationId="{3CB784B2-5860-4B3C-BF6D-C8234231458E}"/>
          </ac:spMkLst>
        </pc:spChg>
        <pc:spChg chg="mod">
          <ac:chgData name="Phil Beecher" userId="8e59e9d451c39ba5" providerId="LiveId" clId="{E6077F92-AED9-4066-BA1D-7C63F9877223}" dt="2024-03-12T00:42:15.296" v="1359"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95708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xmlns=""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xmlns=""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xmlns=""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802.15-43-0161-00-0mag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xmlns=""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xmlns=""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March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files/public/docs2024/eb-draft-CSD-0124-v01.pdf" TargetMode="External"/><Relationship Id="rId2" Type="http://schemas.openxmlformats.org/officeDocument/2006/relationships/hyperlink" Target="https://www.ieee802.org/1/files/public/docs2024/eb-draft-PAR-0124-v01.pdf" TargetMode="External"/><Relationship Id="rId1" Type="http://schemas.openxmlformats.org/officeDocument/2006/relationships/slideLayout" Target="../slideLayouts/slideLayout2.xml"/><Relationship Id="rId5" Type="http://schemas.openxmlformats.org/officeDocument/2006/relationships/hyperlink" Target="https://mentor.ieee.org/802-ec/dcn/24/ec-24-0015-01-00EC-draft-ieee-p802-3dm-csd.pdf" TargetMode="External"/><Relationship Id="rId4" Type="http://schemas.openxmlformats.org/officeDocument/2006/relationships/hyperlink" Target="https://mentor.ieee.org/802-ec/dcn/24/ec-24-0014-01-00EC-draft-ieee-p802-3dm-par.pdf"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23/11-23-2095-01-00bf-enhancements-for-wlan-sensing-par.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1212-03-0amp-ieee-802-11-amp-sg-proposed-csd.docx" TargetMode="External"/><Relationship Id="rId2" Type="http://schemas.openxmlformats.org/officeDocument/2006/relationships/hyperlink" Target="https://mentor.ieee.org/802.11/dcn/23/11-23-1006-05-0amp-ieee-802-11-amp-sg-proposed-par.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802.15 PAR and CSD Comments-  March 2024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smtClean="0">
                <a:solidFill>
                  <a:srgbClr val="FF0000"/>
                </a:solidFill>
                <a:latin typeface="Calibri" panose="020F0502020204030204" pitchFamily="34" charset="0"/>
                <a:ea typeface="ＭＳ Ｐゴシック" pitchFamily="-65" charset="-128"/>
                <a:cs typeface="Calibri" panose="020F0502020204030204" pitchFamily="34" charset="0"/>
              </a:rPr>
              <a:t>12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March 2024</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802.15 comments for 802 PARs/CSDs for March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March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xmlns=""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F0DE7C-91F5-45A8-9A96-57DA2CC38B3B}"/>
              </a:ext>
            </a:extLst>
          </p:cNvPr>
          <p:cNvSpPr>
            <a:spLocks noGrp="1"/>
          </p:cNvSpPr>
          <p:nvPr>
            <p:ph type="title"/>
          </p:nvPr>
        </p:nvSpPr>
        <p:spPr>
          <a:xfrm>
            <a:off x="1068916" y="669153"/>
            <a:ext cx="10361084" cy="392627"/>
          </a:xfrm>
        </p:spPr>
        <p:txBody>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xmlns="" id="{8A337E3F-2C54-47D6-B9F4-C7408CA692FF}"/>
              </a:ext>
            </a:extLst>
          </p:cNvPr>
          <p:cNvSpPr>
            <a:spLocks noGrp="1"/>
          </p:cNvSpPr>
          <p:nvPr>
            <p:ph idx="1"/>
          </p:nvPr>
        </p:nvSpPr>
        <p:spPr>
          <a:xfrm>
            <a:off x="659396" y="1295400"/>
            <a:ext cx="10873208" cy="5105400"/>
          </a:xfrm>
        </p:spPr>
        <p:txBody>
          <a:bodyPr/>
          <a:lstStyle/>
          <a:p>
            <a:pPr algn="l">
              <a:spcBef>
                <a:spcPts val="0"/>
              </a:spcBef>
              <a:spcAft>
                <a:spcPts val="0"/>
              </a:spcAft>
            </a:pPr>
            <a:r>
              <a:rPr lang="en-GB" sz="2800" b="1" i="0" dirty="0">
                <a:solidFill>
                  <a:srgbClr val="000000"/>
                </a:solidFill>
                <a:effectLst/>
                <a:latin typeface="Calibri" panose="020F0502020204030204" pitchFamily="34" charset="0"/>
                <a:cs typeface="Calibri" panose="020F0502020204030204" pitchFamily="34" charset="0"/>
              </a:rPr>
              <a:t>802.1 PARs and </a:t>
            </a:r>
            <a:r>
              <a:rPr lang="en-GB" sz="2800" b="1" i="0" dirty="0" smtClean="0">
                <a:solidFill>
                  <a:srgbClr val="000000"/>
                </a:solidFill>
                <a:effectLst/>
                <a:latin typeface="Calibri" panose="020F0502020204030204" pitchFamily="34" charset="0"/>
                <a:cs typeface="Calibri" panose="020F0502020204030204" pitchFamily="34" charset="0"/>
              </a:rPr>
              <a:t>CSDs</a:t>
            </a:r>
          </a:p>
          <a:p>
            <a:pPr lvl="1">
              <a:buFont typeface="Arial" panose="020B0604020202020204" pitchFamily="34" charset="0"/>
              <a:buChar char="•"/>
            </a:pPr>
            <a:r>
              <a:rPr lang="en-GB" sz="2400" b="0" i="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802.1ASeb - Amendment:  Optional Use of Announce , </a:t>
            </a:r>
            <a:r>
              <a:rPr lang="en-GB" sz="2400" b="0" i="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PAR</a:t>
            </a:r>
            <a:r>
              <a:rPr lang="en-GB" sz="2400" b="0" i="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2400" b="0" i="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3"/>
              </a:rPr>
              <a:t>CSD</a:t>
            </a:r>
            <a:endPar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lvl="2">
              <a:buFont typeface="Arial" panose="020B0604020202020204" pitchFamily="34" charset="0"/>
              <a:buChar char="•"/>
            </a:pPr>
            <a:r>
              <a:rPr lang="en-GB" dirty="0" smtClean="0">
                <a:solidFill>
                  <a:srgbClr val="000000"/>
                </a:solidFill>
                <a:latin typeface="Calibri" panose="020F0502020204030204" pitchFamily="34" charset="0"/>
                <a:ea typeface="Calibri" panose="020F0502020204030204" pitchFamily="34" charset="0"/>
                <a:cs typeface="Calibri" panose="020F0502020204030204" pitchFamily="34" charset="0"/>
              </a:rPr>
              <a:t>No </a:t>
            </a:r>
            <a:r>
              <a:rPr lang="en-GB" dirty="0">
                <a:solidFill>
                  <a:srgbClr val="000000"/>
                </a:solidFill>
                <a:latin typeface="Calibri" panose="020F0502020204030204" pitchFamily="34" charset="0"/>
                <a:ea typeface="Calibri" panose="020F0502020204030204" pitchFamily="34" charset="0"/>
                <a:cs typeface="Calibri" panose="020F0502020204030204" pitchFamily="34" charset="0"/>
              </a:rPr>
              <a:t>comments</a:t>
            </a:r>
            <a:endParaRPr lang="en-GB"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r>
              <a:rPr lang="en-GB" sz="2800" b="1" dirty="0">
                <a:solidFill>
                  <a:srgbClr val="000000"/>
                </a:solidFill>
                <a:latin typeface="Calibri" panose="020F0502020204030204" pitchFamily="34" charset="0"/>
                <a:cs typeface="Calibri" panose="020F0502020204030204" pitchFamily="34" charset="0"/>
              </a:rPr>
              <a:t>802.3 PARs and CSDs</a:t>
            </a:r>
          </a:p>
          <a:p>
            <a:pPr lvl="1" indent="-342900">
              <a:spcBef>
                <a:spcPts val="0"/>
              </a:spcBef>
              <a:spcAft>
                <a:spcPts val="0"/>
              </a:spcAft>
              <a:buFont typeface="Arial" panose="020B0604020202020204" pitchFamily="34" charset="0"/>
              <a:buChar char="•"/>
            </a:pP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802.3dm - Amendment: Asymmetrical Electrical </a:t>
            </a:r>
            <a:r>
              <a:rPr lang="en-GB" sz="2400" b="0" i="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Automotive Ethernet</a:t>
            </a: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4"/>
              </a:rPr>
              <a:t>PAR</a:t>
            </a: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r>
              <a:rPr lang="en-GB" sz="2400" b="0" i="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5"/>
              </a:rPr>
              <a:t>CSD</a:t>
            </a:r>
            <a:endPar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lvl="2" indent="-342900">
              <a:spcBef>
                <a:spcPts val="0"/>
              </a:spcBef>
              <a:spcAft>
                <a:spcPts val="0"/>
              </a:spcAft>
              <a:buFont typeface="Arial" panose="020B0604020202020204" pitchFamily="34" charset="0"/>
              <a:buChar char="•"/>
            </a:pPr>
            <a:r>
              <a:rPr lang="en-GB" dirty="0" smtClean="0">
                <a:solidFill>
                  <a:srgbClr val="000000"/>
                </a:solidFill>
                <a:latin typeface="Calibri" panose="020F0502020204030204" pitchFamily="34" charset="0"/>
                <a:ea typeface="Calibri" panose="020F0502020204030204" pitchFamily="34" charset="0"/>
                <a:cs typeface="Calibri" panose="020F0502020204030204" pitchFamily="34" charset="0"/>
              </a:rPr>
              <a:t>No </a:t>
            </a:r>
            <a:r>
              <a:rPr lang="en-GB" dirty="0">
                <a:solidFill>
                  <a:srgbClr val="000000"/>
                </a:solidFill>
                <a:latin typeface="Calibri" panose="020F0502020204030204" pitchFamily="34" charset="0"/>
                <a:ea typeface="Calibri" panose="020F0502020204030204" pitchFamily="34" charset="0"/>
                <a:cs typeface="Calibri" panose="020F0502020204030204" pitchFamily="34" charset="0"/>
              </a:rPr>
              <a:t>comments</a:t>
            </a:r>
            <a:endParaRPr lang="en-GB"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spcAft>
                <a:spcPts val="0"/>
              </a:spcAft>
              <a:buNone/>
            </a:pP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Slide Number Placeholder 5">
            <a:extLst>
              <a:ext uri="{FF2B5EF4-FFF2-40B4-BE49-F238E27FC236}">
                <a16:creationId xmlns:a16="http://schemas.microsoft.com/office/drawing/2014/main" xmlns=""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Footer Placeholder 2">
            <a:extLst>
              <a:ext uri="{FF2B5EF4-FFF2-40B4-BE49-F238E27FC236}">
                <a16:creationId xmlns:a16="http://schemas.microsoft.com/office/drawing/2014/main" xmlns=""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822775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F0DE7C-91F5-45A8-9A96-57DA2CC38B3B}"/>
              </a:ext>
            </a:extLst>
          </p:cNvPr>
          <p:cNvSpPr>
            <a:spLocks noGrp="1"/>
          </p:cNvSpPr>
          <p:nvPr>
            <p:ph type="title"/>
          </p:nvPr>
        </p:nvSpPr>
        <p:spPr>
          <a:xfrm>
            <a:off x="1068916" y="669153"/>
            <a:ext cx="10361084" cy="392627"/>
          </a:xfrm>
        </p:spPr>
        <p:txBody>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xmlns="" id="{8A337E3F-2C54-47D6-B9F4-C7408CA692FF}"/>
              </a:ext>
            </a:extLst>
          </p:cNvPr>
          <p:cNvSpPr>
            <a:spLocks noGrp="1"/>
          </p:cNvSpPr>
          <p:nvPr>
            <p:ph idx="1"/>
          </p:nvPr>
        </p:nvSpPr>
        <p:spPr>
          <a:xfrm>
            <a:off x="659396" y="1295400"/>
            <a:ext cx="10873208" cy="5105400"/>
          </a:xfrm>
        </p:spPr>
        <p:txBody>
          <a:bodyPr/>
          <a:lstStyle/>
          <a:p>
            <a:pPr algn="l">
              <a:spcBef>
                <a:spcPts val="0"/>
              </a:spcBef>
              <a:spcAft>
                <a:spcPts val="0"/>
              </a:spcAft>
            </a:pPr>
            <a:r>
              <a:rPr lang="en-GB" sz="2800" b="1" i="0" dirty="0">
                <a:solidFill>
                  <a:srgbClr val="000000"/>
                </a:solidFill>
                <a:effectLst/>
                <a:latin typeface="Calibri" panose="020F0502020204030204" pitchFamily="34" charset="0"/>
                <a:cs typeface="Calibri" panose="020F0502020204030204" pitchFamily="34" charset="0"/>
              </a:rPr>
              <a:t>802.11 PARs and CSDs</a:t>
            </a:r>
          </a:p>
          <a:p>
            <a:pPr lvl="1">
              <a:buFont typeface="Arial" panose="020B0604020202020204" pitchFamily="34" charset="0"/>
              <a:buChar char="•"/>
            </a:pP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802.11bf - Amendment: Enhancements for Wireless Local Area Network (WLAN) Sensing, </a:t>
            </a:r>
            <a:r>
              <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PAR </a:t>
            </a:r>
            <a:r>
              <a:rPr lang="en-GB" sz="2400" b="0" i="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modification</a:t>
            </a:r>
            <a:endPar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lvl="2">
              <a:buFont typeface="Arial" panose="020B0604020202020204" pitchFamily="34" charset="0"/>
              <a:buChar char="•"/>
            </a:pPr>
            <a:r>
              <a:rPr lang="en-GB" dirty="0" smtClean="0">
                <a:solidFill>
                  <a:srgbClr val="000000"/>
                </a:solidFill>
                <a:latin typeface="Calibri" panose="020F0502020204030204" pitchFamily="34" charset="0"/>
                <a:ea typeface="Calibri" panose="020F0502020204030204" pitchFamily="34" charset="0"/>
                <a:cs typeface="Calibri" panose="020F0502020204030204" pitchFamily="34" charset="0"/>
              </a:rPr>
              <a:t>No </a:t>
            </a:r>
            <a:r>
              <a:rPr lang="en-GB" dirty="0">
                <a:solidFill>
                  <a:srgbClr val="000000"/>
                </a:solidFill>
                <a:latin typeface="Calibri" panose="020F0502020204030204" pitchFamily="34" charset="0"/>
                <a:ea typeface="Calibri" panose="020F0502020204030204" pitchFamily="34" charset="0"/>
                <a:cs typeface="Calibri" panose="020F0502020204030204" pitchFamily="34" charset="0"/>
              </a:rPr>
              <a:t>comments</a:t>
            </a:r>
            <a:endParaRPr lang="en-GB"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spcAft>
                <a:spcPts val="0"/>
              </a:spcAft>
              <a:buNone/>
            </a:pP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Slide Number Placeholder 5">
            <a:extLst>
              <a:ext uri="{FF2B5EF4-FFF2-40B4-BE49-F238E27FC236}">
                <a16:creationId xmlns:a16="http://schemas.microsoft.com/office/drawing/2014/main" xmlns=""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Footer Placeholder 2">
            <a:extLst>
              <a:ext uri="{FF2B5EF4-FFF2-40B4-BE49-F238E27FC236}">
                <a16:creationId xmlns:a16="http://schemas.microsoft.com/office/drawing/2014/main" xmlns=""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46906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F0DE7C-91F5-45A8-9A96-57DA2CC38B3B}"/>
              </a:ext>
            </a:extLst>
          </p:cNvPr>
          <p:cNvSpPr>
            <a:spLocks noGrp="1"/>
          </p:cNvSpPr>
          <p:nvPr>
            <p:ph type="title"/>
          </p:nvPr>
        </p:nvSpPr>
        <p:spPr>
          <a:xfrm>
            <a:off x="1068916" y="669153"/>
            <a:ext cx="10361084" cy="392627"/>
          </a:xfrm>
        </p:spPr>
        <p:txBody>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xmlns="" id="{8A337E3F-2C54-47D6-B9F4-C7408CA692FF}"/>
              </a:ext>
            </a:extLst>
          </p:cNvPr>
          <p:cNvSpPr>
            <a:spLocks noGrp="1"/>
          </p:cNvSpPr>
          <p:nvPr>
            <p:ph idx="1"/>
          </p:nvPr>
        </p:nvSpPr>
        <p:spPr>
          <a:xfrm>
            <a:off x="659396" y="1143000"/>
            <a:ext cx="10873208" cy="5257800"/>
          </a:xfrm>
        </p:spPr>
        <p:txBody>
          <a:bodyPr/>
          <a:lstStyle/>
          <a:p>
            <a:pPr algn="l">
              <a:spcBef>
                <a:spcPts val="0"/>
              </a:spcBef>
              <a:spcAft>
                <a:spcPts val="0"/>
              </a:spcAft>
            </a:pPr>
            <a:r>
              <a:rPr lang="en-GB" sz="2800"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802.11 PARs and </a:t>
            </a:r>
            <a:r>
              <a:rPr lang="en-GB" sz="2800" b="1" i="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CSDs (</a:t>
            </a:r>
            <a:r>
              <a:rPr lang="en-GB" sz="2800" b="1" i="0" dirty="0" err="1"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cont</a:t>
            </a:r>
            <a:r>
              <a:rPr lang="en-GB" sz="2800" b="1" i="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pPr>
            <a:r>
              <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rPr>
              <a:t>802.11bp</a:t>
            </a:r>
            <a:r>
              <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 </a:t>
            </a:r>
            <a:r>
              <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rPr>
              <a:t>Amendment: Enhancements for Ambient Power Communication (AMP), </a:t>
            </a:r>
            <a:r>
              <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hlinkClick r:id="rId2"/>
              </a:rPr>
              <a:t>PAR</a:t>
            </a:r>
            <a:r>
              <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rPr>
              <a:t> and </a:t>
            </a:r>
            <a:r>
              <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hlinkClick r:id="rId3"/>
              </a:rPr>
              <a:t>CSD</a:t>
            </a:r>
            <a:endParaRPr lang="en-GB" sz="2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pPr>
            <a:r>
              <a:rPr lang="en-GB" sz="2400"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 Comments</a:t>
            </a:r>
          </a:p>
          <a:p>
            <a:pPr lvl="2">
              <a:spcBef>
                <a:spcPts val="0"/>
              </a:spcBef>
              <a:spcAft>
                <a:spcPts val="0"/>
              </a:spcAft>
              <a:buFont typeface="Arial" panose="020B0604020202020204" pitchFamily="34" charset="0"/>
              <a:buChar char="•"/>
            </a:pPr>
            <a:r>
              <a:rPr lang="en-GB" sz="2200" kern="100" dirty="0">
                <a:effectLst/>
                <a:latin typeface="Calibri" panose="020F0502020204030204" pitchFamily="34" charset="0"/>
                <a:ea typeface="Calibri" panose="020F0502020204030204" pitchFamily="34" charset="0"/>
                <a:cs typeface="Calibri" panose="020F0502020204030204" pitchFamily="34" charset="0"/>
              </a:rPr>
              <a:t>2.1 Title </a:t>
            </a:r>
          </a:p>
          <a:p>
            <a:pPr lvl="3">
              <a:spcBef>
                <a:spcPts val="0"/>
              </a:spcBef>
              <a:spcAft>
                <a:spcPts val="0"/>
              </a:spcAft>
              <a:buFont typeface="Arial" panose="020B0604020202020204" pitchFamily="34" charset="0"/>
              <a:buChar char="•"/>
            </a:pPr>
            <a:r>
              <a:rPr lang="en-GB" sz="2200" kern="100" dirty="0">
                <a:effectLst/>
                <a:latin typeface="Calibri" panose="020F0502020204030204" pitchFamily="34" charset="0"/>
                <a:ea typeface="Calibri" panose="020F0502020204030204" pitchFamily="34" charset="0"/>
                <a:cs typeface="Calibri" panose="020F0502020204030204" pitchFamily="34" charset="0"/>
              </a:rPr>
              <a:t>There is not a definition of Ambient Power Communication –it appears that this project might include power transfer, so the title is misleading</a:t>
            </a:r>
          </a:p>
          <a:p>
            <a:pPr lvl="2">
              <a:spcBef>
                <a:spcPts val="0"/>
              </a:spcBef>
              <a:spcAft>
                <a:spcPts val="0"/>
              </a:spcAft>
              <a:buFont typeface="Arial" panose="020B0604020202020204" pitchFamily="34" charset="0"/>
              <a:buChar char="•"/>
            </a:pPr>
            <a:r>
              <a:rPr lang="en-GB" sz="2200" kern="100" dirty="0">
                <a:latin typeface="Calibri" panose="020F0502020204030204" pitchFamily="34" charset="0"/>
                <a:ea typeface="Calibri" panose="020F0502020204030204" pitchFamily="34" charset="0"/>
                <a:cs typeface="Calibri" panose="020F0502020204030204" pitchFamily="34" charset="0"/>
              </a:rPr>
              <a:t>5.2b Scope of Project</a:t>
            </a:r>
          </a:p>
          <a:p>
            <a:pPr lvl="3">
              <a:spcBef>
                <a:spcPts val="0"/>
              </a:spcBef>
              <a:spcAft>
                <a:spcPts val="0"/>
              </a:spcAft>
              <a:buFont typeface="Arial" panose="020B0604020202020204" pitchFamily="34" charset="0"/>
              <a:buChar char="•"/>
            </a:pPr>
            <a:r>
              <a:rPr lang="en-GB" sz="2200" kern="100" dirty="0">
                <a:effectLst/>
                <a:latin typeface="Calibri" panose="020F0502020204030204" pitchFamily="34" charset="0"/>
                <a:ea typeface="Calibri" panose="020F0502020204030204" pitchFamily="34" charset="0"/>
                <a:cs typeface="Calibri" panose="020F0502020204030204" pitchFamily="34" charset="0"/>
              </a:rPr>
              <a:t>The scope talks about “energy harvesting”, then in 8.1 “power transfer” is mentioned. If power transfer is part of the project, then it should be included in the scope.</a:t>
            </a:r>
          </a:p>
          <a:p>
            <a:pPr lvl="3">
              <a:spcBef>
                <a:spcPts val="0"/>
              </a:spcBef>
              <a:spcAft>
                <a:spcPts val="0"/>
              </a:spcAft>
              <a:buFont typeface="Arial" panose="020B0604020202020204" pitchFamily="34" charset="0"/>
              <a:buChar char="•"/>
            </a:pPr>
            <a:r>
              <a:rPr lang="en-GB" sz="22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scope mentions coexistence with 802.11-2020:  will it be interoperable with </a:t>
            </a:r>
            <a:r>
              <a:rPr lang="en-GB" sz="2200" b="0" i="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802.11-2020?</a:t>
            </a:r>
            <a:endParaRPr lang="en-GB" sz="22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pPr>
            <a:endParaRPr lang="en-GB" sz="24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spcAft>
                <a:spcPts val="0"/>
              </a:spcAft>
              <a:buNone/>
            </a:pP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Slide Number Placeholder 5">
            <a:extLst>
              <a:ext uri="{FF2B5EF4-FFF2-40B4-BE49-F238E27FC236}">
                <a16:creationId xmlns:a16="http://schemas.microsoft.com/office/drawing/2014/main" xmlns="" id="{7F4ACB67-5076-4258-BBF2-1EA3692B05F1}"/>
              </a:ext>
            </a:extLst>
          </p:cNvPr>
          <p:cNvSpPr>
            <a:spLocks noGrp="1"/>
          </p:cNvSpPr>
          <p:nvPr>
            <p:ph type="sldNum" idx="12"/>
          </p:nvPr>
        </p:nvSpPr>
        <p:spPr>
          <a:xfrm>
            <a:off x="5891924" y="6475413"/>
            <a:ext cx="509755" cy="184666"/>
          </a:xfrm>
        </p:spPr>
        <p:txBody>
          <a:bodyPr/>
          <a:lstStyle/>
          <a:p>
            <a:r>
              <a:rPr lang="en-GB" dirty="0" err="1" smtClean="0"/>
              <a:t>Slgide</a:t>
            </a:r>
            <a:r>
              <a:rPr lang="en-GB" dirty="0" smtClean="0"/>
              <a:t> </a:t>
            </a:r>
            <a:fld id="{440F5867-744E-4AA6-B0ED-4C44D2DFBB7B}" type="slidenum">
              <a:rPr lang="en-GB" smtClean="0"/>
              <a:pPr/>
              <a:t>4</a:t>
            </a:fld>
            <a:endParaRPr lang="en-GB" dirty="0"/>
          </a:p>
        </p:txBody>
      </p:sp>
      <p:sp>
        <p:nvSpPr>
          <p:cNvPr id="4" name="Footer Placeholder 2">
            <a:extLst>
              <a:ext uri="{FF2B5EF4-FFF2-40B4-BE49-F238E27FC236}">
                <a16:creationId xmlns:a16="http://schemas.microsoft.com/office/drawing/2014/main" xmlns=""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41073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F0DE7C-91F5-45A8-9A96-57DA2CC38B3B}"/>
              </a:ext>
            </a:extLst>
          </p:cNvPr>
          <p:cNvSpPr>
            <a:spLocks noGrp="1"/>
          </p:cNvSpPr>
          <p:nvPr>
            <p:ph type="title"/>
          </p:nvPr>
        </p:nvSpPr>
        <p:spPr>
          <a:xfrm>
            <a:off x="1068916" y="533959"/>
            <a:ext cx="10361084" cy="392627"/>
          </a:xfrm>
        </p:spPr>
        <p:txBody>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xmlns="" id="{8A337E3F-2C54-47D6-B9F4-C7408CA692FF}"/>
              </a:ext>
            </a:extLst>
          </p:cNvPr>
          <p:cNvSpPr>
            <a:spLocks noGrp="1"/>
          </p:cNvSpPr>
          <p:nvPr>
            <p:ph idx="1"/>
          </p:nvPr>
        </p:nvSpPr>
        <p:spPr>
          <a:xfrm>
            <a:off x="659396" y="990600"/>
            <a:ext cx="10873208" cy="5410200"/>
          </a:xfrm>
        </p:spPr>
        <p:txBody>
          <a:bodyPr/>
          <a:lstStyle/>
          <a:p>
            <a:pPr>
              <a:spcBef>
                <a:spcPts val="0"/>
              </a:spcBef>
              <a:spcAft>
                <a:spcPts val="0"/>
              </a:spcAft>
            </a:pPr>
            <a:r>
              <a:rPr lang="en-GB" sz="2800" b="1" dirty="0">
                <a:solidFill>
                  <a:srgbClr val="000000"/>
                </a:solidFill>
                <a:latin typeface="Calibri" panose="020F0502020204030204" pitchFamily="34" charset="0"/>
                <a:ea typeface="Calibri" panose="020F0502020204030204" pitchFamily="34" charset="0"/>
                <a:cs typeface="Calibri" panose="020F0502020204030204" pitchFamily="34" charset="0"/>
              </a:rPr>
              <a:t>802.11 PARs and CSDs (</a:t>
            </a:r>
            <a:r>
              <a:rPr lang="en-GB" sz="2800" b="1" dirty="0" err="1">
                <a:solidFill>
                  <a:srgbClr val="000000"/>
                </a:solidFill>
                <a:latin typeface="Calibri" panose="020F0502020204030204" pitchFamily="34" charset="0"/>
                <a:ea typeface="Calibri" panose="020F0502020204030204" pitchFamily="34" charset="0"/>
                <a:cs typeface="Calibri" panose="020F0502020204030204" pitchFamily="34" charset="0"/>
              </a:rPr>
              <a:t>cont</a:t>
            </a:r>
            <a:r>
              <a:rPr lang="en-GB" sz="2800" b="1" dirty="0" smtClean="0">
                <a:solidFill>
                  <a:srgbClr val="000000"/>
                </a:solidFill>
                <a:latin typeface="Calibri" panose="020F0502020204030204" pitchFamily="34" charset="0"/>
                <a:ea typeface="Calibri" panose="020F0502020204030204" pitchFamily="34" charset="0"/>
                <a:cs typeface="Calibri" panose="020F0502020204030204" pitchFamily="34" charset="0"/>
              </a:rPr>
              <a:t>)</a:t>
            </a:r>
            <a:endParaRPr lang="en-GB" sz="24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pPr>
            <a:r>
              <a:rPr lang="en-GB" sz="2400" b="1" i="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802.11bp </a:t>
            </a:r>
            <a:r>
              <a:rPr lang="en-GB" sz="2400"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 Comments </a:t>
            </a:r>
            <a:endParaRPr lang="en-GB" sz="2400" kern="100" dirty="0">
              <a:latin typeface="Calibri" panose="020F0502020204030204" pitchFamily="34" charset="0"/>
              <a:ea typeface="Calibri" panose="020F0502020204030204" pitchFamily="34" charset="0"/>
              <a:cs typeface="Calibri" panose="020F0502020204030204" pitchFamily="34" charset="0"/>
            </a:endParaRPr>
          </a:p>
          <a:p>
            <a:pPr lvl="2">
              <a:spcBef>
                <a:spcPts val="0"/>
              </a:spcBef>
              <a:spcAft>
                <a:spcPts val="0"/>
              </a:spcAft>
              <a:buFont typeface="Arial" panose="020B0604020202020204" pitchFamily="34" charset="0"/>
              <a:buChar char="•"/>
            </a:pPr>
            <a:r>
              <a:rPr lang="en-GB" sz="2200" kern="100" dirty="0">
                <a:latin typeface="Calibri" panose="020F0502020204030204" pitchFamily="34" charset="0"/>
                <a:ea typeface="Calibri" panose="020F0502020204030204" pitchFamily="34" charset="0"/>
                <a:cs typeface="Calibri" panose="020F0502020204030204" pitchFamily="34" charset="0"/>
              </a:rPr>
              <a:t>5.2b Scope of </a:t>
            </a:r>
            <a:r>
              <a:rPr lang="en-GB" sz="2200" kern="100" dirty="0" smtClean="0">
                <a:latin typeface="Calibri" panose="020F0502020204030204" pitchFamily="34" charset="0"/>
                <a:ea typeface="Calibri" panose="020F0502020204030204" pitchFamily="34" charset="0"/>
                <a:cs typeface="Calibri" panose="020F0502020204030204" pitchFamily="34" charset="0"/>
              </a:rPr>
              <a:t>Project (</a:t>
            </a:r>
            <a:r>
              <a:rPr lang="en-GB" sz="2200" kern="100" dirty="0" err="1" smtClean="0">
                <a:latin typeface="Calibri" panose="020F0502020204030204" pitchFamily="34" charset="0"/>
                <a:ea typeface="Calibri" panose="020F0502020204030204" pitchFamily="34" charset="0"/>
                <a:cs typeface="Calibri" panose="020F0502020204030204" pitchFamily="34" charset="0"/>
              </a:rPr>
              <a:t>cont</a:t>
            </a:r>
            <a:r>
              <a:rPr lang="en-GB" sz="2200" kern="100" dirty="0" smtClean="0">
                <a:latin typeface="Calibri" panose="020F0502020204030204" pitchFamily="34" charset="0"/>
                <a:ea typeface="Calibri" panose="020F0502020204030204" pitchFamily="34" charset="0"/>
                <a:cs typeface="Calibri" panose="020F0502020204030204" pitchFamily="34" charset="0"/>
              </a:rPr>
              <a:t>)</a:t>
            </a:r>
            <a:endParaRPr lang="en-GB" sz="2200" kern="100" dirty="0">
              <a:latin typeface="Calibri" panose="020F0502020204030204" pitchFamily="34" charset="0"/>
              <a:ea typeface="Calibri" panose="020F0502020204030204" pitchFamily="34" charset="0"/>
              <a:cs typeface="Calibri" panose="020F0502020204030204" pitchFamily="34" charset="0"/>
            </a:endParaRPr>
          </a:p>
          <a:p>
            <a:pPr lvl="3">
              <a:spcBef>
                <a:spcPts val="0"/>
              </a:spcBef>
              <a:spcAft>
                <a:spcPts val="0"/>
              </a:spcAft>
              <a:buFont typeface="Arial" panose="020B0604020202020204" pitchFamily="34" charset="0"/>
              <a:buChar char="•"/>
            </a:pPr>
            <a:r>
              <a:rPr lang="en-GB" sz="2200" kern="100" dirty="0">
                <a:latin typeface="Calibri" panose="020F0502020204030204" pitchFamily="34" charset="0"/>
                <a:ea typeface="Calibri" panose="020F0502020204030204" pitchFamily="34" charset="0"/>
                <a:cs typeface="Calibri" panose="020F0502020204030204" pitchFamily="34" charset="0"/>
              </a:rPr>
              <a:t>How will the project ensure coexistence with other 802 standards operating in the bands, e.g. 802.15.4 and 802.15.6.  This is particularly concerning as we understand that power transfer using a downlink is under consideration (doc 11-24-0163), despite not being included in the scope of the project. </a:t>
            </a:r>
            <a:r>
              <a:rPr lang="en-GB" sz="2200" kern="100" dirty="0">
                <a:latin typeface="Calibri" panose="020F0502020204030204" pitchFamily="34" charset="0"/>
                <a:ea typeface="Calibri" panose="020F0502020204030204" pitchFamily="34" charset="0"/>
                <a:cs typeface="Calibri" panose="020F0502020204030204" pitchFamily="34" charset="0"/>
              </a:rPr>
              <a:t>How will coexistence with the 100s of millions of 802.15.4 devices using sub 1GHz, as well as sub 1 GHz (802.11ah) be managed</a:t>
            </a:r>
            <a:r>
              <a:rPr lang="en-GB" sz="2200" kern="100" dirty="0" smtClean="0">
                <a:latin typeface="Calibri" panose="020F0502020204030204" pitchFamily="34" charset="0"/>
                <a:ea typeface="Calibri" panose="020F0502020204030204" pitchFamily="34" charset="0"/>
                <a:cs typeface="Calibri" panose="020F0502020204030204" pitchFamily="34" charset="0"/>
              </a:rPr>
              <a:t>?</a:t>
            </a:r>
          </a:p>
          <a:p>
            <a:pPr lvl="3">
              <a:spcBef>
                <a:spcPts val="0"/>
              </a:spcBef>
              <a:spcAft>
                <a:spcPts val="0"/>
              </a:spcAft>
              <a:buFont typeface="Arial" panose="020B0604020202020204" pitchFamily="34" charset="0"/>
              <a:buChar char="•"/>
            </a:pPr>
            <a:r>
              <a:rPr lang="en-GB" sz="2200" kern="100" dirty="0" smtClean="0">
                <a:latin typeface="Calibri" panose="020F0502020204030204" pitchFamily="34" charset="0"/>
                <a:ea typeface="Calibri" panose="020F0502020204030204" pitchFamily="34" charset="0"/>
                <a:cs typeface="Calibri" panose="020F0502020204030204" pitchFamily="34" charset="0"/>
              </a:rPr>
              <a:t>We suggest adding: This amendment shall defines mechanisms for coexistence for an AMP device and deployed devices compliant with IEEE </a:t>
            </a:r>
            <a:r>
              <a:rPr lang="en-GB" sz="2200" kern="100" dirty="0" err="1" smtClean="0">
                <a:latin typeface="Calibri" panose="020F0502020204030204" pitchFamily="34" charset="0"/>
                <a:ea typeface="Calibri" panose="020F0502020204030204" pitchFamily="34" charset="0"/>
                <a:cs typeface="Calibri" panose="020F0502020204030204" pitchFamily="34" charset="0"/>
              </a:rPr>
              <a:t>Std</a:t>
            </a:r>
            <a:r>
              <a:rPr lang="en-GB" sz="2200" kern="100" dirty="0" smtClean="0">
                <a:latin typeface="Calibri" panose="020F0502020204030204" pitchFamily="34" charset="0"/>
                <a:ea typeface="Calibri" panose="020F0502020204030204" pitchFamily="34" charset="0"/>
                <a:cs typeface="Calibri" panose="020F0502020204030204" pitchFamily="34" charset="0"/>
              </a:rPr>
              <a:t> 802.15.4</a:t>
            </a:r>
            <a:r>
              <a:rPr lang="en-GB" sz="2200" kern="100" baseline="30000" dirty="0" smtClean="0">
                <a:latin typeface="Calibri" panose="020F0502020204030204" pitchFamily="34" charset="0"/>
                <a:ea typeface="Calibri" panose="020F0502020204030204" pitchFamily="34" charset="0"/>
                <a:cs typeface="Calibri" panose="020F0502020204030204" pitchFamily="34" charset="0"/>
              </a:rPr>
              <a:t>TM</a:t>
            </a:r>
            <a:r>
              <a:rPr lang="en-GB" sz="2200" kern="100" dirty="0" smtClean="0">
                <a:latin typeface="Calibri" panose="020F0502020204030204" pitchFamily="34" charset="0"/>
                <a:ea typeface="Calibri" panose="020F0502020204030204" pitchFamily="34" charset="0"/>
                <a:cs typeface="Calibri" panose="020F0502020204030204" pitchFamily="34" charset="0"/>
              </a:rPr>
              <a:t> that operate in the same radio frequency band as the AMP device. </a:t>
            </a:r>
          </a:p>
          <a:p>
            <a:pPr lvl="3">
              <a:lnSpc>
                <a:spcPct val="115000"/>
              </a:lnSpc>
              <a:spcBef>
                <a:spcPts val="0"/>
              </a:spcBef>
              <a:spcAft>
                <a:spcPts val="0"/>
              </a:spcAft>
              <a:buFont typeface="Arial" panose="020B0604020202020204" pitchFamily="34" charset="0"/>
              <a:buChar char="•"/>
            </a:pPr>
            <a:r>
              <a:rPr lang="en-GB" sz="2200" kern="100" dirty="0">
                <a:latin typeface="Calibri" panose="020F0502020204030204" pitchFamily="34" charset="0"/>
                <a:ea typeface="Calibri" panose="020F0502020204030204" pitchFamily="34" charset="0"/>
                <a:cs typeface="Calibri" panose="020F0502020204030204" pitchFamily="34" charset="0"/>
              </a:rPr>
              <a:t>Currently there is no indication of range / distance for power transfer – please specify.  </a:t>
            </a:r>
          </a:p>
          <a:p>
            <a:pPr lvl="3">
              <a:lnSpc>
                <a:spcPct val="115000"/>
              </a:lnSpc>
              <a:spcBef>
                <a:spcPts val="0"/>
              </a:spcBef>
              <a:spcAft>
                <a:spcPts val="0"/>
              </a:spcAft>
              <a:buFont typeface="Arial" panose="020B0604020202020204" pitchFamily="34" charset="0"/>
              <a:buChar char="•"/>
            </a:pPr>
            <a:r>
              <a:rPr lang="en-GB" sz="2200" kern="100" dirty="0">
                <a:latin typeface="Calibri" panose="020F0502020204030204" pitchFamily="34" charset="0"/>
                <a:ea typeface="Calibri" panose="020F0502020204030204" pitchFamily="34" charset="0"/>
                <a:cs typeface="Calibri" panose="020F0502020204030204" pitchFamily="34" charset="0"/>
              </a:rPr>
              <a:t>Also note regulatory constraints including </a:t>
            </a:r>
            <a:r>
              <a:rPr lang="en-GB" sz="2200" kern="100" dirty="0" smtClean="0">
                <a:latin typeface="Calibri" panose="020F0502020204030204" pitchFamily="34" charset="0"/>
                <a:ea typeface="Calibri" panose="020F0502020204030204" pitchFamily="34" charset="0"/>
                <a:cs typeface="Calibri" panose="020F0502020204030204" pitchFamily="34" charset="0"/>
              </a:rPr>
              <a:t>safety (i.e. human body).</a:t>
            </a:r>
            <a:endParaRPr lang="en-GB" sz="2200" kern="100" dirty="0">
              <a:latin typeface="Calibri" panose="020F0502020204030204" pitchFamily="34" charset="0"/>
              <a:ea typeface="Calibri" panose="020F0502020204030204" pitchFamily="34" charset="0"/>
              <a:cs typeface="Calibri" panose="020F0502020204030204" pitchFamily="34" charset="0"/>
            </a:endParaRPr>
          </a:p>
          <a:p>
            <a:pPr lvl="5">
              <a:spcBef>
                <a:spcPts val="0"/>
              </a:spcBef>
              <a:spcAft>
                <a:spcPts val="0"/>
              </a:spcAft>
              <a:buFont typeface="Arial" panose="020B0604020202020204" pitchFamily="34" charset="0"/>
              <a:buChar char="•"/>
            </a:pPr>
            <a:endParaRPr lang="en-GB" sz="2200" kern="100" dirty="0">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spcAft>
                <a:spcPts val="0"/>
              </a:spcAft>
              <a:buNone/>
            </a:pP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Slide Number Placeholder 5">
            <a:extLst>
              <a:ext uri="{FF2B5EF4-FFF2-40B4-BE49-F238E27FC236}">
                <a16:creationId xmlns:a16="http://schemas.microsoft.com/office/drawing/2014/main" xmlns=""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Footer Placeholder 2">
            <a:extLst>
              <a:ext uri="{FF2B5EF4-FFF2-40B4-BE49-F238E27FC236}">
                <a16:creationId xmlns:a16="http://schemas.microsoft.com/office/drawing/2014/main" xmlns=""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220500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F0DE7C-91F5-45A8-9A96-57DA2CC38B3B}"/>
              </a:ext>
            </a:extLst>
          </p:cNvPr>
          <p:cNvSpPr>
            <a:spLocks noGrp="1"/>
          </p:cNvSpPr>
          <p:nvPr>
            <p:ph type="title"/>
          </p:nvPr>
        </p:nvSpPr>
        <p:spPr>
          <a:xfrm>
            <a:off x="1068916" y="533959"/>
            <a:ext cx="10361084" cy="392627"/>
          </a:xfrm>
        </p:spPr>
        <p:txBody>
          <a:bodyPr/>
          <a:lstStyle/>
          <a:p>
            <a:r>
              <a:rPr lang="en-US" altLang="en-US" sz="2800" dirty="0"/>
              <a:t>PAR and CSD Review by 802.15 SCM</a:t>
            </a:r>
            <a:endParaRPr lang="en-US" sz="2800" dirty="0"/>
          </a:p>
        </p:txBody>
      </p:sp>
      <p:sp>
        <p:nvSpPr>
          <p:cNvPr id="3" name="Content Placeholder 2">
            <a:extLst>
              <a:ext uri="{FF2B5EF4-FFF2-40B4-BE49-F238E27FC236}">
                <a16:creationId xmlns:a16="http://schemas.microsoft.com/office/drawing/2014/main" xmlns="" id="{8A337E3F-2C54-47D6-B9F4-C7408CA692FF}"/>
              </a:ext>
            </a:extLst>
          </p:cNvPr>
          <p:cNvSpPr>
            <a:spLocks noGrp="1"/>
          </p:cNvSpPr>
          <p:nvPr>
            <p:ph idx="1"/>
          </p:nvPr>
        </p:nvSpPr>
        <p:spPr>
          <a:xfrm>
            <a:off x="659396" y="990600"/>
            <a:ext cx="10873208" cy="5410200"/>
          </a:xfrm>
        </p:spPr>
        <p:txBody>
          <a:bodyPr/>
          <a:lstStyle/>
          <a:p>
            <a:pPr>
              <a:spcBef>
                <a:spcPts val="0"/>
              </a:spcBef>
              <a:spcAft>
                <a:spcPts val="0"/>
              </a:spcAft>
            </a:pPr>
            <a:r>
              <a:rPr lang="en-GB" sz="2800" b="1" dirty="0">
                <a:solidFill>
                  <a:srgbClr val="000000"/>
                </a:solidFill>
                <a:latin typeface="Calibri" panose="020F0502020204030204" pitchFamily="34" charset="0"/>
                <a:ea typeface="Calibri" panose="020F0502020204030204" pitchFamily="34" charset="0"/>
                <a:cs typeface="Calibri" panose="020F0502020204030204" pitchFamily="34" charset="0"/>
              </a:rPr>
              <a:t>802.11 PARs and CSDs (</a:t>
            </a:r>
            <a:r>
              <a:rPr lang="en-GB" sz="2800" b="1" dirty="0" err="1">
                <a:solidFill>
                  <a:srgbClr val="000000"/>
                </a:solidFill>
                <a:latin typeface="Calibri" panose="020F0502020204030204" pitchFamily="34" charset="0"/>
                <a:ea typeface="Calibri" panose="020F0502020204030204" pitchFamily="34" charset="0"/>
                <a:cs typeface="Calibri" panose="020F0502020204030204" pitchFamily="34" charset="0"/>
              </a:rPr>
              <a:t>cont</a:t>
            </a:r>
            <a:r>
              <a:rPr lang="en-GB" sz="2800" b="1" dirty="0">
                <a:solidFill>
                  <a:srgbClr val="000000"/>
                </a:solidFill>
                <a:latin typeface="Calibri" panose="020F0502020204030204" pitchFamily="34" charset="0"/>
                <a:ea typeface="Calibri" panose="020F0502020204030204" pitchFamily="34" charset="0"/>
                <a:cs typeface="Calibri" panose="020F0502020204030204" pitchFamily="34" charset="0"/>
              </a:rPr>
              <a:t>)</a:t>
            </a:r>
            <a:endParaRPr lang="en-GB" sz="24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pPr>
            <a:r>
              <a:rPr lang="en-GB" sz="2400" b="1" dirty="0">
                <a:solidFill>
                  <a:srgbClr val="000000"/>
                </a:solidFill>
                <a:latin typeface="Calibri" panose="020F0502020204030204" pitchFamily="34" charset="0"/>
                <a:ea typeface="Calibri" panose="020F0502020204030204" pitchFamily="34" charset="0"/>
                <a:cs typeface="Calibri" panose="020F0502020204030204" pitchFamily="34" charset="0"/>
              </a:rPr>
              <a:t>802.11bp PAR Comments </a:t>
            </a:r>
            <a:r>
              <a:rPr lang="en-GB" sz="2400" b="1" dirty="0" smtClean="0">
                <a:solidFill>
                  <a:srgbClr val="000000"/>
                </a:solidFill>
                <a:latin typeface="Calibri" panose="020F0502020204030204" pitchFamily="34" charset="0"/>
                <a:ea typeface="Calibri" panose="020F0502020204030204" pitchFamily="34" charset="0"/>
                <a:cs typeface="Calibri" panose="020F0502020204030204" pitchFamily="34" charset="0"/>
              </a:rPr>
              <a:t>(</a:t>
            </a:r>
            <a:r>
              <a:rPr lang="en-GB" sz="2400" b="1" dirty="0" err="1" smtClean="0">
                <a:solidFill>
                  <a:srgbClr val="000000"/>
                </a:solidFill>
                <a:latin typeface="Calibri" panose="020F0502020204030204" pitchFamily="34" charset="0"/>
                <a:ea typeface="Calibri" panose="020F0502020204030204" pitchFamily="34" charset="0"/>
                <a:cs typeface="Calibri" panose="020F0502020204030204" pitchFamily="34" charset="0"/>
              </a:rPr>
              <a:t>cont</a:t>
            </a:r>
            <a:r>
              <a:rPr lang="en-GB" sz="2400" b="1" dirty="0" smtClean="0">
                <a:solidFill>
                  <a:srgbClr val="000000"/>
                </a:solidFill>
                <a:latin typeface="Calibri" panose="020F0502020204030204" pitchFamily="34" charset="0"/>
                <a:ea typeface="Calibri" panose="020F0502020204030204" pitchFamily="34" charset="0"/>
                <a:cs typeface="Calibri" panose="020F0502020204030204" pitchFamily="34" charset="0"/>
              </a:rPr>
              <a:t>)</a:t>
            </a:r>
            <a:endParaRPr lang="en-GB" sz="2400" kern="100" dirty="0">
              <a:latin typeface="Calibri" panose="020F0502020204030204" pitchFamily="34" charset="0"/>
              <a:ea typeface="Calibri" panose="020F0502020204030204" pitchFamily="34" charset="0"/>
              <a:cs typeface="Calibri" panose="020F0502020204030204" pitchFamily="34" charset="0"/>
            </a:endParaRPr>
          </a:p>
          <a:p>
            <a:pPr lvl="2">
              <a:lnSpc>
                <a:spcPct val="115000"/>
              </a:lnSpc>
              <a:spcBef>
                <a:spcPts val="0"/>
              </a:spcBef>
              <a:spcAft>
                <a:spcPts val="0"/>
              </a:spcAft>
            </a:pPr>
            <a:r>
              <a:rPr lang="en-GB" sz="2200" kern="100" dirty="0">
                <a:latin typeface="Calibri" panose="020F0502020204030204" pitchFamily="34" charset="0"/>
                <a:ea typeface="Calibri" panose="020F0502020204030204" pitchFamily="34" charset="0"/>
                <a:cs typeface="Calibri" panose="020F0502020204030204" pitchFamily="34" charset="0"/>
              </a:rPr>
              <a:t>8.1 </a:t>
            </a:r>
            <a:r>
              <a:rPr lang="en-GB" sz="2200" kern="100" dirty="0">
                <a:latin typeface="Calibri" panose="020F0502020204030204" pitchFamily="34" charset="0"/>
                <a:ea typeface="Calibri" panose="020F0502020204030204" pitchFamily="34" charset="0"/>
                <a:cs typeface="Calibri" panose="020F0502020204030204" pitchFamily="34" charset="0"/>
              </a:rPr>
              <a:t>– First mention of power transfer, should include </a:t>
            </a:r>
            <a:r>
              <a:rPr lang="en-GB" sz="2200" kern="100" dirty="0" smtClean="0">
                <a:latin typeface="Calibri" panose="020F0502020204030204" pitchFamily="34" charset="0"/>
                <a:ea typeface="Calibri" panose="020F0502020204030204" pitchFamily="34" charset="0"/>
                <a:cs typeface="Calibri" panose="020F0502020204030204" pitchFamily="34" charset="0"/>
              </a:rPr>
              <a:t>this in </a:t>
            </a:r>
            <a:r>
              <a:rPr lang="en-GB" sz="2200" kern="100" dirty="0">
                <a:latin typeface="Calibri" panose="020F0502020204030204" pitchFamily="34" charset="0"/>
                <a:ea typeface="Calibri" panose="020F0502020204030204" pitchFamily="34" charset="0"/>
                <a:cs typeface="Calibri" panose="020F0502020204030204" pitchFamily="34" charset="0"/>
              </a:rPr>
              <a:t>the </a:t>
            </a:r>
            <a:r>
              <a:rPr lang="en-GB" sz="2200" kern="100" dirty="0" smtClean="0">
                <a:latin typeface="Calibri" panose="020F0502020204030204" pitchFamily="34" charset="0"/>
                <a:ea typeface="Calibri" panose="020F0502020204030204" pitchFamily="34" charset="0"/>
                <a:cs typeface="Calibri" panose="020F0502020204030204" pitchFamily="34" charset="0"/>
              </a:rPr>
              <a:t>scope.</a:t>
            </a:r>
            <a:endParaRPr lang="en-GB" sz="2200" kern="100" dirty="0">
              <a:latin typeface="Calibri" panose="020F0502020204030204" pitchFamily="34" charset="0"/>
              <a:ea typeface="Calibri" panose="020F0502020204030204" pitchFamily="34" charset="0"/>
              <a:cs typeface="Calibri" panose="020F0502020204030204" pitchFamily="34" charset="0"/>
            </a:endParaRPr>
          </a:p>
          <a:p>
            <a:pPr lvl="1">
              <a:lnSpc>
                <a:spcPct val="115000"/>
              </a:lnSpc>
              <a:spcBef>
                <a:spcPts val="0"/>
              </a:spcBef>
              <a:spcAft>
                <a:spcPts val="0"/>
              </a:spcAft>
              <a:buFont typeface="Arial" panose="020B0604020202020204" pitchFamily="34" charset="0"/>
              <a:buChar char="•"/>
            </a:pPr>
            <a:r>
              <a:rPr lang="en-GB" sz="2400" b="1" dirty="0" smtClean="0">
                <a:solidFill>
                  <a:srgbClr val="000000"/>
                </a:solidFill>
                <a:latin typeface="Calibri" panose="020F0502020204030204" pitchFamily="34" charset="0"/>
                <a:ea typeface="Calibri" panose="020F0502020204030204" pitchFamily="34" charset="0"/>
                <a:cs typeface="Calibri" panose="020F0502020204030204" pitchFamily="34" charset="0"/>
              </a:rPr>
              <a:t>802.11bp CSD </a:t>
            </a:r>
            <a:r>
              <a:rPr lang="en-GB" sz="2400" b="1" dirty="0">
                <a:solidFill>
                  <a:srgbClr val="000000"/>
                </a:solidFill>
                <a:latin typeface="Calibri" panose="020F0502020204030204" pitchFamily="34" charset="0"/>
                <a:ea typeface="Calibri" panose="020F0502020204030204" pitchFamily="34" charset="0"/>
                <a:cs typeface="Calibri" panose="020F0502020204030204" pitchFamily="34" charset="0"/>
              </a:rPr>
              <a:t>Comments</a:t>
            </a:r>
          </a:p>
          <a:p>
            <a:pPr lvl="2">
              <a:lnSpc>
                <a:spcPct val="115000"/>
              </a:lnSpc>
              <a:spcBef>
                <a:spcPts val="0"/>
              </a:spcBef>
              <a:spcAft>
                <a:spcPts val="0"/>
              </a:spcAft>
            </a:pPr>
            <a:r>
              <a:rPr lang="en-GB" sz="2200" kern="100" dirty="0">
                <a:effectLst/>
                <a:latin typeface="Calibri" panose="020F0502020204030204" pitchFamily="34" charset="0"/>
                <a:ea typeface="Calibri" panose="020F0502020204030204" pitchFamily="34" charset="0"/>
                <a:cs typeface="Calibri" panose="020F0502020204030204" pitchFamily="34" charset="0"/>
              </a:rPr>
              <a:t>CSD describes applications where there is adequate ambient power without wireless power transfer – what are the applications that require this?</a:t>
            </a:r>
          </a:p>
          <a:p>
            <a:pPr lvl="2">
              <a:lnSpc>
                <a:spcPct val="115000"/>
              </a:lnSpc>
              <a:spcBef>
                <a:spcPts val="0"/>
              </a:spcBef>
              <a:spcAft>
                <a:spcPts val="0"/>
              </a:spcAft>
            </a:pPr>
            <a:r>
              <a:rPr lang="en-GB" sz="2200" kern="100" dirty="0">
                <a:effectLst/>
                <a:latin typeface="Calibri" panose="020F0502020204030204" pitchFamily="34" charset="0"/>
                <a:ea typeface="Calibri" panose="020F0502020204030204" pitchFamily="34" charset="0"/>
                <a:cs typeface="Calibri" panose="020F0502020204030204" pitchFamily="34" charset="0"/>
              </a:rPr>
              <a:t>1.2.3 </a:t>
            </a:r>
            <a:r>
              <a:rPr lang="en-US" sz="2200" kern="100" dirty="0" err="1">
                <a:effectLst/>
                <a:highlight>
                  <a:srgbClr val="FFFF00"/>
                </a:highlight>
                <a:latin typeface="Calibri" panose="020F0502020204030204" pitchFamily="34" charset="0"/>
                <a:ea typeface="Calibri" panose="020F0502020204030204" pitchFamily="34" charset="0"/>
                <a:cs typeface="Calibri" panose="020F0502020204030204" pitchFamily="34" charset="0"/>
              </a:rPr>
              <a:t>evern</a:t>
            </a:r>
            <a:r>
              <a:rPr lang="en-US" sz="2200" kern="100" dirty="0">
                <a:effectLst/>
                <a:latin typeface="Calibri" panose="020F0502020204030204" pitchFamily="34" charset="0"/>
                <a:ea typeface="Calibri" panose="020F0502020204030204" pitchFamily="34" charset="0"/>
                <a:cs typeface="Calibri" panose="020F0502020204030204" pitchFamily="34" charset="0"/>
              </a:rPr>
              <a:t> lower - typo</a:t>
            </a:r>
            <a:endParaRPr lang="en-GB" sz="2200" kern="100" dirty="0">
              <a:effectLst/>
              <a:latin typeface="Calibri" panose="020F0502020204030204" pitchFamily="34" charset="0"/>
              <a:ea typeface="Calibri" panose="020F0502020204030204" pitchFamily="34" charset="0"/>
              <a:cs typeface="Calibri" panose="020F0502020204030204" pitchFamily="34" charset="0"/>
            </a:endParaRPr>
          </a:p>
          <a:p>
            <a:pPr lvl="2">
              <a:lnSpc>
                <a:spcPct val="115000"/>
              </a:lnSpc>
              <a:spcBef>
                <a:spcPts val="0"/>
              </a:spcBef>
              <a:spcAft>
                <a:spcPts val="0"/>
              </a:spcAft>
            </a:pPr>
            <a:r>
              <a:rPr lang="en-US" sz="2200" kern="100" dirty="0">
                <a:effectLst/>
                <a:latin typeface="Calibri" panose="020F0502020204030204" pitchFamily="34" charset="0"/>
                <a:ea typeface="Calibri" panose="020F0502020204030204" pitchFamily="34" charset="0"/>
                <a:cs typeface="Calibri" panose="020F0502020204030204" pitchFamily="34" charset="0"/>
              </a:rPr>
              <a:t>1.2.4b Proven technology – this section comments that 802.11 is a proven radio technology, but it does not describe how the power transfer or energy harvesting is proven – please include some examples.</a:t>
            </a:r>
            <a:endParaRPr lang="en-GB" sz="2200" kern="100" dirty="0">
              <a:effectLst/>
              <a:latin typeface="Calibri" panose="020F0502020204030204" pitchFamily="34" charset="0"/>
              <a:ea typeface="Calibri" panose="020F0502020204030204" pitchFamily="34" charset="0"/>
              <a:cs typeface="Calibri" panose="020F0502020204030204" pitchFamily="34" charset="0"/>
            </a:endParaRPr>
          </a:p>
          <a:p>
            <a:pPr lvl="2">
              <a:lnSpc>
                <a:spcPct val="115000"/>
              </a:lnSpc>
              <a:spcBef>
                <a:spcPts val="0"/>
              </a:spcBef>
              <a:spcAft>
                <a:spcPts val="0"/>
              </a:spcAft>
            </a:pPr>
            <a:r>
              <a:rPr lang="en-US" sz="2200" kern="100" dirty="0">
                <a:effectLst/>
                <a:latin typeface="Calibri" panose="020F0502020204030204" pitchFamily="34" charset="0"/>
                <a:ea typeface="Calibri" panose="020F0502020204030204" pitchFamily="34" charset="0"/>
                <a:cs typeface="Calibri" panose="020F0502020204030204" pitchFamily="34" charset="0"/>
              </a:rPr>
              <a:t>Known cost factors:</a:t>
            </a:r>
            <a:r>
              <a:rPr lang="en-GB" sz="2200" kern="100" dirty="0">
                <a:effectLst/>
                <a:latin typeface="Calibri" panose="020F0502020204030204" pitchFamily="34" charset="0"/>
                <a:ea typeface="Calibri" panose="020F0502020204030204" pitchFamily="34" charset="0"/>
                <a:cs typeface="Calibri" panose="020F0502020204030204" pitchFamily="34" charset="0"/>
              </a:rPr>
              <a:t> please provide evidence or a reference of how AMP devices are “accepted by the market as having balanced costs” ?</a:t>
            </a:r>
          </a:p>
          <a:p>
            <a:pPr>
              <a:lnSpc>
                <a:spcPct val="115000"/>
              </a:lnSpc>
              <a:spcBef>
                <a:spcPts val="0"/>
              </a:spcBef>
              <a:spcAft>
                <a:spcPts val="0"/>
              </a:spcAft>
            </a:pPr>
            <a:endParaRPr lang="en-GB" sz="2400"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spcAft>
                <a:spcPts val="0"/>
              </a:spcAft>
              <a:buNone/>
            </a:pPr>
            <a:endParaRPr lang="en-GB" sz="20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Slide Number Placeholder 5">
            <a:extLst>
              <a:ext uri="{FF2B5EF4-FFF2-40B4-BE49-F238E27FC236}">
                <a16:creationId xmlns:a16="http://schemas.microsoft.com/office/drawing/2014/main" xmlns=""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Footer Placeholder 2">
            <a:extLst>
              <a:ext uri="{FF2B5EF4-FFF2-40B4-BE49-F238E27FC236}">
                <a16:creationId xmlns:a16="http://schemas.microsoft.com/office/drawing/2014/main" xmlns=""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27382366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65945</TotalTime>
  <Words>449</Words>
  <Application>Microsoft Office PowerPoint</Application>
  <PresentationFormat>Widescreen</PresentationFormat>
  <Paragraphs>65</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ＭＳ Ｐゴシック</vt:lpstr>
      <vt:lpstr>Arial</vt:lpstr>
      <vt:lpstr>Calibri</vt:lpstr>
      <vt:lpstr>Times New Roman</vt:lpstr>
      <vt:lpstr>Default Design</vt:lpstr>
      <vt:lpstr>PowerPoint Presentation</vt:lpstr>
      <vt:lpstr>PAR and CSD Review by 802.15 SCM</vt:lpstr>
      <vt:lpstr>PAR and CSD Review by 802.15 SCM</vt:lpstr>
      <vt:lpstr>PAR and CSD Review by 802.15 SCM</vt:lpstr>
      <vt:lpstr>PAR and CSD Review by 802.15 SCM</vt:lpstr>
      <vt:lpstr>PAR and CSD Review by 802.15 SCM</vt:lpstr>
    </vt:vector>
  </TitlesOfParts>
  <Manager/>
  <Company>Wi-SUN Alliance</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comments on PARs - July 2023</dc:title>
  <dc:subject>IEEE 802.15 SCM Report</dc:subject>
  <dc:creator>Phil Beecher</dc:creator>
  <cp:keywords/>
  <dc:description/>
  <cp:lastModifiedBy>Ann Krieger</cp:lastModifiedBy>
  <cp:revision>1136</cp:revision>
  <cp:lastPrinted>2016-07-25T16:00:41Z</cp:lastPrinted>
  <dcterms:created xsi:type="dcterms:W3CDTF">2009-07-12T16:25:16Z</dcterms:created>
  <dcterms:modified xsi:type="dcterms:W3CDTF">2024-03-12T17:37:59Z</dcterms:modified>
  <cp:category/>
</cp:coreProperties>
</file>