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04" r:id="rId3"/>
    <p:sldId id="369" r:id="rId4"/>
    <p:sldId id="370" r:id="rId5"/>
    <p:sldId id="371" r:id="rId6"/>
    <p:sldId id="2422" r:id="rId7"/>
    <p:sldId id="2423" r:id="rId8"/>
    <p:sldId id="2424" r:id="rId9"/>
    <p:sldId id="401" r:id="rId10"/>
    <p:sldId id="402" r:id="rId11"/>
    <p:sldId id="261" r:id="rId12"/>
    <p:sldId id="289" r:id="rId13"/>
    <p:sldId id="265" r:id="rId14"/>
    <p:sldId id="273" r:id="rId15"/>
    <p:sldId id="293" r:id="rId16"/>
    <p:sldId id="299" r:id="rId17"/>
    <p:sldId id="300" r:id="rId18"/>
    <p:sldId id="291" r:id="rId19"/>
    <p:sldId id="301" r:id="rId20"/>
    <p:sldId id="302" r:id="rId21"/>
    <p:sldId id="29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16"/>
    <p:restoredTop sz="86599"/>
  </p:normalViewPr>
  <p:slideViewPr>
    <p:cSldViewPr>
      <p:cViewPr varScale="1">
        <p:scale>
          <a:sx n="110" d="100"/>
          <a:sy n="110" d="100"/>
        </p:scale>
        <p:origin x="252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21</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6157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735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15-24-0159-01-04me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 id="2147483662" r:id="rId13"/>
    <p:sldLayoutId id="2147483663"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3.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May, 2024 IEEE 802.15.4me Opening Agenda and Closing</a:t>
            </a:r>
          </a:p>
          <a:p>
            <a:r>
              <a:rPr lang="en-US" altLang="en-US" sz="1600" b="1" dirty="0">
                <a:solidFill>
                  <a:schemeClr val="tx2"/>
                </a:solidFill>
              </a:rPr>
              <a:t>Date Submitted: May 11,2024</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15-24-0159-01-04me </a:t>
            </a:r>
            <a:r>
              <a:rPr lang="en-US" altLang="en-US" sz="1600" b="1" dirty="0">
                <a:solidFill>
                  <a:schemeClr val="tx2"/>
                </a:solidFill>
              </a:rPr>
              <a:t>Abstract: May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10</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May,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12</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119853668"/>
              </p:ext>
            </p:extLst>
          </p:nvPr>
        </p:nvGraphicFramePr>
        <p:xfrm>
          <a:off x="857825" y="1493440"/>
          <a:ext cx="7752774" cy="398078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TG4me Task Group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March Minutes – DCN 15-24-0189-00-04me</a:t>
            </a:r>
          </a:p>
          <a:p>
            <a:pPr lvl="2"/>
            <a:r>
              <a:rPr lang="en-US" sz="2000" dirty="0"/>
              <a:t>CRG Minutes – DCN 15-24-xxxx-00-04me</a:t>
            </a:r>
          </a:p>
          <a:p>
            <a:pPr lvl="1"/>
            <a:r>
              <a:rPr lang="en-US" sz="2400" dirty="0"/>
              <a:t>1</a:t>
            </a:r>
            <a:r>
              <a:rPr lang="en-US" sz="2400" baseline="30000" dirty="0"/>
              <a:t>st</a:t>
            </a:r>
            <a:r>
              <a:rPr lang="en-US" sz="2400" dirty="0"/>
              <a:t> Sponsor Ballot Results</a:t>
            </a:r>
          </a:p>
          <a:p>
            <a:pPr lvl="1"/>
            <a:r>
              <a:rPr lang="en-US" sz="2400" dirty="0"/>
              <a:t>Next Steps</a:t>
            </a:r>
          </a:p>
          <a:p>
            <a:pPr lvl="1"/>
            <a:r>
              <a:rPr lang="en-US" sz="2400" dirty="0"/>
              <a:t>Review Draft Timeline</a:t>
            </a:r>
          </a:p>
          <a:p>
            <a:pPr lvl="1"/>
            <a:r>
              <a:rPr lang="en-US" sz="2400" dirty="0"/>
              <a:t>Update Checklist (DCN 15-0400-07-04me)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1</a:t>
            </a:r>
            <a:r>
              <a:rPr lang="en-US" baseline="30000" dirty="0"/>
              <a:t>st</a:t>
            </a:r>
            <a:r>
              <a:rPr lang="en-US" dirty="0"/>
              <a:t> Sponsor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 name="Picture 5" descr="A screenshot of a ballot&#10;&#10;Description automatically generated">
            <a:extLst>
              <a:ext uri="{FF2B5EF4-FFF2-40B4-BE49-F238E27FC236}">
                <a16:creationId xmlns:a16="http://schemas.microsoft.com/office/drawing/2014/main" id="{E55B7F4F-875A-3754-9D29-3B4F56707F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219201"/>
            <a:ext cx="6781801" cy="4724400"/>
          </a:xfrm>
          <a:prstGeom prst="rect">
            <a:avLst/>
          </a:prstGeom>
        </p:spPr>
      </p:pic>
      <p:sp>
        <p:nvSpPr>
          <p:cNvPr id="8" name="TextBox 7">
            <a:extLst>
              <a:ext uri="{FF2B5EF4-FFF2-40B4-BE49-F238E27FC236}">
                <a16:creationId xmlns:a16="http://schemas.microsoft.com/office/drawing/2014/main" id="{BCCC33A2-4447-87FD-69F6-0A659571B91B}"/>
              </a:ext>
            </a:extLst>
          </p:cNvPr>
          <p:cNvSpPr txBox="1"/>
          <p:nvPr/>
        </p:nvSpPr>
        <p:spPr>
          <a:xfrm>
            <a:off x="2514600" y="6096000"/>
            <a:ext cx="4461478" cy="369332"/>
          </a:xfrm>
          <a:prstGeom prst="rect">
            <a:avLst/>
          </a:prstGeom>
          <a:noFill/>
        </p:spPr>
        <p:txBody>
          <a:bodyPr wrap="none" rtlCol="0">
            <a:spAutoFit/>
          </a:bodyPr>
          <a:lstStyle/>
          <a:p>
            <a:r>
              <a:rPr lang="en-US" sz="1800" dirty="0"/>
              <a:t>Comments are in Document DCN 15-24-0251</a:t>
            </a:r>
          </a:p>
        </p:txBody>
      </p:sp>
    </p:spTree>
    <p:extLst>
      <p:ext uri="{BB962C8B-B14F-4D97-AF65-F5344CB8AC3E}">
        <p14:creationId xmlns:p14="http://schemas.microsoft.com/office/powerpoint/2010/main" val="27372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16</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a:t>
            </a:r>
            <a:r>
              <a:rPr lang="en-US" sz="3600" b="0" strike="noStrike" spc="-1" dirty="0">
                <a:solidFill>
                  <a:srgbClr val="000000"/>
                </a:solidFill>
                <a:latin typeface="Arial"/>
              </a:rPr>
              <a:t>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3693319"/>
          </a:xfrm>
          <a:prstGeom prst="rect">
            <a:avLst/>
          </a:prstGeom>
          <a:noFill/>
        </p:spPr>
        <p:txBody>
          <a:bodyPr wrap="square">
            <a:spAutoFit/>
          </a:bodyPr>
          <a:lstStyle/>
          <a:p>
            <a:pPr>
              <a:lnSpc>
                <a:spcPct val="100000"/>
              </a:lnSpc>
            </a:pPr>
            <a:r>
              <a:rPr lang="en-US" sz="1800" b="0" i="1" strike="noStrike" spc="-1" dirty="0">
                <a:solidFill>
                  <a:srgbClr val="000000"/>
                </a:solidFill>
                <a:latin typeface="Arial"/>
                <a:ea typeface="DejaVu Sans"/>
              </a:rPr>
              <a:t>Move that 802.15.4me approve the formation of a Comment Resolution Group (CRG) for the Standards Association balloting of the P802.15.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_Dxx with the following membership: Gary Stuebing(Chair), </a:t>
            </a:r>
            <a:r>
              <a:rPr lang="en-US" sz="1800" b="0" i="1" strike="noStrike" spc="-1" dirty="0" err="1">
                <a:solidFill>
                  <a:srgbClr val="000000"/>
                </a:solidFill>
                <a:latin typeface="Arial"/>
                <a:ea typeface="DejaVu Sans"/>
              </a:rPr>
              <a:t>name,name,name,name</a:t>
            </a:r>
            <a:r>
              <a:rPr lang="en-US" sz="1800" b="0" i="1" strike="noStrike" spc="-1" dirty="0">
                <a:solidFill>
                  <a:srgbClr val="000000"/>
                </a:solidFill>
                <a:latin typeface="Arial"/>
                <a:ea typeface="DejaVu Sans"/>
              </a:rPr>
              <a:t>. The 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Moved by: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Seconded by: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Result:</a:t>
            </a:r>
            <a:endParaRPr lang="en-US" sz="1800" b="0" strike="noStrike" spc="-1" dirty="0">
              <a:solidFill>
                <a:srgbClr val="000000"/>
              </a:solidFill>
              <a:latin typeface="Arial"/>
            </a:endParaRPr>
          </a:p>
        </p:txBody>
      </p:sp>
    </p:spTree>
    <p:extLst>
      <p:ext uri="{BB962C8B-B14F-4D97-AF65-F5344CB8AC3E}">
        <p14:creationId xmlns:p14="http://schemas.microsoft.com/office/powerpoint/2010/main" val="1364003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z="3600" b="0" strike="noStrike" spc="-1" dirty="0">
                <a:solidFill>
                  <a:srgbClr val="000000"/>
                </a:solidFill>
                <a:latin typeface="Arial"/>
              </a:rPr>
              <a:t>WG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4708981"/>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Move that 802.15 WG approve the formation of a Comment Resolution Group (CRG) for the Standards Association balloting of the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with the following membership: Gary Stuebing(Chair), Tero </a:t>
            </a:r>
            <a:r>
              <a:rPr lang="en-US" sz="2000" b="0" i="1" strike="noStrike" spc="-1" dirty="0" err="1">
                <a:solidFill>
                  <a:srgbClr val="000000"/>
                </a:solidFill>
                <a:latin typeface="Arial"/>
                <a:ea typeface="DejaVu Sans"/>
              </a:rPr>
              <a:t>Kivinen</a:t>
            </a:r>
            <a:r>
              <a:rPr lang="en-US" sz="2000" b="0" i="1" strike="noStrike" spc="-1" dirty="0">
                <a:solidFill>
                  <a:srgbClr val="000000"/>
                </a:solidFill>
                <a:latin typeface="Arial"/>
                <a:ea typeface="DejaVu Sans"/>
              </a:rPr>
              <a:t>, Ann Krieger, Ben Rolfe, Phil Beecher, Billy Verso. The 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594854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81861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28145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Mar/24– SA Ballot Requested and Draft sent to Ballot – CRG Formed</a:t>
            </a:r>
          </a:p>
          <a:p>
            <a:r>
              <a:rPr lang="en-US" sz="2000" dirty="0"/>
              <a:t>May/24 – Comment Resolution possible SA Recirc (CRG)</a:t>
            </a:r>
          </a:p>
          <a:p>
            <a:r>
              <a:rPr lang="en-US" sz="2000" dirty="0"/>
              <a:t>July/24 – Comment Resolution SA Recirc (CRG)</a:t>
            </a:r>
          </a:p>
          <a:p>
            <a:r>
              <a:rPr lang="en-US" sz="2000" dirty="0"/>
              <a:t>Nov/24 - Optimistic SA to </a:t>
            </a:r>
            <a:r>
              <a:rPr lang="en-US" sz="2000" dirty="0" err="1"/>
              <a:t>Revcom</a:t>
            </a:r>
            <a:endParaRPr lang="en-US" sz="2000" dirty="0"/>
          </a:p>
          <a:p>
            <a:r>
              <a:rPr lang="en-US" sz="2000" dirty="0"/>
              <a:t>Dec/24 – SA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21</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fontScale="92500"/>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9</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9544</TotalTime>
  <Words>1717</Words>
  <Application>Microsoft Macintosh PowerPoint</Application>
  <PresentationFormat>On-screen Show (4:3)</PresentationFormat>
  <Paragraphs>175</Paragraphs>
  <Slides>21</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Lucida Grande</vt:lpstr>
      <vt:lpstr>Monotype Sorts</vt:lpstr>
      <vt:lpstr>Montserrat</vt:lpstr>
      <vt:lpstr>Times New Roman</vt:lpstr>
      <vt:lpstr>Office Theme</vt:lpstr>
      <vt:lpstr>PowerPoint Presentation</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IEEE 802.15.4me May, 2024 Interim Plenary Agenda and Closing</vt:lpstr>
      <vt:lpstr>15.4me Sessions this Week</vt:lpstr>
      <vt:lpstr>Agenda </vt:lpstr>
      <vt:lpstr>Results of 1st Sponsor Ballot </vt:lpstr>
      <vt:lpstr>TG motion: CRG formation for SA ballot</vt:lpstr>
      <vt:lpstr>WG motion: CRG formation for SA ballot</vt:lpstr>
      <vt:lpstr>CLOSING REPORT </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159</cp:revision>
  <cp:lastPrinted>1998-02-10T13:28:06Z</cp:lastPrinted>
  <dcterms:created xsi:type="dcterms:W3CDTF">2018-03-03T14:04:29Z</dcterms:created>
  <dcterms:modified xsi:type="dcterms:W3CDTF">2024-05-11T04:32:41Z</dcterms:modified>
  <cp:category/>
</cp:coreProperties>
</file>