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15-24-0159-00-04me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May, 2024 IEEE 802.15.4me Opening Agenda and Closing</a:t>
            </a:r>
          </a:p>
          <a:p>
            <a:r>
              <a:rPr lang="en-US" altLang="en-US" sz="1600" b="1" dirty="0">
                <a:solidFill>
                  <a:schemeClr val="tx2"/>
                </a:solidFill>
              </a:rPr>
              <a:t>Date Submitted: March 11, 2024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15-24-0159-00-04me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555480233"/>
              </p:ext>
            </p:extLst>
          </p:nvPr>
        </p:nvGraphicFramePr>
        <p:xfrm>
          <a:off x="857825" y="1493440"/>
          <a:ext cx="7752774" cy="3521650"/>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March Minutes – </a:t>
            </a:r>
            <a:r>
              <a:rPr lang="en-US" sz="2000"/>
              <a:t>DCN 15-24-0189-00-04me</a:t>
            </a:r>
            <a:endParaRPr lang="en-US" sz="2000" dirty="0"/>
          </a:p>
          <a:p>
            <a:pPr lvl="2"/>
            <a:r>
              <a:rPr lang="en-US" sz="2000" dirty="0"/>
              <a:t>CRG Minutes – DCN 15-24-xxxx-00-04me</a:t>
            </a:r>
          </a:p>
          <a:p>
            <a:pPr lvl="1"/>
            <a:r>
              <a:rPr lang="en-US" sz="2400" dirty="0"/>
              <a:t>1</a:t>
            </a:r>
            <a:r>
              <a:rPr lang="en-US" sz="2400" baseline="30000" dirty="0"/>
              <a:t>st</a:t>
            </a:r>
            <a:r>
              <a:rPr lang="en-US" sz="2400" dirty="0"/>
              <a:t> Sponsor Ballot Results</a:t>
            </a:r>
          </a:p>
          <a:p>
            <a:pPr lvl="1"/>
            <a:r>
              <a:rPr lang="en-US" sz="2400" dirty="0"/>
              <a:t>Next Steps</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Sponsor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May/24 – Comment Resolution possible SA Recirc (CRG)</a:t>
            </a:r>
          </a:p>
          <a:p>
            <a:r>
              <a:rPr lang="en-US" sz="2000" dirty="0"/>
              <a:t>July/24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9538</TotalTime>
  <Words>1701</Words>
  <Application>Microsoft Macintosh PowerPoint</Application>
  <PresentationFormat>On-screen Show (4:3)</PresentationFormat>
  <Paragraphs>170</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May, 2024 Interim Plenary Agenda and Closing</vt:lpstr>
      <vt:lpstr>15.4me Sessions this Week</vt:lpstr>
      <vt:lpstr>Agenda </vt:lpstr>
      <vt:lpstr>Results of 1st Sponsor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157</cp:revision>
  <cp:lastPrinted>1998-02-10T13:28:06Z</cp:lastPrinted>
  <dcterms:created xsi:type="dcterms:W3CDTF">2018-03-03T14:04:29Z</dcterms:created>
  <dcterms:modified xsi:type="dcterms:W3CDTF">2024-03-14T21:21:45Z</dcterms:modified>
  <cp:category/>
</cp:coreProperties>
</file>