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3" r:id="rId6"/>
    <p:sldId id="384"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7EA73F-38F6-4021-9F99-3866B1A86042}" v="25" dt="2024-03-10T12:55:53.936"/>
    <p1510:client id="{D0ADA9FB-CA0E-458E-97C7-1B042F438A51}" v="6" dt="2024-03-11T10:41:21.5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p:cViewPr varScale="1">
        <p:scale>
          <a:sx n="88" d="100"/>
          <a:sy n="88" d="100"/>
        </p:scale>
        <p:origin x="924" y="7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아지즈 무함마드 랑가(대학원생-전자공학전공)" userId="770ae874-4532-4ed1-9e91-8b00f9b80f5d" providerId="ADAL" clId="{41879600-9BFC-42EC-A39B-62ED9D9DA861}"/>
    <pc:docChg chg="undo custSel modSld">
      <pc:chgData name="아지즈 무함마드 랑가(대학원생-전자공학전공)" userId="770ae874-4532-4ed1-9e91-8b00f9b80f5d" providerId="ADAL" clId="{41879600-9BFC-42EC-A39B-62ED9D9DA861}" dt="2024-01-13T09:55:52.848" v="32" actId="255"/>
      <pc:docMkLst>
        <pc:docMk/>
      </pc:docMkLst>
      <pc:sldChg chg="modSp mod">
        <pc:chgData name="아지즈 무함마드 랑가(대학원생-전자공학전공)" userId="770ae874-4532-4ed1-9e91-8b00f9b80f5d" providerId="ADAL" clId="{41879600-9BFC-42EC-A39B-62ED9D9DA861}" dt="2024-01-13T09:55:52.848" v="32" actId="255"/>
        <pc:sldMkLst>
          <pc:docMk/>
          <pc:sldMk cId="1745006476" sldId="366"/>
        </pc:sldMkLst>
        <pc:spChg chg="mod">
          <ac:chgData name="아지즈 무함마드 랑가(대학원생-전자공학전공)" userId="770ae874-4532-4ed1-9e91-8b00f9b80f5d" providerId="ADAL" clId="{41879600-9BFC-42EC-A39B-62ED9D9DA861}" dt="2024-01-13T09:55:52.848" v="32" actId="255"/>
          <ac:spMkLst>
            <pc:docMk/>
            <pc:sldMk cId="1745006476" sldId="366"/>
            <ac:spMk id="3" creationId="{00000000-0000-0000-0000-000000000000}"/>
          </ac:spMkLst>
        </pc:spChg>
      </pc:sldChg>
    </pc:docChg>
  </pc:docChgLst>
  <pc:docChgLst>
    <pc:chgData name="아지즈 무함마드 랑가(대학원생-전자공학전공)" userId="770ae874-4532-4ed1-9e91-8b00f9b80f5d" providerId="ADAL" clId="{691E4D20-2843-4D3D-BA68-76CDF8788396}"/>
    <pc:docChg chg="undo redo custSel addSld delSld modSld sldOrd">
      <pc:chgData name="아지즈 무함마드 랑가(대학원생-전자공학전공)" userId="770ae874-4532-4ed1-9e91-8b00f9b80f5d" providerId="ADAL" clId="{691E4D20-2843-4D3D-BA68-76CDF8788396}" dt="2024-01-13T06:15:11.225" v="3933" actId="1076"/>
      <pc:docMkLst>
        <pc:docMk/>
      </pc:docMkLst>
      <pc:sldChg chg="modSp mod">
        <pc:chgData name="아지즈 무함마드 랑가(대학원생-전자공학전공)" userId="770ae874-4532-4ed1-9e91-8b00f9b80f5d" providerId="ADAL" clId="{691E4D20-2843-4D3D-BA68-76CDF8788396}" dt="2024-01-13T01:52:16.096" v="1258" actId="20577"/>
        <pc:sldMkLst>
          <pc:docMk/>
          <pc:sldMk cId="3507418329" sldId="311"/>
        </pc:sldMkLst>
        <pc:spChg chg="mod">
          <ac:chgData name="아지즈 무함마드 랑가(대학원생-전자공학전공)" userId="770ae874-4532-4ed1-9e91-8b00f9b80f5d" providerId="ADAL" clId="{691E4D20-2843-4D3D-BA68-76CDF8788396}" dt="2024-01-13T01:52:16.096" v="1258" actId="20577"/>
          <ac:spMkLst>
            <pc:docMk/>
            <pc:sldMk cId="3507418329" sldId="311"/>
            <ac:spMk id="6" creationId="{00000000-0000-0000-0000-000000000000}"/>
          </ac:spMkLst>
        </pc:spChg>
      </pc:sldChg>
      <pc:sldChg chg="modSp mod">
        <pc:chgData name="아지즈 무함마드 랑가(대학원생-전자공학전공)" userId="770ae874-4532-4ed1-9e91-8b00f9b80f5d" providerId="ADAL" clId="{691E4D20-2843-4D3D-BA68-76CDF8788396}" dt="2024-01-13T01:27:55.843" v="100" actId="20577"/>
        <pc:sldMkLst>
          <pc:docMk/>
          <pc:sldMk cId="1341675261" sldId="346"/>
        </pc:sldMkLst>
        <pc:spChg chg="mod">
          <ac:chgData name="아지즈 무함마드 랑가(대학원생-전자공학전공)" userId="770ae874-4532-4ed1-9e91-8b00f9b80f5d" providerId="ADAL" clId="{691E4D20-2843-4D3D-BA68-76CDF8788396}" dt="2024-01-13T01:27:55.843" v="100" actId="20577"/>
          <ac:spMkLst>
            <pc:docMk/>
            <pc:sldMk cId="1341675261" sldId="346"/>
            <ac:spMk id="3" creationId="{00000000-0000-0000-0000-000000000000}"/>
          </ac:spMkLst>
        </pc:spChg>
      </pc:sldChg>
      <pc:sldChg chg="del">
        <pc:chgData name="아지즈 무함마드 랑가(대학원생-전자공학전공)" userId="770ae874-4532-4ed1-9e91-8b00f9b80f5d" providerId="ADAL" clId="{691E4D20-2843-4D3D-BA68-76CDF8788396}" dt="2024-01-13T02:07:03.809" v="1285" actId="47"/>
        <pc:sldMkLst>
          <pc:docMk/>
          <pc:sldMk cId="683079312" sldId="358"/>
        </pc:sldMkLst>
      </pc:sldChg>
      <pc:sldChg chg="addSp delSp modSp mod">
        <pc:chgData name="아지즈 무함마드 랑가(대학원생-전자공학전공)" userId="770ae874-4532-4ed1-9e91-8b00f9b80f5d" providerId="ADAL" clId="{691E4D20-2843-4D3D-BA68-76CDF8788396}" dt="2024-01-13T06:15:11.225" v="3933" actId="1076"/>
        <pc:sldMkLst>
          <pc:docMk/>
          <pc:sldMk cId="1110005925" sldId="363"/>
        </pc:sldMkLst>
        <pc:spChg chg="mod">
          <ac:chgData name="아지즈 무함마드 랑가(대학원생-전자공학전공)" userId="770ae874-4532-4ed1-9e91-8b00f9b80f5d" providerId="ADAL" clId="{691E4D20-2843-4D3D-BA68-76CDF8788396}" dt="2024-01-13T01:36:44.201" v="496" actId="20577"/>
          <ac:spMkLst>
            <pc:docMk/>
            <pc:sldMk cId="1110005925" sldId="363"/>
            <ac:spMk id="2" creationId="{00000000-0000-0000-0000-000000000000}"/>
          </ac:spMkLst>
        </pc:spChg>
        <pc:spChg chg="mod">
          <ac:chgData name="아지즈 무함마드 랑가(대학원생-전자공학전공)" userId="770ae874-4532-4ed1-9e91-8b00f9b80f5d" providerId="ADAL" clId="{691E4D20-2843-4D3D-BA68-76CDF8788396}" dt="2024-01-13T02:21:34.214" v="1899" actId="20577"/>
          <ac:spMkLst>
            <pc:docMk/>
            <pc:sldMk cId="1110005925" sldId="363"/>
            <ac:spMk id="7" creationId="{00000000-0000-0000-0000-000000000000}"/>
          </ac:spMkLst>
        </pc:spChg>
        <pc:picChg chg="add del mod">
          <ac:chgData name="아지즈 무함마드 랑가(대학원생-전자공학전공)" userId="770ae874-4532-4ed1-9e91-8b00f9b80f5d" providerId="ADAL" clId="{691E4D20-2843-4D3D-BA68-76CDF8788396}" dt="2024-01-13T06:13:42.443" v="3924" actId="21"/>
          <ac:picMkLst>
            <pc:docMk/>
            <pc:sldMk cId="1110005925" sldId="363"/>
            <ac:picMk id="1026" creationId="{C932F593-E239-1A21-8002-36B511E8CBF4}"/>
          </ac:picMkLst>
        </pc:picChg>
        <pc:picChg chg="add mod">
          <ac:chgData name="아지즈 무함마드 랑가(대학원생-전자공학전공)" userId="770ae874-4532-4ed1-9e91-8b00f9b80f5d" providerId="ADAL" clId="{691E4D20-2843-4D3D-BA68-76CDF8788396}" dt="2024-01-13T06:15:11.225" v="3933" actId="1076"/>
          <ac:picMkLst>
            <pc:docMk/>
            <pc:sldMk cId="1110005925" sldId="363"/>
            <ac:picMk id="1028" creationId="{396A073C-AACC-0246-2752-FE362FAFEC82}"/>
          </ac:picMkLst>
        </pc:picChg>
      </pc:sldChg>
      <pc:sldChg chg="del">
        <pc:chgData name="아지즈 무함마드 랑가(대학원생-전자공학전공)" userId="770ae874-4532-4ed1-9e91-8b00f9b80f5d" providerId="ADAL" clId="{691E4D20-2843-4D3D-BA68-76CDF8788396}" dt="2024-01-13T02:07:03.809" v="1285" actId="47"/>
        <pc:sldMkLst>
          <pc:docMk/>
          <pc:sldMk cId="3714090216" sldId="364"/>
        </pc:sldMkLst>
      </pc:sldChg>
      <pc:sldChg chg="modSp mod">
        <pc:chgData name="아지즈 무함마드 랑가(대학원생-전자공학전공)" userId="770ae874-4532-4ed1-9e91-8b00f9b80f5d" providerId="ADAL" clId="{691E4D20-2843-4D3D-BA68-76CDF8788396}" dt="2024-01-13T06:12:13.524" v="3917" actId="20577"/>
        <pc:sldMkLst>
          <pc:docMk/>
          <pc:sldMk cId="3611405880" sldId="365"/>
        </pc:sldMkLst>
        <pc:spChg chg="mod">
          <ac:chgData name="아지즈 무함마드 랑가(대학원생-전자공학전공)" userId="770ae874-4532-4ed1-9e91-8b00f9b80f5d" providerId="ADAL" clId="{691E4D20-2843-4D3D-BA68-76CDF8788396}" dt="2024-01-13T06:12:13.524" v="3917" actId="20577"/>
          <ac:spMkLst>
            <pc:docMk/>
            <pc:sldMk cId="3611405880" sldId="365"/>
            <ac:spMk id="4" creationId="{00000000-0000-0000-0000-000000000000}"/>
          </ac:spMkLst>
        </pc:spChg>
      </pc:sldChg>
      <pc:sldChg chg="modSp mod">
        <pc:chgData name="아지즈 무함마드 랑가(대학원생-전자공학전공)" userId="770ae874-4532-4ed1-9e91-8b00f9b80f5d" providerId="ADAL" clId="{691E4D20-2843-4D3D-BA68-76CDF8788396}" dt="2024-01-13T01:33:41.021" v="327" actId="20577"/>
        <pc:sldMkLst>
          <pc:docMk/>
          <pc:sldMk cId="2451596123" sldId="371"/>
        </pc:sldMkLst>
        <pc:spChg chg="mod">
          <ac:chgData name="아지즈 무함마드 랑가(대학원생-전자공학전공)" userId="770ae874-4532-4ed1-9e91-8b00f9b80f5d" providerId="ADAL" clId="{691E4D20-2843-4D3D-BA68-76CDF8788396}" dt="2024-01-13T01:33:41.021" v="327" actId="20577"/>
          <ac:spMkLst>
            <pc:docMk/>
            <pc:sldMk cId="2451596123" sldId="371"/>
            <ac:spMk id="7" creationId="{00000000-0000-0000-0000-000000000000}"/>
          </ac:spMkLst>
        </pc:spChg>
      </pc:sldChg>
      <pc:sldChg chg="modSp mod">
        <pc:chgData name="아지즈 무함마드 랑가(대학원생-전자공학전공)" userId="770ae874-4532-4ed1-9e91-8b00f9b80f5d" providerId="ADAL" clId="{691E4D20-2843-4D3D-BA68-76CDF8788396}" dt="2024-01-13T02:34:49.055" v="2516" actId="20577"/>
        <pc:sldMkLst>
          <pc:docMk/>
          <pc:sldMk cId="837409753" sldId="372"/>
        </pc:sldMkLst>
        <pc:spChg chg="mod">
          <ac:chgData name="아지즈 무함마드 랑가(대학원생-전자공학전공)" userId="770ae874-4532-4ed1-9e91-8b00f9b80f5d" providerId="ADAL" clId="{691E4D20-2843-4D3D-BA68-76CDF8788396}" dt="2024-01-13T02:34:49.055" v="2516" actId="20577"/>
          <ac:spMkLst>
            <pc:docMk/>
            <pc:sldMk cId="837409753" sldId="372"/>
            <ac:spMk id="7" creationId="{00000000-0000-0000-0000-000000000000}"/>
          </ac:spMkLst>
        </pc:spChg>
      </pc:sldChg>
      <pc:sldChg chg="modSp del mod">
        <pc:chgData name="아지즈 무함마드 랑가(대학원생-전자공학전공)" userId="770ae874-4532-4ed1-9e91-8b00f9b80f5d" providerId="ADAL" clId="{691E4D20-2843-4D3D-BA68-76CDF8788396}" dt="2024-01-13T02:07:03.809" v="1285" actId="47"/>
        <pc:sldMkLst>
          <pc:docMk/>
          <pc:sldMk cId="1481809812" sldId="374"/>
        </pc:sldMkLst>
        <pc:spChg chg="mod">
          <ac:chgData name="아지즈 무함마드 랑가(대학원생-전자공학전공)" userId="770ae874-4532-4ed1-9e91-8b00f9b80f5d" providerId="ADAL" clId="{691E4D20-2843-4D3D-BA68-76CDF8788396}" dt="2024-01-13T01:57:36.702" v="1271" actId="27636"/>
          <ac:spMkLst>
            <pc:docMk/>
            <pc:sldMk cId="1481809812" sldId="374"/>
            <ac:spMk id="7" creationId="{00000000-0000-0000-0000-000000000000}"/>
          </ac:spMkLst>
        </pc:spChg>
      </pc:sldChg>
      <pc:sldChg chg="del">
        <pc:chgData name="아지즈 무함마드 랑가(대학원생-전자공학전공)" userId="770ae874-4532-4ed1-9e91-8b00f9b80f5d" providerId="ADAL" clId="{691E4D20-2843-4D3D-BA68-76CDF8788396}" dt="2024-01-13T01:37:23.466" v="498" actId="47"/>
        <pc:sldMkLst>
          <pc:docMk/>
          <pc:sldMk cId="1956903041" sldId="375"/>
        </pc:sldMkLst>
      </pc:sldChg>
      <pc:sldChg chg="del">
        <pc:chgData name="아지즈 무함마드 랑가(대학원생-전자공학전공)" userId="770ae874-4532-4ed1-9e91-8b00f9b80f5d" providerId="ADAL" clId="{691E4D20-2843-4D3D-BA68-76CDF8788396}" dt="2024-01-13T02:07:03.809" v="1285" actId="47"/>
        <pc:sldMkLst>
          <pc:docMk/>
          <pc:sldMk cId="2904492731" sldId="376"/>
        </pc:sldMkLst>
      </pc:sldChg>
      <pc:sldChg chg="del">
        <pc:chgData name="아지즈 무함마드 랑가(대학원생-전자공학전공)" userId="770ae874-4532-4ed1-9e91-8b00f9b80f5d" providerId="ADAL" clId="{691E4D20-2843-4D3D-BA68-76CDF8788396}" dt="2024-01-13T02:07:03.809" v="1285" actId="47"/>
        <pc:sldMkLst>
          <pc:docMk/>
          <pc:sldMk cId="3357510479" sldId="377"/>
        </pc:sldMkLst>
      </pc:sldChg>
      <pc:sldChg chg="del">
        <pc:chgData name="아지즈 무함마드 랑가(대학원생-전자공학전공)" userId="770ae874-4532-4ed1-9e91-8b00f9b80f5d" providerId="ADAL" clId="{691E4D20-2843-4D3D-BA68-76CDF8788396}" dt="2024-01-13T02:07:03.809" v="1285" actId="47"/>
        <pc:sldMkLst>
          <pc:docMk/>
          <pc:sldMk cId="98086776" sldId="378"/>
        </pc:sldMkLst>
      </pc:sldChg>
      <pc:sldChg chg="add del">
        <pc:chgData name="아지즈 무함마드 랑가(대학원생-전자공학전공)" userId="770ae874-4532-4ed1-9e91-8b00f9b80f5d" providerId="ADAL" clId="{691E4D20-2843-4D3D-BA68-76CDF8788396}" dt="2024-01-13T01:57:18.399" v="1264" actId="47"/>
        <pc:sldMkLst>
          <pc:docMk/>
          <pc:sldMk cId="2316809822" sldId="379"/>
        </pc:sldMkLst>
      </pc:sldChg>
      <pc:sldChg chg="addSp delSp modSp add mod ord">
        <pc:chgData name="아지즈 무함마드 랑가(대학원생-전자공학전공)" userId="770ae874-4532-4ed1-9e91-8b00f9b80f5d" providerId="ADAL" clId="{691E4D20-2843-4D3D-BA68-76CDF8788396}" dt="2024-01-13T04:36:04.136" v="2620" actId="732"/>
        <pc:sldMkLst>
          <pc:docMk/>
          <pc:sldMk cId="3711162351" sldId="380"/>
        </pc:sldMkLst>
        <pc:spChg chg="del">
          <ac:chgData name="아지즈 무함마드 랑가(대학원생-전자공학전공)" userId="770ae874-4532-4ed1-9e91-8b00f9b80f5d" providerId="ADAL" clId="{691E4D20-2843-4D3D-BA68-76CDF8788396}" dt="2024-01-13T01:59:41.866" v="1284" actId="478"/>
          <ac:spMkLst>
            <pc:docMk/>
            <pc:sldMk cId="3711162351" sldId="380"/>
            <ac:spMk id="4" creationId="{4E50EC2B-8CC2-B983-431A-F10F5A581036}"/>
          </ac:spMkLst>
        </pc:spChg>
        <pc:spChg chg="mod">
          <ac:chgData name="아지즈 무함마드 랑가(대학원생-전자공학전공)" userId="770ae874-4532-4ed1-9e91-8b00f9b80f5d" providerId="ADAL" clId="{691E4D20-2843-4D3D-BA68-76CDF8788396}" dt="2024-01-13T02:10:32.702" v="1309" actId="20577"/>
          <ac:spMkLst>
            <pc:docMk/>
            <pc:sldMk cId="3711162351" sldId="380"/>
            <ac:spMk id="7" creationId="{00000000-0000-0000-0000-000000000000}"/>
          </ac:spMkLst>
        </pc:spChg>
        <pc:spChg chg="mod">
          <ac:chgData name="아지즈 무함마드 랑가(대학원생-전자공학전공)" userId="770ae874-4532-4ed1-9e91-8b00f9b80f5d" providerId="ADAL" clId="{691E4D20-2843-4D3D-BA68-76CDF8788396}" dt="2024-01-13T01:57:16.195" v="1263" actId="27636"/>
          <ac:spMkLst>
            <pc:docMk/>
            <pc:sldMk cId="3711162351" sldId="380"/>
            <ac:spMk id="8" creationId="{17BFBF1B-8CB2-E57D-AA11-0771C4F31DE3}"/>
          </ac:spMkLst>
        </pc:spChg>
        <pc:picChg chg="del">
          <ac:chgData name="아지즈 무함마드 랑가(대학원생-전자공학전공)" userId="770ae874-4532-4ed1-9e91-8b00f9b80f5d" providerId="ADAL" clId="{691E4D20-2843-4D3D-BA68-76CDF8788396}" dt="2024-01-13T02:39:14.612" v="2537" actId="478"/>
          <ac:picMkLst>
            <pc:docMk/>
            <pc:sldMk cId="3711162351" sldId="380"/>
            <ac:picMk id="3" creationId="{835569BB-0909-CDDA-747D-8F8ACD784CA1}"/>
          </ac:picMkLst>
        </pc:picChg>
        <pc:picChg chg="add mod modCrop">
          <ac:chgData name="아지즈 무함마드 랑가(대학원생-전자공학전공)" userId="770ae874-4532-4ed1-9e91-8b00f9b80f5d" providerId="ADAL" clId="{691E4D20-2843-4D3D-BA68-76CDF8788396}" dt="2024-01-13T04:36:04.136" v="2620" actId="732"/>
          <ac:picMkLst>
            <pc:docMk/>
            <pc:sldMk cId="3711162351" sldId="380"/>
            <ac:picMk id="5" creationId="{EF4B3C24-93CA-ED32-F669-295C3AB651AF}"/>
          </ac:picMkLst>
        </pc:picChg>
      </pc:sldChg>
      <pc:sldChg chg="addSp modSp add mod">
        <pc:chgData name="아지즈 무함마드 랑가(대학원생-전자공학전공)" userId="770ae874-4532-4ed1-9e91-8b00f9b80f5d" providerId="ADAL" clId="{691E4D20-2843-4D3D-BA68-76CDF8788396}" dt="2024-01-13T06:14:43.372" v="3928" actId="1076"/>
        <pc:sldMkLst>
          <pc:docMk/>
          <pc:sldMk cId="1455700411" sldId="381"/>
        </pc:sldMkLst>
        <pc:spChg chg="mod">
          <ac:chgData name="아지즈 무함마드 랑가(대학원생-전자공학전공)" userId="770ae874-4532-4ed1-9e91-8b00f9b80f5d" providerId="ADAL" clId="{691E4D20-2843-4D3D-BA68-76CDF8788396}" dt="2024-01-13T02:07:20.198" v="1291" actId="27636"/>
          <ac:spMkLst>
            <pc:docMk/>
            <pc:sldMk cId="1455700411" sldId="381"/>
            <ac:spMk id="2" creationId="{00000000-0000-0000-0000-000000000000}"/>
          </ac:spMkLst>
        </pc:spChg>
        <pc:spChg chg="mod">
          <ac:chgData name="아지즈 무함마드 랑가(대학원생-전자공학전공)" userId="770ae874-4532-4ed1-9e91-8b00f9b80f5d" providerId="ADAL" clId="{691E4D20-2843-4D3D-BA68-76CDF8788396}" dt="2024-01-13T02:29:13.165" v="1933"/>
          <ac:spMkLst>
            <pc:docMk/>
            <pc:sldMk cId="1455700411" sldId="381"/>
            <ac:spMk id="7" creationId="{00000000-0000-0000-0000-000000000000}"/>
          </ac:spMkLst>
        </pc:spChg>
        <pc:picChg chg="add mod">
          <ac:chgData name="아지즈 무함마드 랑가(대학원생-전자공학전공)" userId="770ae874-4532-4ed1-9e91-8b00f9b80f5d" providerId="ADAL" clId="{691E4D20-2843-4D3D-BA68-76CDF8788396}" dt="2024-01-13T06:14:43.372" v="3928" actId="1076"/>
          <ac:picMkLst>
            <pc:docMk/>
            <pc:sldMk cId="1455700411" sldId="381"/>
            <ac:picMk id="2050" creationId="{550D4226-9F84-FF7B-B363-EB7335AF0C91}"/>
          </ac:picMkLst>
        </pc:picChg>
      </pc:sldChg>
      <pc:sldChg chg="addSp delSp modSp add mod">
        <pc:chgData name="아지즈 무함마드 랑가(대학원생-전자공학전공)" userId="770ae874-4532-4ed1-9e91-8b00f9b80f5d" providerId="ADAL" clId="{691E4D20-2843-4D3D-BA68-76CDF8788396}" dt="2024-01-13T04:34:24.740" v="2594" actId="14100"/>
        <pc:sldMkLst>
          <pc:docMk/>
          <pc:sldMk cId="2194921860" sldId="382"/>
        </pc:sldMkLst>
        <pc:spChg chg="mod">
          <ac:chgData name="아지즈 무함마드 랑가(대학원생-전자공학전공)" userId="770ae874-4532-4ed1-9e91-8b00f9b80f5d" providerId="ADAL" clId="{691E4D20-2843-4D3D-BA68-76CDF8788396}" dt="2024-01-13T04:29:37.808" v="2575" actId="20577"/>
          <ac:spMkLst>
            <pc:docMk/>
            <pc:sldMk cId="2194921860" sldId="382"/>
            <ac:spMk id="7" creationId="{00000000-0000-0000-0000-000000000000}"/>
          </ac:spMkLst>
        </pc:spChg>
        <pc:spChg chg="mod">
          <ac:chgData name="아지즈 무함마드 랑가(대학원생-전자공학전공)" userId="770ae874-4532-4ed1-9e91-8b00f9b80f5d" providerId="ADAL" clId="{691E4D20-2843-4D3D-BA68-76CDF8788396}" dt="2024-01-13T02:07:23.295" v="1295" actId="27636"/>
          <ac:spMkLst>
            <pc:docMk/>
            <pc:sldMk cId="2194921860" sldId="382"/>
            <ac:spMk id="8" creationId="{17BFBF1B-8CB2-E57D-AA11-0771C4F31DE3}"/>
          </ac:spMkLst>
        </pc:spChg>
        <pc:picChg chg="del">
          <ac:chgData name="아지즈 무함마드 랑가(대학원생-전자공학전공)" userId="770ae874-4532-4ed1-9e91-8b00f9b80f5d" providerId="ADAL" clId="{691E4D20-2843-4D3D-BA68-76CDF8788396}" dt="2024-01-13T02:39:13.109" v="2536" actId="478"/>
          <ac:picMkLst>
            <pc:docMk/>
            <pc:sldMk cId="2194921860" sldId="382"/>
            <ac:picMk id="3" creationId="{835569BB-0909-CDDA-747D-8F8ACD784CA1}"/>
          </ac:picMkLst>
        </pc:picChg>
        <pc:picChg chg="add mod">
          <ac:chgData name="아지즈 무함마드 랑가(대학원생-전자공학전공)" userId="770ae874-4532-4ed1-9e91-8b00f9b80f5d" providerId="ADAL" clId="{691E4D20-2843-4D3D-BA68-76CDF8788396}" dt="2024-01-13T04:34:24.740" v="2594" actId="14100"/>
          <ac:picMkLst>
            <pc:docMk/>
            <pc:sldMk cId="2194921860" sldId="382"/>
            <ac:picMk id="4" creationId="{A22DF4E7-5CBE-3EA8-A60F-2DC7AF39952A}"/>
          </ac:picMkLst>
        </pc:picChg>
      </pc:sldChg>
      <pc:sldChg chg="addSp modSp add mod">
        <pc:chgData name="아지즈 무함마드 랑가(대학원생-전자공학전공)" userId="770ae874-4532-4ed1-9e91-8b00f9b80f5d" providerId="ADAL" clId="{691E4D20-2843-4D3D-BA68-76CDF8788396}" dt="2024-01-13T06:13:45.613" v="3925"/>
        <pc:sldMkLst>
          <pc:docMk/>
          <pc:sldMk cId="3974413632" sldId="383"/>
        </pc:sldMkLst>
        <pc:spChg chg="mod">
          <ac:chgData name="아지즈 무함마드 랑가(대학원생-전자공학전공)" userId="770ae874-4532-4ed1-9e91-8b00f9b80f5d" providerId="ADAL" clId="{691E4D20-2843-4D3D-BA68-76CDF8788396}" dt="2024-01-13T02:21:50.875" v="1906" actId="20577"/>
          <ac:spMkLst>
            <pc:docMk/>
            <pc:sldMk cId="3974413632" sldId="383"/>
            <ac:spMk id="2" creationId="{00000000-0000-0000-0000-000000000000}"/>
          </ac:spMkLst>
        </pc:spChg>
        <pc:spChg chg="mod">
          <ac:chgData name="아지즈 무함마드 랑가(대학원생-전자공학전공)" userId="770ae874-4532-4ed1-9e91-8b00f9b80f5d" providerId="ADAL" clId="{691E4D20-2843-4D3D-BA68-76CDF8788396}" dt="2024-01-13T04:32:13.514" v="2579" actId="403"/>
          <ac:spMkLst>
            <pc:docMk/>
            <pc:sldMk cId="3974413632" sldId="383"/>
            <ac:spMk id="7" creationId="{00000000-0000-0000-0000-000000000000}"/>
          </ac:spMkLst>
        </pc:spChg>
        <pc:picChg chg="add mod">
          <ac:chgData name="아지즈 무함마드 랑가(대학원생-전자공학전공)" userId="770ae874-4532-4ed1-9e91-8b00f9b80f5d" providerId="ADAL" clId="{691E4D20-2843-4D3D-BA68-76CDF8788396}" dt="2024-01-13T06:13:45.613" v="3925"/>
          <ac:picMkLst>
            <pc:docMk/>
            <pc:sldMk cId="3974413632" sldId="383"/>
            <ac:picMk id="1026" creationId="{C932F593-E239-1A21-8002-36B511E8CBF4}"/>
          </ac:picMkLst>
        </pc:picChg>
      </pc:sldChg>
      <pc:sldChg chg="addSp delSp modSp add mod">
        <pc:chgData name="아지즈 무함마드 랑가(대학원생-전자공학전공)" userId="770ae874-4532-4ed1-9e91-8b00f9b80f5d" providerId="ADAL" clId="{691E4D20-2843-4D3D-BA68-76CDF8788396}" dt="2024-01-13T04:37:47.192" v="2622" actId="1076"/>
        <pc:sldMkLst>
          <pc:docMk/>
          <pc:sldMk cId="3968866480" sldId="384"/>
        </pc:sldMkLst>
        <pc:spChg chg="mod">
          <ac:chgData name="아지즈 무함마드 랑가(대학원생-전자공학전공)" userId="770ae874-4532-4ed1-9e91-8b00f9b80f5d" providerId="ADAL" clId="{691E4D20-2843-4D3D-BA68-76CDF8788396}" dt="2024-01-13T04:28:02.184" v="2566" actId="20577"/>
          <ac:spMkLst>
            <pc:docMk/>
            <pc:sldMk cId="3968866480" sldId="384"/>
            <ac:spMk id="7" creationId="{00000000-0000-0000-0000-000000000000}"/>
          </ac:spMkLst>
        </pc:spChg>
        <pc:spChg chg="mod">
          <ac:chgData name="아지즈 무함마드 랑가(대학원생-전자공학전공)" userId="770ae874-4532-4ed1-9e91-8b00f9b80f5d" providerId="ADAL" clId="{691E4D20-2843-4D3D-BA68-76CDF8788396}" dt="2024-01-13T02:21:54.455" v="1911" actId="27636"/>
          <ac:spMkLst>
            <pc:docMk/>
            <pc:sldMk cId="3968866480" sldId="384"/>
            <ac:spMk id="8" creationId="{17BFBF1B-8CB2-E57D-AA11-0771C4F31DE3}"/>
          </ac:spMkLst>
        </pc:spChg>
        <pc:picChg chg="del mod">
          <ac:chgData name="아지즈 무함마드 랑가(대학원생-전자공학전공)" userId="770ae874-4532-4ed1-9e91-8b00f9b80f5d" providerId="ADAL" clId="{691E4D20-2843-4D3D-BA68-76CDF8788396}" dt="2024-01-13T02:39:11.190" v="2535" actId="478"/>
          <ac:picMkLst>
            <pc:docMk/>
            <pc:sldMk cId="3968866480" sldId="384"/>
            <ac:picMk id="3" creationId="{835569BB-0909-CDDA-747D-8F8ACD784CA1}"/>
          </ac:picMkLst>
        </pc:picChg>
        <pc:picChg chg="add mod modCrop">
          <ac:chgData name="아지즈 무함마드 랑가(대학원생-전자공학전공)" userId="770ae874-4532-4ed1-9e91-8b00f9b80f5d" providerId="ADAL" clId="{691E4D20-2843-4D3D-BA68-76CDF8788396}" dt="2024-01-13T04:35:43.076" v="2617" actId="14100"/>
          <ac:picMkLst>
            <pc:docMk/>
            <pc:sldMk cId="3968866480" sldId="384"/>
            <ac:picMk id="4" creationId="{87C2544E-58AF-E4AA-5B53-01C5191313CD}"/>
          </ac:picMkLst>
        </pc:picChg>
        <pc:picChg chg="add mod modCrop">
          <ac:chgData name="아지즈 무함마드 랑가(대학원생-전자공학전공)" userId="770ae874-4532-4ed1-9e91-8b00f9b80f5d" providerId="ADAL" clId="{691E4D20-2843-4D3D-BA68-76CDF8788396}" dt="2024-01-13T04:37:47.192" v="2622" actId="1076"/>
          <ac:picMkLst>
            <pc:docMk/>
            <pc:sldMk cId="3968866480" sldId="384"/>
            <ac:picMk id="5" creationId="{BE9B30DA-8955-D58C-6FEA-FE40178335FF}"/>
          </ac:picMkLst>
        </pc:picChg>
      </pc:sldChg>
    </pc:docChg>
  </pc:docChgLst>
  <pc:docChgLst>
    <pc:chgData name="아지즈 무함마드 랑가(대학원생-전자공학전공)" userId="770ae874-4532-4ed1-9e91-8b00f9b80f5d" providerId="ADAL" clId="{D0ADA9FB-CA0E-458E-97C7-1B042F438A51}"/>
    <pc:docChg chg="undo redo custSel addSld delSld modSld sldOrd modMainMaster">
      <pc:chgData name="아지즈 무함마드 랑가(대학원생-전자공학전공)" userId="770ae874-4532-4ed1-9e91-8b00f9b80f5d" providerId="ADAL" clId="{D0ADA9FB-CA0E-458E-97C7-1B042F438A51}" dt="2024-03-11T10:41:21.501" v="788" actId="1076"/>
      <pc:docMkLst>
        <pc:docMk/>
      </pc:docMkLst>
      <pc:sldChg chg="modSp mod">
        <pc:chgData name="아지즈 무함마드 랑가(대학원생-전자공학전공)" userId="770ae874-4532-4ed1-9e91-8b00f9b80f5d" providerId="ADAL" clId="{D0ADA9FB-CA0E-458E-97C7-1B042F438A51}" dt="2024-03-09T08:04:37.261" v="672" actId="20577"/>
        <pc:sldMkLst>
          <pc:docMk/>
          <pc:sldMk cId="3507418329" sldId="311"/>
        </pc:sldMkLst>
        <pc:spChg chg="mod">
          <ac:chgData name="아지즈 무함마드 랑가(대학원생-전자공학전공)" userId="770ae874-4532-4ed1-9e91-8b00f9b80f5d" providerId="ADAL" clId="{D0ADA9FB-CA0E-458E-97C7-1B042F438A51}" dt="2024-03-09T08:04:37.261" v="672" actId="20577"/>
          <ac:spMkLst>
            <pc:docMk/>
            <pc:sldMk cId="3507418329" sldId="311"/>
            <ac:spMk id="6" creationId="{00000000-0000-0000-0000-000000000000}"/>
          </ac:spMkLst>
        </pc:spChg>
      </pc:sldChg>
      <pc:sldChg chg="modSp mod">
        <pc:chgData name="아지즈 무함마드 랑가(대학원생-전자공학전공)" userId="770ae874-4532-4ed1-9e91-8b00f9b80f5d" providerId="ADAL" clId="{D0ADA9FB-CA0E-458E-97C7-1B042F438A51}" dt="2024-03-09T08:04:55.149" v="709" actId="20577"/>
        <pc:sldMkLst>
          <pc:docMk/>
          <pc:sldMk cId="1341675261" sldId="346"/>
        </pc:sldMkLst>
        <pc:spChg chg="mod">
          <ac:chgData name="아지즈 무함마드 랑가(대학원생-전자공학전공)" userId="770ae874-4532-4ed1-9e91-8b00f9b80f5d" providerId="ADAL" clId="{D0ADA9FB-CA0E-458E-97C7-1B042F438A51}" dt="2024-03-09T08:04:55.149" v="709" actId="20577"/>
          <ac:spMkLst>
            <pc:docMk/>
            <pc:sldMk cId="1341675261" sldId="346"/>
            <ac:spMk id="3" creationId="{00000000-0000-0000-0000-000000000000}"/>
          </ac:spMkLst>
        </pc:spChg>
      </pc:sldChg>
      <pc:sldChg chg="del">
        <pc:chgData name="아지즈 무함마드 랑가(대학원생-전자공학전공)" userId="770ae874-4532-4ed1-9e91-8b00f9b80f5d" providerId="ADAL" clId="{D0ADA9FB-CA0E-458E-97C7-1B042F438A51}" dt="2024-03-08T12:22:52.961" v="119" actId="47"/>
        <pc:sldMkLst>
          <pc:docMk/>
          <pc:sldMk cId="1110005925" sldId="363"/>
        </pc:sldMkLst>
      </pc:sldChg>
      <pc:sldChg chg="addSp delSp modSp mod">
        <pc:chgData name="아지즈 무함마드 랑가(대학원생-전자공학전공)" userId="770ae874-4532-4ed1-9e91-8b00f9b80f5d" providerId="ADAL" clId="{D0ADA9FB-CA0E-458E-97C7-1B042F438A51}" dt="2024-03-11T08:56:25.007" v="750" actId="20577"/>
        <pc:sldMkLst>
          <pc:docMk/>
          <pc:sldMk cId="3611405880" sldId="365"/>
        </pc:sldMkLst>
        <pc:spChg chg="add mod">
          <ac:chgData name="아지즈 무함마드 랑가(대학원생-전자공학전공)" userId="770ae874-4532-4ed1-9e91-8b00f9b80f5d" providerId="ADAL" clId="{D0ADA9FB-CA0E-458E-97C7-1B042F438A51}" dt="2024-03-11T08:56:25.007" v="750" actId="20577"/>
          <ac:spMkLst>
            <pc:docMk/>
            <pc:sldMk cId="3611405880" sldId="365"/>
            <ac:spMk id="2" creationId="{17C42515-F791-F9AC-E38F-3797B68CC229}"/>
          </ac:spMkLst>
        </pc:spChg>
        <pc:spChg chg="del mod">
          <ac:chgData name="아지즈 무함마드 랑가(대학원생-전자공학전공)" userId="770ae874-4532-4ed1-9e91-8b00f9b80f5d" providerId="ADAL" clId="{D0ADA9FB-CA0E-458E-97C7-1B042F438A51}" dt="2024-03-08T14:09:27.019" v="597"/>
          <ac:spMkLst>
            <pc:docMk/>
            <pc:sldMk cId="3611405880" sldId="365"/>
            <ac:spMk id="4" creationId="{00000000-0000-0000-0000-000000000000}"/>
          </ac:spMkLst>
        </pc:spChg>
      </pc:sldChg>
      <pc:sldChg chg="modSp mod">
        <pc:chgData name="아지즈 무함마드 랑가(대학원생-전자공학전공)" userId="770ae874-4532-4ed1-9e91-8b00f9b80f5d" providerId="ADAL" clId="{D0ADA9FB-CA0E-458E-97C7-1B042F438A51}" dt="2024-03-09T05:34:01.062" v="625"/>
        <pc:sldMkLst>
          <pc:docMk/>
          <pc:sldMk cId="1745006476" sldId="366"/>
        </pc:sldMkLst>
        <pc:spChg chg="mod">
          <ac:chgData name="아지즈 무함마드 랑가(대학원생-전자공학전공)" userId="770ae874-4532-4ed1-9e91-8b00f9b80f5d" providerId="ADAL" clId="{D0ADA9FB-CA0E-458E-97C7-1B042F438A51}" dt="2024-03-09T05:34:01.062" v="625"/>
          <ac:spMkLst>
            <pc:docMk/>
            <pc:sldMk cId="1745006476" sldId="366"/>
            <ac:spMk id="3" creationId="{00000000-0000-0000-0000-000000000000}"/>
          </ac:spMkLst>
        </pc:spChg>
      </pc:sldChg>
      <pc:sldChg chg="modSp mod">
        <pc:chgData name="아지즈 무함마드 랑가(대학원생-전자공학전공)" userId="770ae874-4532-4ed1-9e91-8b00f9b80f5d" providerId="ADAL" clId="{D0ADA9FB-CA0E-458E-97C7-1B042F438A51}" dt="2024-03-09T05:28:45.459" v="615" actId="20577"/>
        <pc:sldMkLst>
          <pc:docMk/>
          <pc:sldMk cId="2451596123" sldId="371"/>
        </pc:sldMkLst>
        <pc:spChg chg="mod">
          <ac:chgData name="아지즈 무함마드 랑가(대학원생-전자공학전공)" userId="770ae874-4532-4ed1-9e91-8b00f9b80f5d" providerId="ADAL" clId="{D0ADA9FB-CA0E-458E-97C7-1B042F438A51}" dt="2024-03-09T05:28:45.459" v="615" actId="20577"/>
          <ac:spMkLst>
            <pc:docMk/>
            <pc:sldMk cId="2451596123" sldId="371"/>
            <ac:spMk id="7" creationId="{00000000-0000-0000-0000-000000000000}"/>
          </ac:spMkLst>
        </pc:spChg>
      </pc:sldChg>
      <pc:sldChg chg="modSp mod">
        <pc:chgData name="아지즈 무함마드 랑가(대학원생-전자공학전공)" userId="770ae874-4532-4ed1-9e91-8b00f9b80f5d" providerId="ADAL" clId="{D0ADA9FB-CA0E-458E-97C7-1B042F438A51}" dt="2024-03-08T14:09:10.164" v="594" actId="27636"/>
        <pc:sldMkLst>
          <pc:docMk/>
          <pc:sldMk cId="837409753" sldId="372"/>
        </pc:sldMkLst>
        <pc:spChg chg="mod">
          <ac:chgData name="아지즈 무함마드 랑가(대학원생-전자공학전공)" userId="770ae874-4532-4ed1-9e91-8b00f9b80f5d" providerId="ADAL" clId="{D0ADA9FB-CA0E-458E-97C7-1B042F438A51}" dt="2024-03-08T14:09:10.164" v="594" actId="27636"/>
          <ac:spMkLst>
            <pc:docMk/>
            <pc:sldMk cId="837409753" sldId="372"/>
            <ac:spMk id="7" creationId="{00000000-0000-0000-0000-000000000000}"/>
          </ac:spMkLst>
        </pc:spChg>
      </pc:sldChg>
      <pc:sldChg chg="del">
        <pc:chgData name="아지즈 무함마드 랑가(대학원생-전자공학전공)" userId="770ae874-4532-4ed1-9e91-8b00f9b80f5d" providerId="ADAL" clId="{D0ADA9FB-CA0E-458E-97C7-1B042F438A51}" dt="2024-03-08T12:22:50.882" v="118" actId="47"/>
        <pc:sldMkLst>
          <pc:docMk/>
          <pc:sldMk cId="3711162351" sldId="380"/>
        </pc:sldMkLst>
      </pc:sldChg>
      <pc:sldChg chg="addSp delSp modSp add del mod">
        <pc:chgData name="아지즈 무함마드 랑가(대학원생-전자공학전공)" userId="770ae874-4532-4ed1-9e91-8b00f9b80f5d" providerId="ADAL" clId="{D0ADA9FB-CA0E-458E-97C7-1B042F438A51}" dt="2024-03-08T14:08:02.440" v="588" actId="1076"/>
        <pc:sldMkLst>
          <pc:docMk/>
          <pc:sldMk cId="1455700411" sldId="381"/>
        </pc:sldMkLst>
        <pc:spChg chg="mod">
          <ac:chgData name="아지즈 무함마드 랑가(대학원생-전자공학전공)" userId="770ae874-4532-4ed1-9e91-8b00f9b80f5d" providerId="ADAL" clId="{D0ADA9FB-CA0E-458E-97C7-1B042F438A51}" dt="2024-03-08T13:30:28.669" v="270" actId="20577"/>
          <ac:spMkLst>
            <pc:docMk/>
            <pc:sldMk cId="1455700411" sldId="381"/>
            <ac:spMk id="2" creationId="{00000000-0000-0000-0000-000000000000}"/>
          </ac:spMkLst>
        </pc:spChg>
        <pc:spChg chg="mod">
          <ac:chgData name="아지즈 무함마드 랑가(대학원생-전자공학전공)" userId="770ae874-4532-4ed1-9e91-8b00f9b80f5d" providerId="ADAL" clId="{D0ADA9FB-CA0E-458E-97C7-1B042F438A51}" dt="2024-03-08T14:07:52.293" v="582" actId="27636"/>
          <ac:spMkLst>
            <pc:docMk/>
            <pc:sldMk cId="1455700411" sldId="381"/>
            <ac:spMk id="7" creationId="{00000000-0000-0000-0000-000000000000}"/>
          </ac:spMkLst>
        </pc:spChg>
        <pc:picChg chg="del">
          <ac:chgData name="아지즈 무함마드 랑가(대학원생-전자공학전공)" userId="770ae874-4532-4ed1-9e91-8b00f9b80f5d" providerId="ADAL" clId="{D0ADA9FB-CA0E-458E-97C7-1B042F438A51}" dt="2024-03-08T14:04:38.558" v="532" actId="478"/>
          <ac:picMkLst>
            <pc:docMk/>
            <pc:sldMk cId="1455700411" sldId="381"/>
            <ac:picMk id="2050" creationId="{550D4226-9F84-FF7B-B363-EB7335AF0C91}"/>
          </ac:picMkLst>
        </pc:picChg>
        <pc:picChg chg="add mod">
          <ac:chgData name="아지즈 무함마드 랑가(대학원생-전자공학전공)" userId="770ae874-4532-4ed1-9e91-8b00f9b80f5d" providerId="ADAL" clId="{D0ADA9FB-CA0E-458E-97C7-1B042F438A51}" dt="2024-03-08T14:08:02.440" v="588" actId="1076"/>
          <ac:picMkLst>
            <pc:docMk/>
            <pc:sldMk cId="1455700411" sldId="381"/>
            <ac:picMk id="3074" creationId="{15082910-909C-4AF9-1393-DB6082283057}"/>
          </ac:picMkLst>
        </pc:picChg>
      </pc:sldChg>
      <pc:sldChg chg="addSp delSp modSp add del mod ord">
        <pc:chgData name="아지즈 무함마드 랑가(대학원생-전자공학전공)" userId="770ae874-4532-4ed1-9e91-8b00f9b80f5d" providerId="ADAL" clId="{D0ADA9FB-CA0E-458E-97C7-1B042F438A51}" dt="2024-03-08T14:06:33.949" v="564" actId="27636"/>
        <pc:sldMkLst>
          <pc:docMk/>
          <pc:sldMk cId="2194921860" sldId="382"/>
        </pc:sldMkLst>
        <pc:spChg chg="mod">
          <ac:chgData name="아지즈 무함마드 랑가(대학원생-전자공학전공)" userId="770ae874-4532-4ed1-9e91-8b00f9b80f5d" providerId="ADAL" clId="{D0ADA9FB-CA0E-458E-97C7-1B042F438A51}" dt="2024-03-08T14:06:33.949" v="564" actId="27636"/>
          <ac:spMkLst>
            <pc:docMk/>
            <pc:sldMk cId="2194921860" sldId="382"/>
            <ac:spMk id="7" creationId="{00000000-0000-0000-0000-000000000000}"/>
          </ac:spMkLst>
        </pc:spChg>
        <pc:spChg chg="mod">
          <ac:chgData name="아지즈 무함마드 랑가(대학원생-전자공학전공)" userId="770ae874-4532-4ed1-9e91-8b00f9b80f5d" providerId="ADAL" clId="{D0ADA9FB-CA0E-458E-97C7-1B042F438A51}" dt="2024-03-08T13:30:36.818" v="274" actId="27636"/>
          <ac:spMkLst>
            <pc:docMk/>
            <pc:sldMk cId="2194921860" sldId="382"/>
            <ac:spMk id="8" creationId="{17BFBF1B-8CB2-E57D-AA11-0771C4F31DE3}"/>
          </ac:spMkLst>
        </pc:spChg>
        <pc:picChg chg="add del mod modCrop">
          <ac:chgData name="아지즈 무함마드 랑가(대학원생-전자공학전공)" userId="770ae874-4532-4ed1-9e91-8b00f9b80f5d" providerId="ADAL" clId="{D0ADA9FB-CA0E-458E-97C7-1B042F438A51}" dt="2024-03-08T14:05:46.479" v="543" actId="478"/>
          <ac:picMkLst>
            <pc:docMk/>
            <pc:sldMk cId="2194921860" sldId="382"/>
            <ac:picMk id="3" creationId="{077E5342-B1AB-865B-F6FF-B6C69F4AB27F}"/>
          </ac:picMkLst>
        </pc:picChg>
        <pc:picChg chg="del">
          <ac:chgData name="아지즈 무함마드 랑가(대학원생-전자공학전공)" userId="770ae874-4532-4ed1-9e91-8b00f9b80f5d" providerId="ADAL" clId="{D0ADA9FB-CA0E-458E-97C7-1B042F438A51}" dt="2024-03-08T14:04:39.680" v="533" actId="478"/>
          <ac:picMkLst>
            <pc:docMk/>
            <pc:sldMk cId="2194921860" sldId="382"/>
            <ac:picMk id="4" creationId="{A22DF4E7-5CBE-3EA8-A60F-2DC7AF39952A}"/>
          </ac:picMkLst>
        </pc:picChg>
        <pc:picChg chg="add mod modCrop">
          <ac:chgData name="아지즈 무함마드 랑가(대학원생-전자공학전공)" userId="770ae874-4532-4ed1-9e91-8b00f9b80f5d" providerId="ADAL" clId="{D0ADA9FB-CA0E-458E-97C7-1B042F438A51}" dt="2024-03-08T14:05:53.410" v="546" actId="1076"/>
          <ac:picMkLst>
            <pc:docMk/>
            <pc:sldMk cId="2194921860" sldId="382"/>
            <ac:picMk id="5" creationId="{A2462FC4-E7D9-0BF2-5B87-156D3A4AF748}"/>
          </ac:picMkLst>
        </pc:picChg>
      </pc:sldChg>
      <pc:sldChg chg="addSp delSp modSp add mod">
        <pc:chgData name="아지즈 무함마드 랑가(대학원생-전자공학전공)" userId="770ae874-4532-4ed1-9e91-8b00f9b80f5d" providerId="ADAL" clId="{D0ADA9FB-CA0E-458E-97C7-1B042F438A51}" dt="2024-03-11T09:31:10.529" v="781" actId="1076"/>
        <pc:sldMkLst>
          <pc:docMk/>
          <pc:sldMk cId="3717707522" sldId="383"/>
        </pc:sldMkLst>
        <pc:spChg chg="mod">
          <ac:chgData name="아지즈 무함마드 랑가(대학원생-전자공학전공)" userId="770ae874-4532-4ed1-9e91-8b00f9b80f5d" providerId="ADAL" clId="{D0ADA9FB-CA0E-458E-97C7-1B042F438A51}" dt="2024-03-08T13:13:43.295" v="127" actId="27636"/>
          <ac:spMkLst>
            <pc:docMk/>
            <pc:sldMk cId="3717707522" sldId="383"/>
            <ac:spMk id="2" creationId="{00000000-0000-0000-0000-000000000000}"/>
          </ac:spMkLst>
        </pc:spChg>
        <pc:spChg chg="mod">
          <ac:chgData name="아지즈 무함마드 랑가(대학원생-전자공학전공)" userId="770ae874-4532-4ed1-9e91-8b00f9b80f5d" providerId="ADAL" clId="{D0ADA9FB-CA0E-458E-97C7-1B042F438A51}" dt="2024-03-11T09:24:15.472" v="777" actId="27636"/>
          <ac:spMkLst>
            <pc:docMk/>
            <pc:sldMk cId="3717707522" sldId="383"/>
            <ac:spMk id="7" creationId="{00000000-0000-0000-0000-000000000000}"/>
          </ac:spMkLst>
        </pc:spChg>
        <pc:picChg chg="add mod">
          <ac:chgData name="아지즈 무함마드 랑가(대학원생-전자공학전공)" userId="770ae874-4532-4ed1-9e91-8b00f9b80f5d" providerId="ADAL" clId="{D0ADA9FB-CA0E-458E-97C7-1B042F438A51}" dt="2024-03-08T13:27:57.993" v="202" actId="1076"/>
          <ac:picMkLst>
            <pc:docMk/>
            <pc:sldMk cId="3717707522" sldId="383"/>
            <ac:picMk id="3" creationId="{81407BDF-DA16-F424-A95B-7B74205C36BA}"/>
          </ac:picMkLst>
        </pc:picChg>
        <pc:picChg chg="add mod">
          <ac:chgData name="아지즈 무함마드 랑가(대학원생-전자공학전공)" userId="770ae874-4532-4ed1-9e91-8b00f9b80f5d" providerId="ADAL" clId="{D0ADA9FB-CA0E-458E-97C7-1B042F438A51}" dt="2024-03-11T09:31:10.529" v="781" actId="1076"/>
          <ac:picMkLst>
            <pc:docMk/>
            <pc:sldMk cId="3717707522" sldId="383"/>
            <ac:picMk id="4" creationId="{9523F600-2BF8-9FF7-13EA-CE8D9B45D6D9}"/>
          </ac:picMkLst>
        </pc:picChg>
        <pc:picChg chg="add del">
          <ac:chgData name="아지즈 무함마드 랑가(대학원생-전자공학전공)" userId="770ae874-4532-4ed1-9e91-8b00f9b80f5d" providerId="ADAL" clId="{D0ADA9FB-CA0E-458E-97C7-1B042F438A51}" dt="2024-03-08T13:27:41.966" v="197" actId="478"/>
          <ac:picMkLst>
            <pc:docMk/>
            <pc:sldMk cId="3717707522" sldId="383"/>
            <ac:picMk id="2050" creationId="{550D4226-9F84-FF7B-B363-EB7335AF0C91}"/>
          </ac:picMkLst>
        </pc:picChg>
        <pc:picChg chg="del">
          <ac:chgData name="아지즈 무함마드 랑가(대학원생-전자공학전공)" userId="770ae874-4532-4ed1-9e91-8b00f9b80f5d" providerId="ADAL" clId="{D0ADA9FB-CA0E-458E-97C7-1B042F438A51}" dt="2024-03-11T09:23:50.096" v="764" actId="478"/>
          <ac:picMkLst>
            <pc:docMk/>
            <pc:sldMk cId="3717707522" sldId="383"/>
            <ac:picMk id="2056" creationId="{FEA7CC62-99CD-C746-4834-FF16C7AD3323}"/>
          </ac:picMkLst>
        </pc:picChg>
      </pc:sldChg>
      <pc:sldChg chg="del">
        <pc:chgData name="아지즈 무함마드 랑가(대학원생-전자공학전공)" userId="770ae874-4532-4ed1-9e91-8b00f9b80f5d" providerId="ADAL" clId="{D0ADA9FB-CA0E-458E-97C7-1B042F438A51}" dt="2024-03-08T12:22:57.762" v="120" actId="47"/>
        <pc:sldMkLst>
          <pc:docMk/>
          <pc:sldMk cId="3974413632" sldId="383"/>
        </pc:sldMkLst>
      </pc:sldChg>
      <pc:sldChg chg="addSp delSp modSp add mod">
        <pc:chgData name="아지즈 무함마드 랑가(대학원생-전자공학전공)" userId="770ae874-4532-4ed1-9e91-8b00f9b80f5d" providerId="ADAL" clId="{D0ADA9FB-CA0E-458E-97C7-1B042F438A51}" dt="2024-03-11T10:41:21.501" v="788" actId="1076"/>
        <pc:sldMkLst>
          <pc:docMk/>
          <pc:sldMk cId="2719717011" sldId="384"/>
        </pc:sldMkLst>
        <pc:spChg chg="mod">
          <ac:chgData name="아지즈 무함마드 랑가(대학원생-전자공학전공)" userId="770ae874-4532-4ed1-9e91-8b00f9b80f5d" providerId="ADAL" clId="{D0ADA9FB-CA0E-458E-97C7-1B042F438A51}" dt="2024-03-11T10:41:13.307" v="785" actId="1036"/>
          <ac:spMkLst>
            <pc:docMk/>
            <pc:sldMk cId="2719717011" sldId="384"/>
            <ac:spMk id="7" creationId="{00000000-0000-0000-0000-000000000000}"/>
          </ac:spMkLst>
        </pc:spChg>
        <pc:spChg chg="mod">
          <ac:chgData name="아지즈 무함마드 랑가(대학원생-전자공학전공)" userId="770ae874-4532-4ed1-9e91-8b00f9b80f5d" providerId="ADAL" clId="{D0ADA9FB-CA0E-458E-97C7-1B042F438A51}" dt="2024-03-08T14:04:14.833" v="522"/>
          <ac:spMkLst>
            <pc:docMk/>
            <pc:sldMk cId="2719717011" sldId="384"/>
            <ac:spMk id="8" creationId="{17BFBF1B-8CB2-E57D-AA11-0771C4F31DE3}"/>
          </ac:spMkLst>
        </pc:spChg>
        <pc:picChg chg="mod">
          <ac:chgData name="아지즈 무함마드 랑가(대학원생-전자공학전공)" userId="770ae874-4532-4ed1-9e91-8b00f9b80f5d" providerId="ADAL" clId="{D0ADA9FB-CA0E-458E-97C7-1B042F438A51}" dt="2024-03-11T10:41:21.501" v="788" actId="1076"/>
          <ac:picMkLst>
            <pc:docMk/>
            <pc:sldMk cId="2719717011" sldId="384"/>
            <ac:picMk id="3" creationId="{EA6E59B1-DC45-4E28-2956-7739168F2BB5}"/>
          </ac:picMkLst>
        </pc:picChg>
        <pc:picChg chg="del">
          <ac:chgData name="아지즈 무함마드 랑가(대학원생-전자공학전공)" userId="770ae874-4532-4ed1-9e91-8b00f9b80f5d" providerId="ADAL" clId="{D0ADA9FB-CA0E-458E-97C7-1B042F438A51}" dt="2024-03-08T13:14:05.710" v="128" actId="478"/>
          <ac:picMkLst>
            <pc:docMk/>
            <pc:sldMk cId="2719717011" sldId="384"/>
            <ac:picMk id="4" creationId="{A22DF4E7-5CBE-3EA8-A60F-2DC7AF39952A}"/>
          </ac:picMkLst>
        </pc:picChg>
        <pc:picChg chg="add mod">
          <ac:chgData name="아지즈 무함마드 랑가(대학원생-전자공학전공)" userId="770ae874-4532-4ed1-9e91-8b00f9b80f5d" providerId="ADAL" clId="{D0ADA9FB-CA0E-458E-97C7-1B042F438A51}" dt="2024-03-08T13:14:11.174" v="131" actId="1076"/>
          <ac:picMkLst>
            <pc:docMk/>
            <pc:sldMk cId="2719717011" sldId="384"/>
            <ac:picMk id="1026" creationId="{EA6E59B1-DC45-4E28-2956-7739168F2BB5}"/>
          </ac:picMkLst>
        </pc:picChg>
      </pc:sldChg>
      <pc:sldChg chg="del">
        <pc:chgData name="아지즈 무함마드 랑가(대학원생-전자공학전공)" userId="770ae874-4532-4ed1-9e91-8b00f9b80f5d" providerId="ADAL" clId="{D0ADA9FB-CA0E-458E-97C7-1B042F438A51}" dt="2024-03-08T12:22:57.762" v="120" actId="47"/>
        <pc:sldMkLst>
          <pc:docMk/>
          <pc:sldMk cId="3968866480" sldId="384"/>
        </pc:sldMkLst>
      </pc:sldChg>
      <pc:sldMasterChg chg="modSldLayout">
        <pc:chgData name="아지즈 무함마드 랑가(대학원생-전자공학전공)" userId="770ae874-4532-4ed1-9e91-8b00f9b80f5d" providerId="ADAL" clId="{D0ADA9FB-CA0E-458E-97C7-1B042F438A51}" dt="2024-03-11T08:57:44.640" v="760" actId="20577"/>
        <pc:sldMasterMkLst>
          <pc:docMk/>
          <pc:sldMasterMk cId="0" sldId="2147483648"/>
        </pc:sldMasterMkLst>
        <pc:sldLayoutChg chg="modSp mod">
          <pc:chgData name="아지즈 무함마드 랑가(대학원생-전자공학전공)" userId="770ae874-4532-4ed1-9e91-8b00f9b80f5d" providerId="ADAL" clId="{D0ADA9FB-CA0E-458E-97C7-1B042F438A51}" dt="2024-03-11T08:57:44.640" v="760" actId="20577"/>
          <pc:sldLayoutMkLst>
            <pc:docMk/>
            <pc:sldMasterMk cId="0" sldId="2147483648"/>
            <pc:sldLayoutMk cId="0" sldId="2147483650"/>
          </pc:sldLayoutMkLst>
          <pc:spChg chg="mod">
            <ac:chgData name="아지즈 무함마드 랑가(대학원생-전자공학전공)" userId="770ae874-4532-4ed1-9e91-8b00f9b80f5d" providerId="ADAL" clId="{D0ADA9FB-CA0E-458E-97C7-1B042F438A51}" dt="2024-03-09T05:39:26.439" v="648" actId="20577"/>
            <ac:spMkLst>
              <pc:docMk/>
              <pc:sldMasterMk cId="0" sldId="2147483648"/>
              <pc:sldLayoutMk cId="0" sldId="2147483650"/>
              <ac:spMk id="11" creationId="{00000000-0000-0000-0000-000000000000}"/>
            </ac:spMkLst>
          </pc:spChg>
          <pc:spChg chg="mod">
            <ac:chgData name="아지즈 무함마드 랑가(대학원생-전자공학전공)" userId="770ae874-4532-4ed1-9e91-8b00f9b80f5d" providerId="ADAL" clId="{D0ADA9FB-CA0E-458E-97C7-1B042F438A51}" dt="2024-03-11T08:57:44.640" v="760" actId="20577"/>
            <ac:spMkLst>
              <pc:docMk/>
              <pc:sldMasterMk cId="0" sldId="2147483648"/>
              <pc:sldLayoutMk cId="0" sldId="2147483650"/>
              <ac:spMk id="15" creationId="{00000000-0000-0000-0000-000000000000}"/>
            </ac:spMkLst>
          </pc:spChg>
        </pc:sldLayoutChg>
      </pc:sldMasterChg>
    </pc:docChg>
  </pc:docChgLst>
  <pc:docChgLst>
    <pc:chgData name="아지즈 무함마드 랑가(대학원생-전자공학전공)" userId="770ae874-4532-4ed1-9e91-8b00f9b80f5d" providerId="ADAL" clId="{247EA73F-38F6-4021-9F99-3866B1A86042}"/>
    <pc:docChg chg="undo redo custSel addSld delSld modSld">
      <pc:chgData name="아지즈 무함마드 랑가(대학원생-전자공학전공)" userId="770ae874-4532-4ed1-9e91-8b00f9b80f5d" providerId="ADAL" clId="{247EA73F-38F6-4021-9F99-3866B1A86042}" dt="2024-03-10T12:57:31.538" v="428"/>
      <pc:docMkLst>
        <pc:docMk/>
      </pc:docMkLst>
      <pc:sldChg chg="modSp mod">
        <pc:chgData name="아지즈 무함마드 랑가(대학원생-전자공학전공)" userId="770ae874-4532-4ed1-9e91-8b00f9b80f5d" providerId="ADAL" clId="{247EA73F-38F6-4021-9F99-3866B1A86042}" dt="2024-03-10T12:41:46.391" v="160" actId="14100"/>
        <pc:sldMkLst>
          <pc:docMk/>
          <pc:sldMk cId="3507418329" sldId="311"/>
        </pc:sldMkLst>
        <pc:spChg chg="mod">
          <ac:chgData name="아지즈 무함마드 랑가(대학원생-전자공학전공)" userId="770ae874-4532-4ed1-9e91-8b00f9b80f5d" providerId="ADAL" clId="{247EA73F-38F6-4021-9F99-3866B1A86042}" dt="2024-03-10T12:41:46.391" v="160" actId="14100"/>
          <ac:spMkLst>
            <pc:docMk/>
            <pc:sldMk cId="3507418329" sldId="311"/>
            <ac:spMk id="6" creationId="{00000000-0000-0000-0000-000000000000}"/>
          </ac:spMkLst>
        </pc:spChg>
      </pc:sldChg>
      <pc:sldChg chg="modSp mod">
        <pc:chgData name="아지즈 무함마드 랑가(대학원생-전자공학전공)" userId="770ae874-4532-4ed1-9e91-8b00f9b80f5d" providerId="ADAL" clId="{247EA73F-38F6-4021-9F99-3866B1A86042}" dt="2024-03-10T12:57:31.538" v="428"/>
        <pc:sldMkLst>
          <pc:docMk/>
          <pc:sldMk cId="1341675261" sldId="346"/>
        </pc:sldMkLst>
        <pc:spChg chg="mod">
          <ac:chgData name="아지즈 무함마드 랑가(대학원생-전자공학전공)" userId="770ae874-4532-4ed1-9e91-8b00f9b80f5d" providerId="ADAL" clId="{247EA73F-38F6-4021-9F99-3866B1A86042}" dt="2024-03-10T12:57:31.538" v="428"/>
          <ac:spMkLst>
            <pc:docMk/>
            <pc:sldMk cId="1341675261" sldId="346"/>
            <ac:spMk id="3" creationId="{00000000-0000-0000-0000-000000000000}"/>
          </ac:spMkLst>
        </pc:spChg>
      </pc:sldChg>
      <pc:sldChg chg="modSp mod">
        <pc:chgData name="아지즈 무함마드 랑가(대학원생-전자공학전공)" userId="770ae874-4532-4ed1-9e91-8b00f9b80f5d" providerId="ADAL" clId="{247EA73F-38F6-4021-9F99-3866B1A86042}" dt="2024-03-10T12:52:27.595" v="283" actId="20577"/>
        <pc:sldMkLst>
          <pc:docMk/>
          <pc:sldMk cId="3611405880" sldId="365"/>
        </pc:sldMkLst>
        <pc:spChg chg="mod">
          <ac:chgData name="아지즈 무함마드 랑가(대학원생-전자공학전공)" userId="770ae874-4532-4ed1-9e91-8b00f9b80f5d" providerId="ADAL" clId="{247EA73F-38F6-4021-9F99-3866B1A86042}" dt="2024-03-10T12:52:27.595" v="283" actId="20577"/>
          <ac:spMkLst>
            <pc:docMk/>
            <pc:sldMk cId="3611405880" sldId="365"/>
            <ac:spMk id="2" creationId="{17C42515-F791-F9AC-E38F-3797B68CC229}"/>
          </ac:spMkLst>
        </pc:spChg>
      </pc:sldChg>
      <pc:sldChg chg="modSp mod">
        <pc:chgData name="아지즈 무함마드 랑가(대학원생-전자공학전공)" userId="770ae874-4532-4ed1-9e91-8b00f9b80f5d" providerId="ADAL" clId="{247EA73F-38F6-4021-9F99-3866B1A86042}" dt="2024-03-10T12:54:10.520" v="291" actId="5793"/>
        <pc:sldMkLst>
          <pc:docMk/>
          <pc:sldMk cId="1745006476" sldId="366"/>
        </pc:sldMkLst>
        <pc:spChg chg="mod">
          <ac:chgData name="아지즈 무함마드 랑가(대학원생-전자공학전공)" userId="770ae874-4532-4ed1-9e91-8b00f9b80f5d" providerId="ADAL" clId="{247EA73F-38F6-4021-9F99-3866B1A86042}" dt="2024-03-10T12:54:10.520" v="291" actId="5793"/>
          <ac:spMkLst>
            <pc:docMk/>
            <pc:sldMk cId="1745006476" sldId="366"/>
            <ac:spMk id="3" creationId="{00000000-0000-0000-0000-000000000000}"/>
          </ac:spMkLst>
        </pc:spChg>
      </pc:sldChg>
      <pc:sldChg chg="modSp mod">
        <pc:chgData name="아지즈 무함마드 랑가(대학원생-전자공학전공)" userId="770ae874-4532-4ed1-9e91-8b00f9b80f5d" providerId="ADAL" clId="{247EA73F-38F6-4021-9F99-3866B1A86042}" dt="2024-03-10T12:39:10.695" v="123" actId="20577"/>
        <pc:sldMkLst>
          <pc:docMk/>
          <pc:sldMk cId="2451596123" sldId="371"/>
        </pc:sldMkLst>
        <pc:spChg chg="mod">
          <ac:chgData name="아지즈 무함마드 랑가(대학원생-전자공학전공)" userId="770ae874-4532-4ed1-9e91-8b00f9b80f5d" providerId="ADAL" clId="{247EA73F-38F6-4021-9F99-3866B1A86042}" dt="2024-03-10T12:39:10.695" v="123" actId="20577"/>
          <ac:spMkLst>
            <pc:docMk/>
            <pc:sldMk cId="2451596123" sldId="371"/>
            <ac:spMk id="7" creationId="{00000000-0000-0000-0000-000000000000}"/>
          </ac:spMkLst>
        </pc:spChg>
      </pc:sldChg>
      <pc:sldChg chg="modSp mod">
        <pc:chgData name="아지즈 무함마드 랑가(대학원생-전자공학전공)" userId="770ae874-4532-4ed1-9e91-8b00f9b80f5d" providerId="ADAL" clId="{247EA73F-38F6-4021-9F99-3866B1A86042}" dt="2024-03-10T12:56:40.086" v="421" actId="20577"/>
        <pc:sldMkLst>
          <pc:docMk/>
          <pc:sldMk cId="837409753" sldId="372"/>
        </pc:sldMkLst>
        <pc:spChg chg="mod">
          <ac:chgData name="아지즈 무함마드 랑가(대학원생-전자공학전공)" userId="770ae874-4532-4ed1-9e91-8b00f9b80f5d" providerId="ADAL" clId="{247EA73F-38F6-4021-9F99-3866B1A86042}" dt="2024-03-10T12:56:40.086" v="421" actId="20577"/>
          <ac:spMkLst>
            <pc:docMk/>
            <pc:sldMk cId="837409753" sldId="372"/>
            <ac:spMk id="7" creationId="{00000000-0000-0000-0000-000000000000}"/>
          </ac:spMkLst>
        </pc:spChg>
      </pc:sldChg>
      <pc:sldChg chg="del">
        <pc:chgData name="아지즈 무함마드 랑가(대학원생-전자공학전공)" userId="770ae874-4532-4ed1-9e91-8b00f9b80f5d" providerId="ADAL" clId="{247EA73F-38F6-4021-9F99-3866B1A86042}" dt="2024-03-10T12:39:14.721" v="124" actId="47"/>
        <pc:sldMkLst>
          <pc:docMk/>
          <pc:sldMk cId="1455700411" sldId="381"/>
        </pc:sldMkLst>
      </pc:sldChg>
      <pc:sldChg chg="del">
        <pc:chgData name="아지즈 무함마드 랑가(대학원생-전자공학전공)" userId="770ae874-4532-4ed1-9e91-8b00f9b80f5d" providerId="ADAL" clId="{247EA73F-38F6-4021-9F99-3866B1A86042}" dt="2024-03-10T12:39:14.721" v="124" actId="47"/>
        <pc:sldMkLst>
          <pc:docMk/>
          <pc:sldMk cId="2194921860" sldId="382"/>
        </pc:sldMkLst>
      </pc:sldChg>
      <pc:sldChg chg="addSp delSp modSp add del mod">
        <pc:chgData name="아지즈 무함마드 랑가(대학원생-전자공학전공)" userId="770ae874-4532-4ed1-9e91-8b00f9b80f5d" providerId="ADAL" clId="{247EA73F-38F6-4021-9F99-3866B1A86042}" dt="2024-03-10T12:55:53.935" v="301" actId="1076"/>
        <pc:sldMkLst>
          <pc:docMk/>
          <pc:sldMk cId="3717707522" sldId="383"/>
        </pc:sldMkLst>
        <pc:spChg chg="mod">
          <ac:chgData name="아지즈 무함마드 랑가(대학원생-전자공학전공)" userId="770ae874-4532-4ed1-9e91-8b00f9b80f5d" providerId="ADAL" clId="{247EA73F-38F6-4021-9F99-3866B1A86042}" dt="2024-03-10T12:45:48.148" v="172" actId="20577"/>
          <ac:spMkLst>
            <pc:docMk/>
            <pc:sldMk cId="3717707522" sldId="383"/>
            <ac:spMk id="2" creationId="{00000000-0000-0000-0000-000000000000}"/>
          </ac:spMkLst>
        </pc:spChg>
        <pc:spChg chg="add del">
          <ac:chgData name="아지즈 무함마드 랑가(대학원생-전자공학전공)" userId="770ae874-4532-4ed1-9e91-8b00f9b80f5d" providerId="ADAL" clId="{247EA73F-38F6-4021-9F99-3866B1A86042}" dt="2024-03-10T12:55:16.578" v="296" actId="478"/>
          <ac:spMkLst>
            <pc:docMk/>
            <pc:sldMk cId="3717707522" sldId="383"/>
            <ac:spMk id="4" creationId="{BEDA4886-E6CE-FC17-C286-4EA352CA7356}"/>
          </ac:spMkLst>
        </pc:spChg>
        <pc:spChg chg="add">
          <ac:chgData name="아지즈 무함마드 랑가(대학원생-전자공학전공)" userId="770ae874-4532-4ed1-9e91-8b00f9b80f5d" providerId="ADAL" clId="{247EA73F-38F6-4021-9F99-3866B1A86042}" dt="2024-03-10T12:55:31.735" v="297"/>
          <ac:spMkLst>
            <pc:docMk/>
            <pc:sldMk cId="3717707522" sldId="383"/>
            <ac:spMk id="5" creationId="{38C0B5A2-035A-726C-828C-5F9E9CE4E795}"/>
          </ac:spMkLst>
        </pc:spChg>
        <pc:spChg chg="mod">
          <ac:chgData name="아지즈 무함마드 랑가(대학원생-전자공학전공)" userId="770ae874-4532-4ed1-9e91-8b00f9b80f5d" providerId="ADAL" clId="{247EA73F-38F6-4021-9F99-3866B1A86042}" dt="2024-03-10T12:48:22.962" v="202" actId="20577"/>
          <ac:spMkLst>
            <pc:docMk/>
            <pc:sldMk cId="3717707522" sldId="383"/>
            <ac:spMk id="7" creationId="{00000000-0000-0000-0000-000000000000}"/>
          </ac:spMkLst>
        </pc:spChg>
        <pc:picChg chg="add del mod">
          <ac:chgData name="아지즈 무함마드 랑가(대학원생-전자공학전공)" userId="770ae874-4532-4ed1-9e91-8b00f9b80f5d" providerId="ADAL" clId="{247EA73F-38F6-4021-9F99-3866B1A86042}" dt="2024-03-10T12:40:35.245" v="146" actId="478"/>
          <ac:picMkLst>
            <pc:docMk/>
            <pc:sldMk cId="3717707522" sldId="383"/>
            <ac:picMk id="3" creationId="{81407BDF-DA16-F424-A95B-7B74205C36BA}"/>
          </ac:picMkLst>
        </pc:picChg>
        <pc:picChg chg="add del mod">
          <ac:chgData name="아지즈 무함마드 랑가(대학원생-전자공학전공)" userId="770ae874-4532-4ed1-9e91-8b00f9b80f5d" providerId="ADAL" clId="{247EA73F-38F6-4021-9F99-3866B1A86042}" dt="2024-03-10T12:54:25.958" v="292" actId="21"/>
          <ac:picMkLst>
            <pc:docMk/>
            <pc:sldMk cId="3717707522" sldId="383"/>
            <ac:picMk id="1026" creationId="{EA6E59B1-DC45-4E28-2956-7739168F2BB5}"/>
          </ac:picMkLst>
        </pc:picChg>
        <pc:picChg chg="add">
          <ac:chgData name="아지즈 무함마드 랑가(대학원생-전자공학전공)" userId="770ae874-4532-4ed1-9e91-8b00f9b80f5d" providerId="ADAL" clId="{247EA73F-38F6-4021-9F99-3866B1A86042}" dt="2024-03-10T12:55:42.070" v="298"/>
          <ac:picMkLst>
            <pc:docMk/>
            <pc:sldMk cId="3717707522" sldId="383"/>
            <ac:picMk id="2054" creationId="{682732E8-6572-1ED3-D55A-97EF5D7A4F99}"/>
          </ac:picMkLst>
        </pc:picChg>
        <pc:picChg chg="add mod">
          <ac:chgData name="아지즈 무함마드 랑가(대학원생-전자공학전공)" userId="770ae874-4532-4ed1-9e91-8b00f9b80f5d" providerId="ADAL" clId="{247EA73F-38F6-4021-9F99-3866B1A86042}" dt="2024-03-10T12:55:53.935" v="301" actId="1076"/>
          <ac:picMkLst>
            <pc:docMk/>
            <pc:sldMk cId="3717707522" sldId="383"/>
            <ac:picMk id="2056" creationId="{FEA7CC62-99CD-C746-4834-FF16C7AD3323}"/>
          </ac:picMkLst>
        </pc:picChg>
      </pc:sldChg>
      <pc:sldChg chg="addSp delSp modSp add del mod">
        <pc:chgData name="아지즈 무함마드 랑가(대학원생-전자공학전공)" userId="770ae874-4532-4ed1-9e91-8b00f9b80f5d" providerId="ADAL" clId="{247EA73F-38F6-4021-9F99-3866B1A86042}" dt="2024-03-10T12:54:28.680" v="294" actId="1076"/>
        <pc:sldMkLst>
          <pc:docMk/>
          <pc:sldMk cId="2719717011" sldId="384"/>
        </pc:sldMkLst>
        <pc:spChg chg="mod">
          <ac:chgData name="아지즈 무함마드 랑가(대학원생-전자공학전공)" userId="770ae874-4532-4ed1-9e91-8b00f9b80f5d" providerId="ADAL" clId="{247EA73F-38F6-4021-9F99-3866B1A86042}" dt="2024-03-10T12:50:21.622" v="254" actId="27636"/>
          <ac:spMkLst>
            <pc:docMk/>
            <pc:sldMk cId="2719717011" sldId="384"/>
            <ac:spMk id="7" creationId="{00000000-0000-0000-0000-000000000000}"/>
          </ac:spMkLst>
        </pc:spChg>
        <pc:spChg chg="mod">
          <ac:chgData name="아지즈 무함마드 랑가(대학원생-전자공학전공)" userId="770ae874-4532-4ed1-9e91-8b00f9b80f5d" providerId="ADAL" clId="{247EA73F-38F6-4021-9F99-3866B1A86042}" dt="2024-03-10T12:45:40.682" v="168" actId="27636"/>
          <ac:spMkLst>
            <pc:docMk/>
            <pc:sldMk cId="2719717011" sldId="384"/>
            <ac:spMk id="8" creationId="{17BFBF1B-8CB2-E57D-AA11-0771C4F31DE3}"/>
          </ac:spMkLst>
        </pc:spChg>
        <pc:picChg chg="add del">
          <ac:chgData name="아지즈 무함마드 랑가(대학원생-전자공학전공)" userId="770ae874-4532-4ed1-9e91-8b00f9b80f5d" providerId="ADAL" clId="{247EA73F-38F6-4021-9F99-3866B1A86042}" dt="2024-03-10T12:51:34.516" v="262" actId="478"/>
          <ac:picMkLst>
            <pc:docMk/>
            <pc:sldMk cId="2719717011" sldId="384"/>
            <ac:picMk id="2" creationId="{155F1E53-22F2-35DB-FEE9-382C4149C31C}"/>
          </ac:picMkLst>
        </pc:picChg>
        <pc:picChg chg="add mod">
          <ac:chgData name="아지즈 무함마드 랑가(대학원생-전자공학전공)" userId="770ae874-4532-4ed1-9e91-8b00f9b80f5d" providerId="ADAL" clId="{247EA73F-38F6-4021-9F99-3866B1A86042}" dt="2024-03-10T12:54:28.680" v="294" actId="1076"/>
          <ac:picMkLst>
            <pc:docMk/>
            <pc:sldMk cId="2719717011" sldId="384"/>
            <ac:picMk id="3" creationId="{EA6E59B1-DC45-4E28-2956-7739168F2BB5}"/>
          </ac:picMkLst>
        </pc:picChg>
        <pc:picChg chg="del mod">
          <ac:chgData name="아지즈 무함마드 랑가(대학원생-전자공학전공)" userId="770ae874-4532-4ed1-9e91-8b00f9b80f5d" providerId="ADAL" clId="{247EA73F-38F6-4021-9F99-3866B1A86042}" dt="2024-03-10T12:50:33.489" v="258" actId="21"/>
          <ac:picMkLst>
            <pc:docMk/>
            <pc:sldMk cId="2719717011" sldId="384"/>
            <ac:picMk id="1026" creationId="{EA6E59B1-DC45-4E28-2956-7739168F2BB5}"/>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March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altLang="ko-KR" sz="1800" b="0" i="0" kern="1200" dirty="0" smtClean="0">
                <a:solidFill>
                  <a:schemeClr val="tx1"/>
                </a:solidFill>
                <a:effectLst/>
                <a:latin typeface="+mn-lt"/>
                <a:ea typeface="+mn-ea"/>
                <a:cs typeface="+mn-cs"/>
              </a:rPr>
              <a:t>DCN </a:t>
            </a:r>
            <a:r>
              <a:rPr lang="en-US" altLang="ko-KR" sz="1800" b="1" i="0" kern="1200" dirty="0" smtClean="0">
                <a:solidFill>
                  <a:schemeClr val="tx1"/>
                </a:solidFill>
                <a:effectLst/>
                <a:latin typeface="+mn-lt"/>
                <a:ea typeface="+mn-ea"/>
                <a:cs typeface="+mn-cs"/>
              </a:rPr>
              <a:t>15-24-0153-00-07ma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3/11/2024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3/11/2024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3/11/2024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3/11/2024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3/11/2024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GAN-based Deep Learning for NG-OCC</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March 11,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Muhammad Rangga Aziz </a:t>
            </a:r>
            <a:r>
              <a:rPr lang="en-US" altLang="zh-CN" sz="1600" dirty="0" err="1">
                <a:latin typeface="Times New Roman" panose="02020603050405020304" pitchFamily="18" charset="0"/>
                <a:cs typeface="Times New Roman" panose="02020603050405020304" pitchFamily="18" charset="0"/>
              </a:rPr>
              <a:t>Nasution</a:t>
            </a:r>
            <a:r>
              <a:rPr lang="en-US" altLang="zh-CN" sz="1600" dirty="0">
                <a:latin typeface="Times New Roman" panose="02020603050405020304" pitchFamily="18" charset="0"/>
                <a:cs typeface="Times New Roman" panose="02020603050405020304" pitchFamily="18" charset="0"/>
              </a:rPr>
              <a:t>, Nguyen Ngoc Huy, Yeong Min </a:t>
            </a:r>
            <a:r>
              <a:rPr lang="en-US" altLang="zh-CN" sz="1600" dirty="0" smtClean="0">
                <a:latin typeface="Times New Roman" panose="02020603050405020304" pitchFamily="18" charset="0"/>
                <a:cs typeface="Times New Roman" panose="02020603050405020304" pitchFamily="18" charset="0"/>
              </a:rPr>
              <a:t>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smtClean="0">
                <a:latin typeface="Times New Roman" panose="02020603050405020304" pitchFamily="18" charset="0"/>
                <a:ea typeface="굴림" charset="-127"/>
                <a:cs typeface="Times New Roman" panose="02020603050405020304" pitchFamily="18" charset="0"/>
              </a:rPr>
              <a:t>Kookmin</a:t>
            </a:r>
            <a:r>
              <a:rPr lang="en-US" altLang="ko-KR" sz="1600" dirty="0" smtClean="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GAN-based Deep Learning 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GAN-based Deep Learning for </a:t>
            </a:r>
            <a:r>
              <a:rPr lang="en-US" altLang="ja-JP" b="1" dirty="0" smtClean="0">
                <a:ea typeface="ＭＳ Ｐゴシック" pitchFamily="50" charset="-128"/>
              </a:rPr>
              <a:t>NG-OCC</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March 11,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GAN-based Deep Learning for NG-OCC</a:t>
            </a:r>
          </a:p>
          <a:p>
            <a:pPr lvl="1" algn="just"/>
            <a:r>
              <a:rPr lang="en-US" altLang="ja-JP" sz="2400" dirty="0">
                <a:latin typeface="Times New Roman" panose="02020603050405020304" pitchFamily="18" charset="0"/>
                <a:cs typeface="Times New Roman" panose="02020603050405020304" pitchFamily="18" charset="0"/>
              </a:rPr>
              <a:t>GAN-based Deep Learning</a:t>
            </a:r>
          </a:p>
          <a:p>
            <a:pPr lvl="1" algn="just"/>
            <a:r>
              <a:rPr lang="en-US" altLang="ja-JP" sz="2400" dirty="0">
                <a:latin typeface="Times New Roman" panose="02020603050405020304" pitchFamily="18" charset="0"/>
                <a:cs typeface="Times New Roman" panose="02020603050405020304" pitchFamily="18" charset="0"/>
              </a:rPr>
              <a:t>Use case in NG-OCC</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599140" cy="4918464"/>
          </a:xfrm>
          <a:ln/>
        </p:spPr>
        <p:txBody>
          <a:bodyPr>
            <a:normAutofit fontScale="92500" lnSpcReduction="10000"/>
          </a:bodyPr>
          <a:lstStyle/>
          <a:p>
            <a:pPr lvl="0" algn="just"/>
            <a:r>
              <a:rPr lang="en-US" altLang="ja-JP" sz="2400" dirty="0">
                <a:latin typeface="Times New Roman" panose="02020603050405020304" pitchFamily="18" charset="0"/>
                <a:cs typeface="Times New Roman" panose="02020603050405020304" pitchFamily="18" charset="0"/>
              </a:rPr>
              <a:t>Artificial Intelligence (AI) has been growing rapidly in recent years.</a:t>
            </a:r>
          </a:p>
          <a:p>
            <a:pPr lvl="0" algn="just"/>
            <a:r>
              <a:rPr lang="en-US" altLang="ja-JP" sz="2400" dirty="0">
                <a:latin typeface="Times New Roman" panose="02020603050405020304" pitchFamily="18" charset="0"/>
                <a:cs typeface="Times New Roman" panose="02020603050405020304" pitchFamily="18" charset="0"/>
              </a:rPr>
              <a:t>The AI technology integration into many sectors has been trending topic research.</a:t>
            </a:r>
          </a:p>
          <a:p>
            <a:pPr lvl="0" algn="just"/>
            <a:r>
              <a:rPr lang="en-US" altLang="ja-JP" sz="2400" dirty="0">
                <a:latin typeface="Times New Roman" panose="02020603050405020304" pitchFamily="18" charset="0"/>
                <a:cs typeface="Times New Roman" panose="02020603050405020304" pitchFamily="18" charset="0"/>
              </a:rPr>
              <a:t>The ability of AI to make its own decision based on available data is potential for automation and assistance for recently developed technology.</a:t>
            </a:r>
          </a:p>
          <a:p>
            <a:pPr lvl="0" algn="just"/>
            <a:r>
              <a:rPr lang="en-US" altLang="ja-JP" sz="2400" dirty="0">
                <a:latin typeface="Times New Roman" panose="02020603050405020304" pitchFamily="18" charset="0"/>
                <a:cs typeface="Times New Roman" panose="02020603050405020304" pitchFamily="18" charset="0"/>
              </a:rPr>
              <a:t>Currently deep learning, a subset of AI, has become the most researched field. The growth of specialized AI, deep learning, not only the supervised-learning deep learning, but also the unsupervised deep learning. One of the potential unsupervised learning for NG-OCC is generative adversarial network (GAN).</a:t>
            </a:r>
          </a:p>
          <a:p>
            <a:pPr lvl="0" algn="just"/>
            <a:r>
              <a:rPr lang="en-US" altLang="ja-JP" sz="2400" dirty="0">
                <a:latin typeface="Times New Roman" panose="02020603050405020304" pitchFamily="18" charset="0"/>
                <a:cs typeface="Times New Roman" panose="02020603050405020304" pitchFamily="18" charset="0"/>
              </a:rPr>
              <a:t>The versatility of unsupervised deep learning enhances its adaptability, enabling the extraction of meaningful insights from unstructured datasets. </a:t>
            </a:r>
          </a:p>
        </p:txBody>
      </p:sp>
    </p:spTree>
    <p:extLst>
      <p:ext uri="{BB962C8B-B14F-4D97-AF65-F5344CB8AC3E}">
        <p14:creationId xmlns:p14="http://schemas.microsoft.com/office/powerpoint/2010/main" val="83740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228600"/>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GAN-based Deep Learning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3352800"/>
            <a:ext cx="8599140" cy="2983302"/>
          </a:xfrm>
          <a:ln/>
        </p:spPr>
        <p:txBody>
          <a:bodyPr>
            <a:normAutofit lnSpcReduction="10000"/>
          </a:bodyPr>
          <a:lstStyle/>
          <a:p>
            <a:pPr algn="just"/>
            <a:r>
              <a:rPr lang="en-US" altLang="ja-JP" sz="2000" dirty="0">
                <a:latin typeface="Times New Roman" panose="02020603050405020304" pitchFamily="18" charset="0"/>
                <a:cs typeface="Times New Roman" panose="02020603050405020304" pitchFamily="18" charset="0"/>
              </a:rPr>
              <a:t>GAN consists of two neural network models - a generator capturing data distribution and generating samples, and a discriminator distinguishing real from generated samples.</a:t>
            </a:r>
          </a:p>
          <a:p>
            <a:pPr algn="just"/>
            <a:r>
              <a:rPr lang="en-US" altLang="ja-JP" sz="2000" dirty="0">
                <a:latin typeface="Times New Roman" panose="02020603050405020304" pitchFamily="18" charset="0"/>
                <a:cs typeface="Times New Roman" panose="02020603050405020304" pitchFamily="18" charset="0"/>
              </a:rPr>
              <a:t>Through a competitive training process, the generator aims to produce realistic data, and the discriminator strives to accurately identify real and fake samples.</a:t>
            </a:r>
          </a:p>
          <a:p>
            <a:pPr algn="just"/>
            <a:r>
              <a:rPr lang="en-US" altLang="ja-JP" sz="2000" dirty="0">
                <a:latin typeface="Times New Roman" panose="02020603050405020304" pitchFamily="18" charset="0"/>
                <a:cs typeface="Times New Roman" panose="02020603050405020304" pitchFamily="18" charset="0"/>
              </a:rPr>
              <a:t>GANs, initially developed for image data generation, can be leveraged in OCC to augment limited datasets. </a:t>
            </a:r>
          </a:p>
          <a:p>
            <a:pPr algn="just"/>
            <a:r>
              <a:rPr lang="en-US" altLang="ja-JP" sz="2000" dirty="0">
                <a:latin typeface="Times New Roman" panose="02020603050405020304" pitchFamily="18" charset="0"/>
                <a:cs typeface="Times New Roman" panose="02020603050405020304" pitchFamily="18" charset="0"/>
              </a:rPr>
              <a:t>Limited data hinders the development and application of supervised based DL models in this field.</a:t>
            </a:r>
          </a:p>
        </p:txBody>
      </p:sp>
      <p:pic>
        <p:nvPicPr>
          <p:cNvPr id="4" name="Picture 3" descr="A diagram of a sample&#10;&#10;Description automatically generated">
            <a:extLst>
              <a:ext uri="{FF2B5EF4-FFF2-40B4-BE49-F238E27FC236}">
                <a16:creationId xmlns:a16="http://schemas.microsoft.com/office/drawing/2014/main" id="{9523F600-2BF8-9FF7-13EA-CE8D9B45D6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1087803"/>
            <a:ext cx="4093358" cy="2305254"/>
          </a:xfrm>
          <a:prstGeom prst="rect">
            <a:avLst/>
          </a:prstGeom>
        </p:spPr>
      </p:pic>
    </p:spTree>
    <p:extLst>
      <p:ext uri="{BB962C8B-B14F-4D97-AF65-F5344CB8AC3E}">
        <p14:creationId xmlns:p14="http://schemas.microsoft.com/office/powerpoint/2010/main" val="371770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457200" y="3505200"/>
            <a:ext cx="8077200" cy="2971800"/>
          </a:xfrm>
          <a:ln/>
        </p:spPr>
        <p:txBody>
          <a:bodyPr>
            <a:normAutofit fontScale="92500" lnSpcReduction="10000"/>
          </a:bodyPr>
          <a:lstStyle/>
          <a:p>
            <a:pPr algn="just"/>
            <a:r>
              <a:rPr lang="en-US" altLang="ja-JP" sz="2000" dirty="0">
                <a:latin typeface="Times New Roman" panose="02020603050405020304" pitchFamily="18" charset="0"/>
                <a:cs typeface="Times New Roman" panose="02020603050405020304" pitchFamily="18" charset="0"/>
              </a:rPr>
              <a:t>In OCC, obtaining labeled and diverse datasets for training deep learning models is a challenge. The need for both image data and sequential data in OCC further complicates the data collection process.</a:t>
            </a:r>
          </a:p>
          <a:p>
            <a:pPr algn="just"/>
            <a:r>
              <a:rPr lang="en-US" altLang="ja-JP" sz="2000" dirty="0">
                <a:latin typeface="Times New Roman" panose="02020603050405020304" pitchFamily="18" charset="0"/>
                <a:cs typeface="Times New Roman" panose="02020603050405020304" pitchFamily="18" charset="0"/>
              </a:rPr>
              <a:t>GANs can contribute to improving object recognition in OCC by generating synthetic data that closely mimics the characteristics of real-world scenarios</a:t>
            </a:r>
            <a:endParaRPr lang="en-US" altLang="ja-JP" sz="2400" dirty="0">
              <a:latin typeface="Times New Roman" panose="02020603050405020304" pitchFamily="18" charset="0"/>
              <a:cs typeface="Times New Roman" panose="02020603050405020304" pitchFamily="18" charset="0"/>
            </a:endParaRPr>
          </a:p>
          <a:p>
            <a:pPr algn="just"/>
            <a:r>
              <a:rPr lang="en-US" altLang="ja-JP" sz="2000" dirty="0" err="1">
                <a:latin typeface="Times New Roman" panose="02020603050405020304" pitchFamily="18" charset="0"/>
                <a:cs typeface="Times New Roman" panose="02020603050405020304" pitchFamily="18" charset="0"/>
              </a:rPr>
              <a:t>GANs'</a:t>
            </a:r>
            <a:r>
              <a:rPr lang="en-US" altLang="ja-JP" sz="2000" dirty="0">
                <a:latin typeface="Times New Roman" panose="02020603050405020304" pitchFamily="18" charset="0"/>
                <a:cs typeface="Times New Roman" panose="02020603050405020304" pitchFamily="18" charset="0"/>
              </a:rPr>
              <a:t> flexibility allows customization for the specific needs of OCC. By designing appropriate generators tailored to the optical characteristics and communication requirements of OCC systems, GANs can effectively contribute to overcoming data limitations and improving the overall performance of deep learning models in this domain.</a:t>
            </a:r>
          </a:p>
        </p:txBody>
      </p:sp>
      <p:sp>
        <p:nvSpPr>
          <p:cNvPr id="8" name="Title 1">
            <a:extLst>
              <a:ext uri="{FF2B5EF4-FFF2-40B4-BE49-F238E27FC236}">
                <a16:creationId xmlns:a16="http://schemas.microsoft.com/office/drawing/2014/main" id="{17BFBF1B-8CB2-E57D-AA11-0771C4F31DE3}"/>
              </a:ext>
            </a:extLst>
          </p:cNvPr>
          <p:cNvSpPr txBox="1">
            <a:spLocks/>
          </p:cNvSpPr>
          <p:nvPr/>
        </p:nvSpPr>
        <p:spPr>
          <a:xfrm>
            <a:off x="464916"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4000" dirty="0">
                <a:latin typeface="Times New Roman" panose="02020603050405020304" pitchFamily="18" charset="0"/>
                <a:cs typeface="Times New Roman" panose="02020603050405020304" pitchFamily="18" charset="0"/>
              </a:rPr>
              <a:t>Use case in NG-OCC</a:t>
            </a:r>
          </a:p>
        </p:txBody>
      </p:sp>
      <p:pic>
        <p:nvPicPr>
          <p:cNvPr id="3" name="Picture 2">
            <a:extLst>
              <a:ext uri="{FF2B5EF4-FFF2-40B4-BE49-F238E27FC236}">
                <a16:creationId xmlns:a16="http://schemas.microsoft.com/office/drawing/2014/main" id="{EA6E59B1-DC45-4E28-2956-7739168F2B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134" y="1219200"/>
            <a:ext cx="5985163"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717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17C42515-F791-F9AC-E38F-3797B68CC229}"/>
              </a:ext>
            </a:extLst>
          </p:cNvPr>
          <p:cNvSpPr>
            <a:spLocks noGrp="1" noChangeArrowheads="1"/>
          </p:cNvSpPr>
          <p:nvPr>
            <p:ph idx="1"/>
          </p:nvPr>
        </p:nvSpPr>
        <p:spPr>
          <a:xfrm>
            <a:off x="457200" y="1417638"/>
            <a:ext cx="8229600" cy="4918464"/>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Limited labeled and diverse datasets pose a significant hurdle for deep learning in optical camera communication (OCC).</a:t>
            </a:r>
          </a:p>
          <a:p>
            <a:pPr algn="just"/>
            <a:r>
              <a:rPr lang="en-US" altLang="ja-JP" sz="2000" dirty="0">
                <a:latin typeface="Times New Roman" panose="02020603050405020304" pitchFamily="18" charset="0"/>
                <a:cs typeface="Times New Roman" panose="02020603050405020304" pitchFamily="18" charset="0"/>
              </a:rPr>
              <a:t>Diverse training data is essential for robust and generalized deep learning models in optical camera communication (OCC), reflecting real-world scenarios.</a:t>
            </a:r>
          </a:p>
          <a:p>
            <a:pPr algn="just"/>
            <a:r>
              <a:rPr lang="en-US" altLang="ja-JP" sz="2000" dirty="0">
                <a:latin typeface="Times New Roman" panose="02020603050405020304" pitchFamily="18" charset="0"/>
                <a:cs typeface="Times New Roman" panose="02020603050405020304" pitchFamily="18" charset="0"/>
              </a:rPr>
              <a:t>Generative Adversarial Networks (GANs) offer a solution by generating realistic data, initially designed for images and extendable to diverse data types in optical camera communication (OCC).</a:t>
            </a:r>
          </a:p>
          <a:p>
            <a:pPr algn="just"/>
            <a:r>
              <a:rPr lang="en-US" altLang="ja-JP" sz="2000" dirty="0" err="1">
                <a:latin typeface="Times New Roman" panose="02020603050405020304" pitchFamily="18" charset="0"/>
                <a:cs typeface="Times New Roman" panose="02020603050405020304" pitchFamily="18" charset="0"/>
              </a:rPr>
              <a:t>GANs'</a:t>
            </a:r>
            <a:r>
              <a:rPr lang="en-US" altLang="ja-JP" sz="2000" dirty="0">
                <a:latin typeface="Times New Roman" panose="02020603050405020304" pitchFamily="18" charset="0"/>
                <a:cs typeface="Times New Roman" panose="02020603050405020304" pitchFamily="18" charset="0"/>
              </a:rPr>
              <a:t> adaptability is valuable for OCC, where both image and sequential data are crucial, enhancing object recognition and overall model performance.</a:t>
            </a:r>
          </a:p>
          <a:p>
            <a:pPr algn="just"/>
            <a:r>
              <a:rPr lang="en-US" altLang="ja-JP" sz="2000" dirty="0">
                <a:latin typeface="Times New Roman" panose="02020603050405020304" pitchFamily="18" charset="0"/>
                <a:cs typeface="Times New Roman" panose="02020603050405020304" pitchFamily="18" charset="0"/>
              </a:rPr>
              <a:t>GANs can be tailored to meet specific OCC needs, capturing optical characteristics and communication nuances, making them a versatile tool for overcoming data limitations in deep learning applications.</a:t>
            </a: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140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90498" y="1447800"/>
            <a:ext cx="8763000" cy="2862322"/>
          </a:xfrm>
          <a:prstGeom prst="rect">
            <a:avLst/>
          </a:prstGeom>
          <a:noFill/>
        </p:spPr>
        <p:txBody>
          <a:bodyPr wrap="square" rtlCol="0">
            <a:spAutoFit/>
          </a:bodyPr>
          <a:lstStyle/>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Wang, D.; Zhang, M. Artificial Intelligence in Optical Communications: From Machine Learning to Deep Learning. </a:t>
            </a:r>
            <a:r>
              <a:rPr lang="en-GB" sz="2000" b="0" i="1" u="none" strike="noStrike" dirty="0">
                <a:solidFill>
                  <a:srgbClr val="000000"/>
                </a:solidFill>
                <a:effectLst/>
                <a:latin typeface="Times New Roman" panose="02020603050405020304" pitchFamily="18" charset="0"/>
                <a:cs typeface="Times New Roman" panose="02020603050405020304" pitchFamily="18" charset="0"/>
              </a:rPr>
              <a:t>Frontiers in Communications and Networks</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2000" b="1" i="0" u="none" strike="noStrike" dirty="0">
                <a:solidFill>
                  <a:srgbClr val="000000"/>
                </a:solidFill>
                <a:effectLst/>
                <a:latin typeface="Times New Roman" panose="02020603050405020304" pitchFamily="18" charset="0"/>
                <a:cs typeface="Times New Roman" panose="02020603050405020304" pitchFamily="18" charset="0"/>
              </a:rPr>
              <a:t>2021</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2000" b="0" i="1" u="none" strike="noStrike" dirty="0">
                <a:solidFill>
                  <a:srgbClr val="000000"/>
                </a:solidFill>
                <a:effectLst/>
                <a:latin typeface="Times New Roman" panose="02020603050405020304" pitchFamily="18" charset="0"/>
                <a:cs typeface="Times New Roman" panose="02020603050405020304" pitchFamily="18" charset="0"/>
              </a:rPr>
              <a:t>2</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a:t>
            </a: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V. L.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Trevisan</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de Souza, B. A. D. Marques, H. C.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Batagelo</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and J. P. Gois, “A review on Generative Adversarial Networks for image generation,”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Comput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Graph., vol. 114, pp. 13–25, 2023.</a:t>
            </a:r>
          </a:p>
          <a:p>
            <a:pPr marL="342900" indent="-342900" fontAlgn="base">
              <a:buFont typeface="+mj-lt"/>
              <a:buAutoNum type="arabicPeriod"/>
            </a:pPr>
            <a:r>
              <a:rPr lang="en-GB" sz="2000" b="0" i="0" u="none" strike="noStrike" dirty="0">
                <a:solidFill>
                  <a:srgbClr val="000000"/>
                </a:solidFill>
                <a:effectLst/>
                <a:latin typeface="Times New Roman" panose="02020603050405020304" pitchFamily="18" charset="0"/>
                <a:cs typeface="Times New Roman" panose="02020603050405020304" pitchFamily="18" charset="0"/>
              </a:rPr>
              <a:t>E. Brophy, Z. Wang, Q. She, and T. Ward, “Generative adversarial networks in time series: A systematic literature review,” ACM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Comput</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a:t>
            </a:r>
            <a:r>
              <a:rPr lang="en-GB" sz="2000" b="0" i="0" u="none" strike="noStrike" dirty="0" err="1">
                <a:solidFill>
                  <a:srgbClr val="000000"/>
                </a:solidFill>
                <a:effectLst/>
                <a:latin typeface="Times New Roman" panose="02020603050405020304" pitchFamily="18" charset="0"/>
                <a:cs typeface="Times New Roman" panose="02020603050405020304" pitchFamily="18" charset="0"/>
              </a:rPr>
              <a:t>Surv</a:t>
            </a:r>
            <a:r>
              <a:rPr lang="en-GB" sz="2000" b="0" i="0" u="none" strike="noStrike" dirty="0">
                <a:solidFill>
                  <a:srgbClr val="000000"/>
                </a:solidFill>
                <a:effectLst/>
                <a:latin typeface="Times New Roman" panose="02020603050405020304" pitchFamily="18" charset="0"/>
                <a:cs typeface="Times New Roman" panose="02020603050405020304" pitchFamily="18" charset="0"/>
              </a:rPr>
              <a:t>., vol. 55, no. 10, pp. 1–31, 2023.</a:t>
            </a: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21578</TotalTime>
  <Words>519</Words>
  <Application>Microsoft Office PowerPoint</Application>
  <PresentationFormat>화면 슬라이드 쇼(4:3)</PresentationFormat>
  <Paragraphs>46</Paragraphs>
  <Slides>8</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8</vt:i4>
      </vt:variant>
    </vt:vector>
  </HeadingPairs>
  <TitlesOfParts>
    <vt:vector size="16" baseType="lpstr">
      <vt:lpstr>ＭＳ Ｐゴシック</vt:lpstr>
      <vt:lpstr>宋体</vt:lpstr>
      <vt:lpstr>굴림</vt:lpstr>
      <vt:lpstr>맑은 고딕</vt:lpstr>
      <vt:lpstr>Arial</vt:lpstr>
      <vt:lpstr>Calibri</vt:lpstr>
      <vt:lpstr>Times New Roman</vt:lpstr>
      <vt:lpstr>Office Theme</vt:lpstr>
      <vt:lpstr>PowerPoint 프레젠테이션</vt:lpstr>
      <vt:lpstr>PowerPoint 프레젠테이션</vt:lpstr>
      <vt:lpstr>Contents</vt:lpstr>
      <vt:lpstr>Background</vt:lpstr>
      <vt:lpstr>GAN-based Deep Learning</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965</cp:revision>
  <cp:lastPrinted>2017-05-07T15:48:38Z</cp:lastPrinted>
  <dcterms:created xsi:type="dcterms:W3CDTF">2010-05-15T17:50:32Z</dcterms:created>
  <dcterms:modified xsi:type="dcterms:W3CDTF">2024-03-11T12:51:22Z</dcterms:modified>
</cp:coreProperties>
</file>