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76" r:id="rId3"/>
    <p:sldId id="266" r:id="rId4"/>
    <p:sldId id="264" r:id="rId5"/>
    <p:sldId id="268" r:id="rId6"/>
    <p:sldId id="269" r:id="rId7"/>
    <p:sldId id="270" r:id="rId8"/>
    <p:sldId id="267" r:id="rId9"/>
    <p:sldId id="282" r:id="rId10"/>
    <p:sldId id="271" r:id="rId11"/>
    <p:sldId id="272" r:id="rId12"/>
    <p:sldId id="28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p:scale>
          <a:sx n="125" d="100"/>
          <a:sy n="125" d="100"/>
        </p:scale>
        <p:origin x="1830"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4</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Mar.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Mar.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Mar.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15-24-0151-01-04 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4/15-24-0119-00-04ad-minutes-of-the-sg-next-gen-sun-phy-teleco-on-feb-7-2024.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3/15-23-0625-06-04ad-collection-of-use-cases-for-next-gen-sun-phy.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4/15-24-0164-00-04ad-clarification-on-sensitivity-definitions-in-sun-phys.pdf" TargetMode="External"/><Relationship Id="rId2" Type="http://schemas.openxmlformats.org/officeDocument/2006/relationships/hyperlink" Target="https://mentor.ieee.org/802.15/dcn/24/15-24-0165-00-04ad-sg-sun-phy-next-gen-existing-lpwan-discussion-mar-24-pptx.pptx" TargetMode="External"/><Relationship Id="rId1" Type="http://schemas.openxmlformats.org/officeDocument/2006/relationships/slideLayout" Target="../slideLayouts/slideLayout2.xml"/><Relationship Id="rId4" Type="http://schemas.openxmlformats.org/officeDocument/2006/relationships/hyperlink" Target="https://mentor.ieee.org/802.15/dcn/24/15-24-0170-00-04ad-channel-masks-of-radio-channels-for-sun-phys-in-japa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wp-content/uploads/2022/02/ieee-sa-copyright-polic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wp-content/uploads/import/documents/other/Participant-Behavior-Individual-Method.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4/15-24-0083-00-04ad-sg-next-gen-sun-phy-january-2024-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Mar.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[March 2024 SG Next Gen SUN PHY Plenary </a:t>
            </a:r>
            <a:r>
              <a:rPr lang="en-US" altLang="de-DE" sz="1600" dirty="0">
                <a:solidFill>
                  <a:schemeClr val="tx2"/>
                </a:solidFill>
              </a:rPr>
              <a:t>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[11 March,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Draft agenda of the March 2024 Plenary</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Telco Minutes</a:t>
            </a:r>
            <a:endParaRPr lang="en-US" dirty="0"/>
          </a:p>
        </p:txBody>
      </p:sp>
      <p:sp>
        <p:nvSpPr>
          <p:cNvPr id="3" name="Inhaltsplatzhalter 2"/>
          <p:cNvSpPr>
            <a:spLocks noGrp="1"/>
          </p:cNvSpPr>
          <p:nvPr>
            <p:ph idx="1"/>
          </p:nvPr>
        </p:nvSpPr>
        <p:spPr/>
        <p:txBody>
          <a:bodyPr/>
          <a:lstStyle/>
          <a:p>
            <a:r>
              <a:rPr lang="en-US" sz="2000" dirty="0" smtClean="0"/>
              <a:t>Motion to approve the February 7</a:t>
            </a:r>
            <a:r>
              <a:rPr lang="en-US" sz="2000" baseline="30000" dirty="0" smtClean="0"/>
              <a:t>th</a:t>
            </a:r>
            <a:r>
              <a:rPr lang="en-US" sz="2000" dirty="0" smtClean="0"/>
              <a:t>, 2024 telephone conference meeting </a:t>
            </a:r>
            <a:r>
              <a:rPr lang="en-US" sz="2000" dirty="0"/>
              <a:t>minutes included in </a:t>
            </a:r>
            <a:r>
              <a:rPr lang="en-US" sz="2000" dirty="0" smtClean="0"/>
              <a:t>document 15-24-119/r0</a:t>
            </a:r>
            <a:br>
              <a:rPr lang="en-US" sz="2000" dirty="0" smtClean="0"/>
            </a:br>
            <a:r>
              <a:rPr lang="en-US" sz="2000" dirty="0" smtClean="0">
                <a:hlinkClick r:id="rId2"/>
              </a:rPr>
              <a:t>https</a:t>
            </a:r>
            <a:r>
              <a:rPr lang="en-US" sz="2000" dirty="0">
                <a:hlinkClick r:id="rId2"/>
              </a:rPr>
              <a:t>://</a:t>
            </a:r>
            <a:r>
              <a:rPr lang="en-US" sz="2000" dirty="0" smtClean="0">
                <a:hlinkClick r:id="rId2"/>
              </a:rPr>
              <a:t>mentor.ieee.org/802.15/dcn/24/15-24-0119-00-04ad-minutes-of-the-sg-next-gen-sun-phy-teleco-on-feb-7-2024.docx</a:t>
            </a:r>
            <a:endParaRPr lang="en-US" sz="2000" dirty="0" smtClean="0"/>
          </a:p>
          <a:p>
            <a:endParaRPr lang="en-US" sz="2000" dirty="0" smtClean="0"/>
          </a:p>
          <a:p>
            <a:r>
              <a:rPr lang="en-US" sz="2000" dirty="0" smtClean="0"/>
              <a:t>Moved: Thomas</a:t>
            </a:r>
          </a:p>
          <a:p>
            <a:r>
              <a:rPr lang="en-US" sz="2000" dirty="0" smtClean="0"/>
              <a:t>Seconded: Jim</a:t>
            </a:r>
          </a:p>
          <a:p>
            <a:endParaRPr lang="en-US" sz="2000" dirty="0"/>
          </a:p>
          <a:p>
            <a:r>
              <a:rPr lang="en-US" sz="2000" dirty="0" smtClean="0"/>
              <a:t>Result: unanimous consent</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10</a:t>
            </a:fld>
            <a:endParaRPr lang="en-US" altLang="de-DE"/>
          </a:p>
        </p:txBody>
      </p:sp>
    </p:spTree>
    <p:extLst>
      <p:ext uri="{BB962C8B-B14F-4D97-AF65-F5344CB8AC3E}">
        <p14:creationId xmlns:p14="http://schemas.microsoft.com/office/powerpoint/2010/main" val="2570051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Use-Cases and Requirements</a:t>
            </a:r>
            <a:endParaRPr lang="en-US" dirty="0"/>
          </a:p>
        </p:txBody>
      </p:sp>
      <p:sp>
        <p:nvSpPr>
          <p:cNvPr id="3" name="Inhaltsplatzhalter 2"/>
          <p:cNvSpPr>
            <a:spLocks noGrp="1"/>
          </p:cNvSpPr>
          <p:nvPr>
            <p:ph idx="1"/>
          </p:nvPr>
        </p:nvSpPr>
        <p:spPr/>
        <p:txBody>
          <a:bodyPr/>
          <a:lstStyle/>
          <a:p>
            <a:r>
              <a:rPr lang="en-US" sz="2000" dirty="0" smtClean="0"/>
              <a:t>Discussion </a:t>
            </a:r>
            <a:r>
              <a:rPr lang="en-US" sz="2000" dirty="0"/>
              <a:t>of document </a:t>
            </a:r>
            <a:r>
              <a:rPr lang="en-US" sz="2000" dirty="0" smtClean="0"/>
              <a:t>15-23-625/r6 </a:t>
            </a:r>
            <a:r>
              <a:rPr lang="en-US" sz="2000" dirty="0" smtClean="0">
                <a:hlinkClick r:id="rId2"/>
              </a:rPr>
              <a:t>https</a:t>
            </a:r>
            <a:r>
              <a:rPr lang="en-US" sz="2000" dirty="0">
                <a:hlinkClick r:id="rId2"/>
              </a:rPr>
              <a:t>://</a:t>
            </a:r>
            <a:r>
              <a:rPr lang="en-US" sz="2000" dirty="0" smtClean="0">
                <a:hlinkClick r:id="rId2"/>
              </a:rPr>
              <a:t>mentor.ieee.org/802.15/dcn/23/15-23-0625-06-04ad-collection-of-use-cases-for-next-gen-sun-phy.xlsx</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11</a:t>
            </a:fld>
            <a:endParaRPr lang="en-US" altLang="de-DE"/>
          </a:p>
        </p:txBody>
      </p:sp>
    </p:spTree>
    <p:extLst>
      <p:ext uri="{BB962C8B-B14F-4D97-AF65-F5344CB8AC3E}">
        <p14:creationId xmlns:p14="http://schemas.microsoft.com/office/powerpoint/2010/main" val="2408480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Channel Models</a:t>
            </a:r>
            <a:endParaRPr lang="en-US" dirty="0"/>
          </a:p>
        </p:txBody>
      </p:sp>
      <p:sp>
        <p:nvSpPr>
          <p:cNvPr id="3" name="Inhaltsplatzhalter 2"/>
          <p:cNvSpPr>
            <a:spLocks noGrp="1"/>
          </p:cNvSpPr>
          <p:nvPr>
            <p:ph idx="1"/>
          </p:nvPr>
        </p:nvSpPr>
        <p:spPr/>
        <p:txBody>
          <a:bodyPr/>
          <a:lstStyle/>
          <a:p>
            <a:r>
              <a:rPr lang="en-US" sz="2000" dirty="0" smtClean="0"/>
              <a:t>Discussion </a:t>
            </a:r>
            <a:r>
              <a:rPr lang="en-US" sz="2000" dirty="0"/>
              <a:t>of </a:t>
            </a:r>
            <a:r>
              <a:rPr lang="en-US" sz="2000" dirty="0" smtClean="0"/>
              <a:t>document 15-24-165/r0</a:t>
            </a:r>
            <a:r>
              <a:rPr lang="en-US" sz="2000" dirty="0"/>
              <a:t/>
            </a:r>
            <a:br>
              <a:rPr lang="en-US" sz="2000" dirty="0"/>
            </a:br>
            <a:r>
              <a:rPr lang="en-US" sz="2000" dirty="0">
                <a:hlinkClick r:id="rId2"/>
              </a:rPr>
              <a:t>https://</a:t>
            </a:r>
            <a:r>
              <a:rPr lang="en-US" sz="2000" dirty="0" smtClean="0">
                <a:hlinkClick r:id="rId2"/>
              </a:rPr>
              <a:t>mentor.ieee.org/802.15/dcn/24/15-24-0165-00-04ad-sg-sun-phy-next-gen-existing-lpwan-discussion-mar-24-pptx.pptx</a:t>
            </a:r>
            <a:endParaRPr lang="en-US" sz="2000" dirty="0" smtClean="0"/>
          </a:p>
          <a:p>
            <a:r>
              <a:rPr lang="en-US" sz="2000" dirty="0" smtClean="0"/>
              <a:t>Discussion </a:t>
            </a:r>
            <a:r>
              <a:rPr lang="en-US" sz="2000" dirty="0"/>
              <a:t>of </a:t>
            </a:r>
            <a:r>
              <a:rPr lang="en-US" sz="2000" dirty="0" smtClean="0"/>
              <a:t>document 15-24-164/r0</a:t>
            </a:r>
            <a:r>
              <a:rPr lang="en-US" sz="2000" dirty="0"/>
              <a:t/>
            </a:r>
            <a:br>
              <a:rPr lang="en-US" sz="2000" dirty="0"/>
            </a:br>
            <a:r>
              <a:rPr lang="en-US" sz="2000" dirty="0">
                <a:hlinkClick r:id="rId3"/>
              </a:rPr>
              <a:t>https://</a:t>
            </a:r>
            <a:r>
              <a:rPr lang="en-US" sz="2000" dirty="0" smtClean="0">
                <a:hlinkClick r:id="rId3"/>
              </a:rPr>
              <a:t>mentor.ieee.org/802.15/dcn/24/15-24-0164-00-04ad-clarification-on-sensitivity-definitions-in-sun-phys.pdf</a:t>
            </a:r>
            <a:endParaRPr lang="en-US" sz="2000" dirty="0" smtClean="0"/>
          </a:p>
          <a:p>
            <a:r>
              <a:rPr lang="en-US" sz="2000" dirty="0" smtClean="0"/>
              <a:t>Discussion </a:t>
            </a:r>
            <a:r>
              <a:rPr lang="en-US" sz="2000" dirty="0"/>
              <a:t>of </a:t>
            </a:r>
            <a:r>
              <a:rPr lang="en-US" sz="2000"/>
              <a:t>document </a:t>
            </a:r>
            <a:r>
              <a:rPr lang="en-US" sz="2000" smtClean="0"/>
              <a:t>15-24-170/r0 </a:t>
            </a:r>
            <a:r>
              <a:rPr lang="en-US" sz="2000" smtClean="0">
                <a:hlinkClick r:id="rId4"/>
              </a:rPr>
              <a:t>https</a:t>
            </a:r>
            <a:r>
              <a:rPr lang="en-US" sz="2000" dirty="0">
                <a:hlinkClick r:id="rId4"/>
              </a:rPr>
              <a:t>://</a:t>
            </a:r>
            <a:r>
              <a:rPr lang="en-US" sz="2000" dirty="0" smtClean="0">
                <a:hlinkClick r:id="rId4"/>
              </a:rPr>
              <a:t>mentor.ieee.org/802.15/</a:t>
            </a:r>
            <a:r>
              <a:rPr lang="en-US" sz="2000" dirty="0" err="1" smtClean="0">
                <a:hlinkClick r:id="rId4"/>
              </a:rPr>
              <a:t>dcn</a:t>
            </a:r>
            <a:r>
              <a:rPr lang="en-US" sz="2000" dirty="0" smtClean="0">
                <a:hlinkClick r:id="rId4"/>
              </a:rPr>
              <a:t>/24/15-24-0170-00-04ad-channel-masks-of-radio-channels-for-sun-phys-in-japan.pptx</a:t>
            </a:r>
            <a:r>
              <a:rPr lang="en-US" sz="2000" dirty="0" smtClean="0"/>
              <a:t/>
            </a:r>
            <a:br>
              <a:rPr lang="en-US" sz="2000" dirty="0" smtClean="0"/>
            </a:br>
            <a:endParaRPr lang="en-US" sz="2000" dirty="0" smtClean="0"/>
          </a:p>
          <a:p>
            <a:pPr marL="0" indent="0">
              <a:buNone/>
            </a:pPr>
            <a:r>
              <a:rPr lang="en-US" sz="2000" dirty="0"/>
              <a:t/>
            </a:r>
            <a:br>
              <a:rPr lang="en-US" sz="2000" dirty="0"/>
            </a:b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12</a:t>
            </a:fld>
            <a:endParaRPr lang="en-US" altLang="de-DE"/>
          </a:p>
        </p:txBody>
      </p:sp>
    </p:spTree>
    <p:extLst>
      <p:ext uri="{BB962C8B-B14F-4D97-AF65-F5344CB8AC3E}">
        <p14:creationId xmlns:p14="http://schemas.microsoft.com/office/powerpoint/2010/main" val="3770621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sz="4400" dirty="0" smtClean="0"/>
              <a:t>SG Next GEN SUN PHY</a:t>
            </a:r>
            <a:br>
              <a:rPr lang="en-US" sz="4400" dirty="0" smtClean="0"/>
            </a:br>
            <a:r>
              <a:rPr lang="en-US" sz="4400" dirty="0" smtClean="0"/>
              <a:t>March 2024 Draft Agenda</a:t>
            </a:r>
            <a:endParaRPr lang="en-US" sz="4400" dirty="0"/>
          </a:p>
        </p:txBody>
      </p:sp>
      <p:sp>
        <p:nvSpPr>
          <p:cNvPr id="6" name="Untertitel 5"/>
          <p:cNvSpPr>
            <a:spLocks noGrp="1"/>
          </p:cNvSpPr>
          <p:nvPr>
            <p:ph type="subTitle" idx="1"/>
          </p:nvPr>
        </p:nvSpPr>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PM1</a:t>
            </a:r>
          </a:p>
          <a:p>
            <a:r>
              <a:rPr lang="en-US" altLang="de-DE" sz="2000" dirty="0" smtClean="0"/>
              <a:t>Tuesday PM2</a:t>
            </a:r>
          </a:p>
          <a:p>
            <a:r>
              <a:rPr lang="en-US" altLang="de-DE" sz="2000" dirty="0" smtClean="0"/>
              <a:t>Wednesday PM1</a:t>
            </a:r>
          </a:p>
          <a:p>
            <a:r>
              <a:rPr lang="en-US" altLang="de-DE" sz="2000" dirty="0" smtClean="0"/>
              <a:t>Thursday PM1</a:t>
            </a:r>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4</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xfrm>
            <a:off x="685800" y="1981200"/>
            <a:ext cx="3886200" cy="4114800"/>
          </a:xfrm>
          <a:ln/>
        </p:spPr>
        <p:txBody>
          <a:bodyPr/>
          <a:lstStyle/>
          <a:p>
            <a:pPr marL="0" indent="0">
              <a:buNone/>
            </a:pPr>
            <a:r>
              <a:rPr lang="en-US" altLang="de-DE" sz="1600" dirty="0" smtClean="0"/>
              <a:t>Monday PM1:</a:t>
            </a:r>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agenda</a:t>
            </a:r>
          </a:p>
          <a:p>
            <a:pPr marL="514350" indent="-514350">
              <a:buFont typeface="+mj-lt"/>
              <a:buAutoNum type="arabicPeriod"/>
            </a:pPr>
            <a:r>
              <a:rPr lang="en-US" altLang="de-DE" sz="1600" dirty="0" smtClean="0"/>
              <a:t>Meeting Minutes</a:t>
            </a:r>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a:p>
          <a:p>
            <a:pPr marL="0" indent="0">
              <a:buNone/>
            </a:pPr>
            <a:r>
              <a:rPr lang="en-US" altLang="de-DE" sz="1600" dirty="0" smtClean="0"/>
              <a:t>Tuesday PM2:</a:t>
            </a:r>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Channel Models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4589532"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de-DE" sz="1600" dirty="0" smtClean="0"/>
              <a:t>Wednesday PM1:</a:t>
            </a:r>
          </a:p>
          <a:p>
            <a:pPr marL="514350" indent="-514350">
              <a:buFont typeface="+mj-lt"/>
              <a:buAutoNum type="arabicPeriod"/>
            </a:pPr>
            <a:r>
              <a:rPr lang="en-US" altLang="de-DE" sz="1600" dirty="0" smtClean="0"/>
              <a:t>Channel </a:t>
            </a:r>
            <a:r>
              <a:rPr lang="en-US" altLang="de-DE" sz="1600" dirty="0"/>
              <a:t>Models</a:t>
            </a:r>
          </a:p>
          <a:p>
            <a:pPr marL="514350" indent="-514350">
              <a:buFont typeface="+mj-lt"/>
              <a:buAutoNum type="arabicPeriod"/>
            </a:pPr>
            <a:r>
              <a:rPr lang="en-US" altLang="de-DE" sz="1600" dirty="0" smtClean="0"/>
              <a:t>Technical Guidance Document</a:t>
            </a:r>
          </a:p>
          <a:p>
            <a:pPr marL="514350" indent="-514350">
              <a:buFont typeface="+mj-lt"/>
              <a:buAutoNum type="arabicPeriod"/>
            </a:pPr>
            <a:r>
              <a:rPr lang="en-US" altLang="de-DE" sz="1600" dirty="0" smtClean="0"/>
              <a:t>Call for Contributions</a:t>
            </a:r>
            <a:endParaRPr lang="en-US" altLang="de-DE" sz="1600" dirty="0"/>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smtClean="0"/>
          </a:p>
          <a:p>
            <a:pPr marL="0" indent="0">
              <a:buFontTx/>
              <a:buNone/>
            </a:pPr>
            <a:r>
              <a:rPr lang="en-US" altLang="de-DE" sz="1600" dirty="0" smtClean="0"/>
              <a:t>Thursday PM1:</a:t>
            </a:r>
          </a:p>
          <a:p>
            <a:pPr marL="514350" indent="-514350">
              <a:buFont typeface="+mj-lt"/>
              <a:buAutoNum type="arabicPeriod"/>
            </a:pPr>
            <a:r>
              <a:rPr lang="en-US" altLang="de-DE" sz="1600" dirty="0"/>
              <a:t>Technical Guidance Document</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p>
          <a:p>
            <a:pPr marL="514350" indent="-514350">
              <a:buFont typeface="+mj-lt"/>
              <a:buAutoNum type="arabicPeriod"/>
            </a:pPr>
            <a:r>
              <a:rPr lang="en-US" altLang="de-DE" sz="1600" dirty="0" smtClean="0"/>
              <a:t>Next Steps</a:t>
            </a:r>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Patent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mentor.ieee.org/myproject/Public/mytools/mob/slideset.pdf</a:t>
            </a:r>
            <a:endParaRPr lang="en-US" sz="2000" dirty="0" smtClean="0"/>
          </a:p>
          <a:p>
            <a:endParaRPr lang="en-US" sz="2000" dirty="0" smtClean="0"/>
          </a:p>
          <a:p>
            <a:r>
              <a:rPr lang="en-US" sz="2000" dirty="0" smtClean="0"/>
              <a:t>Call </a:t>
            </a:r>
            <a:r>
              <a:rPr lang="en-US" sz="2000" dirty="0"/>
              <a:t>for potentially essential patents</a:t>
            </a:r>
          </a:p>
          <a:p>
            <a:endParaRPr lang="en-US" sz="2000" dirty="0" smtClean="0"/>
          </a:p>
          <a:p>
            <a:endParaRPr lang="en-US"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3142454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Copyright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standards.ieee.org/wp-content/uploads/2022/02/ieee-sa-copyright-policy.pdf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202698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a:t>
            </a:r>
            <a:r>
              <a:rPr lang="en-US" dirty="0" smtClean="0"/>
              <a:t>Participant Behavior</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standards.ieee.org/wp-content/uploads/import/documents/other/Participant-Behavior-Individual-Method.pdf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445912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the Agenda</a:t>
            </a:r>
            <a:endParaRPr lang="en-US" dirty="0"/>
          </a:p>
        </p:txBody>
      </p:sp>
      <p:sp>
        <p:nvSpPr>
          <p:cNvPr id="3" name="Inhaltsplatzhalter 2"/>
          <p:cNvSpPr>
            <a:spLocks noGrp="1"/>
          </p:cNvSpPr>
          <p:nvPr>
            <p:ph idx="1"/>
          </p:nvPr>
        </p:nvSpPr>
        <p:spPr/>
        <p:txBody>
          <a:bodyPr/>
          <a:lstStyle/>
          <a:p>
            <a:r>
              <a:rPr lang="en-US" sz="2000" dirty="0" smtClean="0"/>
              <a:t>Motion to approve the proposed draft agenda</a:t>
            </a:r>
          </a:p>
          <a:p>
            <a:endParaRPr lang="en-US" sz="2000" dirty="0"/>
          </a:p>
          <a:p>
            <a:r>
              <a:rPr lang="en-US" sz="2000" dirty="0" smtClean="0"/>
              <a:t>Moved: Thomas</a:t>
            </a:r>
          </a:p>
          <a:p>
            <a:r>
              <a:rPr lang="en-US" sz="2000" dirty="0" smtClean="0"/>
              <a:t>Seconded: Jim</a:t>
            </a:r>
          </a:p>
          <a:p>
            <a:endParaRPr lang="en-US" sz="2000" dirty="0"/>
          </a:p>
          <a:p>
            <a:endParaRPr lang="en-US" sz="2000" dirty="0" smtClean="0"/>
          </a:p>
          <a:p>
            <a:r>
              <a:rPr lang="en-US" sz="2000" dirty="0"/>
              <a:t>Result: unanimous consent</a:t>
            </a:r>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2484109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January 2024 Minutes</a:t>
            </a:r>
            <a:endParaRPr lang="en-US" dirty="0"/>
          </a:p>
        </p:txBody>
      </p:sp>
      <p:sp>
        <p:nvSpPr>
          <p:cNvPr id="3" name="Inhaltsplatzhalter 2"/>
          <p:cNvSpPr>
            <a:spLocks noGrp="1"/>
          </p:cNvSpPr>
          <p:nvPr>
            <p:ph idx="1"/>
          </p:nvPr>
        </p:nvSpPr>
        <p:spPr/>
        <p:txBody>
          <a:bodyPr/>
          <a:lstStyle/>
          <a:p>
            <a:r>
              <a:rPr lang="en-US" sz="2000" dirty="0" smtClean="0"/>
              <a:t>Motion to approve the January 2024 Interim meeting minutes </a:t>
            </a:r>
            <a:r>
              <a:rPr lang="en-US" sz="2000" dirty="0"/>
              <a:t>included in </a:t>
            </a:r>
            <a:r>
              <a:rPr lang="en-US" sz="2000" dirty="0" smtClean="0"/>
              <a:t>document 15-24-83/r0</a:t>
            </a:r>
            <a:br>
              <a:rPr lang="en-US" sz="2000" dirty="0" smtClean="0"/>
            </a:br>
            <a:r>
              <a:rPr lang="en-US" sz="2000" dirty="0">
                <a:hlinkClick r:id="rId2"/>
              </a:rPr>
              <a:t>https://</a:t>
            </a:r>
            <a:r>
              <a:rPr lang="en-US" sz="2000" dirty="0" smtClean="0">
                <a:hlinkClick r:id="rId2"/>
              </a:rPr>
              <a:t>mentor.ieee.org/802.15/dcn/24/15-24-0083-00-04ad-sg-next-gen-sun-phy-january-2024-meeting-minutes.docx</a:t>
            </a:r>
            <a:endParaRPr lang="en-US" sz="2000" dirty="0" smtClean="0"/>
          </a:p>
          <a:p>
            <a:endParaRPr lang="en-US" sz="2000" dirty="0" smtClean="0"/>
          </a:p>
          <a:p>
            <a:r>
              <a:rPr lang="en-US" sz="2000" dirty="0" smtClean="0"/>
              <a:t>Moved: Thomas</a:t>
            </a:r>
          </a:p>
          <a:p>
            <a:r>
              <a:rPr lang="en-US" sz="2000" dirty="0" smtClean="0"/>
              <a:t>Seconded: Jim</a:t>
            </a:r>
          </a:p>
          <a:p>
            <a:endParaRPr lang="en-US" sz="2000" dirty="0"/>
          </a:p>
          <a:p>
            <a:r>
              <a:rPr lang="en-US" sz="2000" dirty="0" smtClean="0"/>
              <a:t>Result: unanimous consent</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9</a:t>
            </a:fld>
            <a:endParaRPr lang="en-US" altLang="de-DE"/>
          </a:p>
        </p:txBody>
      </p:sp>
    </p:spTree>
    <p:extLst>
      <p:ext uri="{BB962C8B-B14F-4D97-AF65-F5344CB8AC3E}">
        <p14:creationId xmlns:p14="http://schemas.microsoft.com/office/powerpoint/2010/main" val="1648197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579</Words>
  <Application>Microsoft Office PowerPoint</Application>
  <PresentationFormat>Bildschirmpräsentation (4:3)</PresentationFormat>
  <Paragraphs>126</Paragraphs>
  <Slides>12</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12</vt:i4>
      </vt:variant>
    </vt:vector>
  </HeadingPairs>
  <TitlesOfParts>
    <vt:vector size="15" baseType="lpstr">
      <vt:lpstr>Arial</vt:lpstr>
      <vt:lpstr>Times New Roman</vt:lpstr>
      <vt:lpstr>Office</vt:lpstr>
      <vt:lpstr>PowerPoint-Präsentation</vt:lpstr>
      <vt:lpstr>SG Next GEN SUN PHY March 2024 Draft Agenda</vt:lpstr>
      <vt:lpstr>Meeting Slots</vt:lpstr>
      <vt:lpstr>Draft Agenda</vt:lpstr>
      <vt:lpstr>IEEE Patent Policy</vt:lpstr>
      <vt:lpstr>IEEE Copyright Policy</vt:lpstr>
      <vt:lpstr>IEEE Participant Behavior</vt:lpstr>
      <vt:lpstr>Approval of the Agenda</vt:lpstr>
      <vt:lpstr>Approval of January 2024 Minutes</vt:lpstr>
      <vt:lpstr>Approval of Telco Minutes</vt:lpstr>
      <vt:lpstr>Discussion of Use-Cases and Requirements</vt:lpstr>
      <vt:lpstr>Discussion on Channel Models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81</cp:revision>
  <cp:lastPrinted>1998-02-10T13:28:06Z</cp:lastPrinted>
  <dcterms:created xsi:type="dcterms:W3CDTF">2023-12-01T17:38:14Z</dcterms:created>
  <dcterms:modified xsi:type="dcterms:W3CDTF">2024-03-13T15:13:58Z</dcterms:modified>
</cp:coreProperties>
</file>