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A5D8DC74-71C4-4B9F-B463-329A1D9A8939}"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2640" cy="779040"/>
          </a:xfrm>
          <a:prstGeom prst="rect">
            <a:avLst/>
          </a:prstGeom>
          <a:noFill/>
          <a:ln w="0">
            <a:noFill/>
          </a:ln>
        </p:spPr>
        <p:style>
          <a:lnRef idx="0"/>
          <a:fillRef idx="0"/>
          <a:effectRef idx="0"/>
          <a:fontRef idx="minor"/>
        </p:style>
        <p:txBody>
          <a:bodyPr lIns="0" rIns="0" tIns="0" bIns="0" anchor="t">
            <a:noAutofit/>
          </a:bodyPr>
          <a:p>
            <a:pPr algn="r">
              <a:lnSpc>
                <a:spcPct val="100000"/>
              </a:lnSpc>
            </a:pPr>
            <a:fld id="{B114BB90-4913-4087-BA38-73F52301A187}"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5040" cy="45010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7240" cy="37335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5280" cy="196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1520" cy="288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1520" cy="288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4CB646D-F626-4810-9D30-AD0B47779D3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1520" cy="288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7080" cy="196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5280" cy="196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1520" cy="288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1520" cy="288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4C5CF02-648E-40BC-93B6-39EE4B5B29E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1520" cy="288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7080" cy="196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5280" cy="196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1520" cy="288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1520" cy="288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CB10355-A5A6-4BEE-8F54-7D321783048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1520" cy="288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7080" cy="196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5280" cy="196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1520" cy="288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1520" cy="288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178B1BB-2CF4-47F1-82E9-2A9E0E8CC1D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1520" cy="288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7080" cy="196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5280" cy="196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1520" cy="288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1520" cy="288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1AA392A-624C-4013-B923-923157CCE87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1520" cy="288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7080" cy="196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5280" cy="196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1520" cy="288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1520" cy="288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DCD3A9F-8A79-4AF1-A007-38FE83BB1A5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1520" cy="288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7080" cy="196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5280" cy="196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21520" cy="288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21520" cy="288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E181FAF-6140-46A4-85E5-4A097284B09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21520" cy="288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7080" cy="196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3-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059-00-04ac-jan24-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4440" cy="46090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March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March,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March</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March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5120" cy="1049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3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US" sz="4400" spc="-1" strike="noStrike">
              <a:solidFill>
                <a:srgbClr val="000000"/>
              </a:solidFill>
              <a:latin typeface="Arial"/>
            </a:endParaRPr>
          </a:p>
        </p:txBody>
      </p:sp>
      <p:sp>
        <p:nvSpPr>
          <p:cNvPr id="350" name="CustomShape 3"/>
          <p:cNvSpPr/>
          <p:nvPr/>
        </p:nvSpPr>
        <p:spPr>
          <a:xfrm>
            <a:off x="457200" y="1604520"/>
            <a:ext cx="8213760" cy="3961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2320" cy="39603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MLME and frame formats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8440" cy="1134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March</a:t>
            </a:r>
            <a:endParaRPr b="0" lang="en-US" sz="4400" spc="-1" strike="noStrike">
              <a:solidFill>
                <a:srgbClr val="000000"/>
              </a:solidFill>
              <a:latin typeface="Arial"/>
            </a:endParaRPr>
          </a:p>
        </p:txBody>
      </p:sp>
      <p:sp>
        <p:nvSpPr>
          <p:cNvPr id="353" name="CustomShape 2"/>
          <p:cNvSpPr/>
          <p:nvPr/>
        </p:nvSpPr>
        <p:spPr>
          <a:xfrm>
            <a:off x="457200" y="1604520"/>
            <a:ext cx="7764480" cy="3966480"/>
          </a:xfrm>
          <a:prstGeom prst="rect">
            <a:avLst/>
          </a:prstGeom>
          <a:noFill/>
          <a:ln w="0">
            <a:noFill/>
          </a:ln>
        </p:spPr>
        <p:style>
          <a:lnRef idx="0"/>
          <a:fillRef idx="0"/>
          <a:effectRef idx="0"/>
          <a:fontRef idx="minor"/>
        </p:style>
        <p:txBody>
          <a:bodyPr lIns="0" rIns="0" tIns="0" bIns="0" anchor="t">
            <a:normAutofit fontScale="64000"/>
          </a:bodyPr>
          <a:p>
            <a:pPr marL="789120" indent="-581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1030-1230</a:t>
            </a:r>
            <a:endParaRPr b="0" lang="en-US" sz="3200" spc="-1" strike="noStrike">
              <a:solidFill>
                <a:srgbClr val="000000"/>
              </a:solidFill>
              <a:latin typeface="Arial"/>
            </a:endParaRPr>
          </a:p>
          <a:p>
            <a:pPr lvl="2" marL="1181520" indent="-385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181520" indent="-385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15-24-0149-00</a:t>
            </a:r>
            <a:endParaRPr b="0" lang="en-US" sz="3200" spc="-1" strike="noStrike">
              <a:solidFill>
                <a:srgbClr val="000000"/>
              </a:solidFill>
              <a:latin typeface="Arial"/>
            </a:endParaRPr>
          </a:p>
          <a:p>
            <a:pPr lvl="2" marL="1181520" indent="-385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15-24-0059-00</a:t>
            </a:r>
            <a:endParaRPr b="0" lang="en-US" sz="3200" spc="-1" strike="noStrike">
              <a:solidFill>
                <a:srgbClr val="000000"/>
              </a:solidFill>
              <a:latin typeface="Arial"/>
            </a:endParaRPr>
          </a:p>
          <a:p>
            <a:pPr lvl="2" marL="1181520" indent="-385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MLME primitives and frame formats</a:t>
            </a:r>
            <a:endParaRPr b="0" lang="en-US" sz="3200" spc="-1" strike="noStrike">
              <a:solidFill>
                <a:srgbClr val="000000"/>
              </a:solidFill>
              <a:latin typeface="Arial"/>
            </a:endParaRPr>
          </a:p>
          <a:p>
            <a:pPr marL="789120" indent="-581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1330-1530</a:t>
            </a:r>
            <a:endParaRPr b="0" lang="en-US" sz="3200" spc="-1" strike="noStrike">
              <a:solidFill>
                <a:srgbClr val="000000"/>
              </a:solidFill>
              <a:latin typeface="Arial"/>
            </a:endParaRPr>
          </a:p>
          <a:p>
            <a:pPr lvl="2" marL="1181520" indent="-385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MLME primitives and frame formats</a:t>
            </a:r>
            <a:endParaRPr b="0" lang="en-US" sz="3200" spc="-1" strike="noStrike">
              <a:solidFill>
                <a:srgbClr val="000000"/>
              </a:solidFill>
              <a:latin typeface="Arial"/>
            </a:endParaRPr>
          </a:p>
          <a:p>
            <a:pPr lvl="2" marL="1181520" indent="-385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240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22760" cy="39700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5640" cy="1141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May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5640" cy="1141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52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520" cy="39765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 issues list 15-23-0422-05.</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first version of MLME primitives and frame formats</a:t>
            </a:r>
            <a:endParaRPr b="0" lang="en-US" sz="3200" spc="-1" strike="noStrike">
              <a:solidFill>
                <a:srgbClr val="000000"/>
              </a:solidFill>
              <a:latin typeface="Arial"/>
            </a:endParaRPr>
          </a:p>
          <a:p>
            <a:pPr marL="432000" indent="0">
              <a:lnSpc>
                <a:spcPct val="100000"/>
              </a:lnSpc>
              <a:spcBef>
                <a:spcPts val="1417"/>
              </a:spcBef>
              <a:buNone/>
              <a:tabLst>
                <a:tab algn="l" pos="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5680" cy="1141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May</a:t>
            </a:r>
            <a:endParaRPr b="0" lang="en-US" sz="4400" spc="-1" strike="noStrike">
              <a:solidFill>
                <a:srgbClr val="000000"/>
              </a:solidFill>
              <a:latin typeface="Arial"/>
            </a:endParaRPr>
          </a:p>
        </p:txBody>
      </p:sp>
      <p:sp>
        <p:nvSpPr>
          <p:cNvPr id="364" name="TextShape 2"/>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fontScale="96000"/>
          </a:bodyPr>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US" sz="3200" spc="-1" strike="noStrike">
              <a:solidFill>
                <a:srgbClr val="000000"/>
              </a:solidFill>
              <a:latin typeface="Arial"/>
            </a:endParaRPr>
          </a:p>
          <a:p>
            <a:pPr lvl="2" marL="62208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US"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 on the draft text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7280" cy="5533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6560" cy="5936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6560" cy="10540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2360" cy="55468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3240" cy="380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8160" cy="48610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6560" cy="812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5880" cy="33688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70960" cy="1127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8640" cy="44514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70960" cy="1127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8640" cy="44514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70960" cy="1127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8640" cy="44514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70960" cy="1127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8640" cy="44514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70960" cy="1127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31560" cy="44514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7638</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2024-03-12T10:38:11Z</dcterms:modified>
  <cp:revision>156</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