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7.xml.rels" ContentType="application/vnd.openxmlformats-package.relationships+xml"/>
  <Override PartName="/ppt/slideMasters/_rels/slideMaster6.xml.rels" ContentType="application/vnd.openxmlformats-package.relationships+xml"/>
  <Override PartName="/ppt/slideMasters/_rels/slideMaster5.xml.rels" ContentType="application/vnd.openxmlformats-package.relationships+xml"/>
  <Override PartName="/ppt/slideMasters/_rels/slideMaster2.xml.rels" ContentType="application/vnd.openxmlformats-package.relationships+xml"/>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_rels/notesSlide2.xml.rels" ContentType="application/vnd.openxmlformats-package.relationships+xml"/>
  <Override PartName="/ppt/notesSlides/notesSlide2.xml" ContentType="application/vnd.openxmlformats-officedocument.presentationml.notesSlide+xml"/>
  <Override PartName="/ppt/_rels/presentation.xml.rels" ContentType="application/vnd.openxmlformats-package.relationships+xml"/>
  <Override PartName="/ppt/slideLayouts/_rels/slideLayout34.xml.rels" ContentType="application/vnd.openxmlformats-package.relationships+xml"/>
  <Override PartName="/ppt/slideLayouts/_rels/slideLayout49.xml.rels" ContentType="application/vnd.openxmlformats-package.relationships+xml"/>
  <Override PartName="/ppt/slideLayouts/_rels/slideLayout33.xml.rels" ContentType="application/vnd.openxmlformats-package.relationships+xml"/>
  <Override PartName="/ppt/slideLayouts/_rels/slideLayout29.xml.rels" ContentType="application/vnd.openxmlformats-package.relationships+xml"/>
  <Override PartName="/ppt/slideLayouts/_rels/slideLayout48.xml.rels" ContentType="application/vnd.openxmlformats-package.relationships+xml"/>
  <Override PartName="/ppt/slideLayouts/_rels/slideLayout9.xml.rels" ContentType="application/vnd.openxmlformats-package.relationships+xml"/>
  <Override PartName="/ppt/slideLayouts/_rels/slideLayout13.xml.rels" ContentType="application/vnd.openxmlformats-package.relationships+xml"/>
  <Override PartName="/ppt/slideLayouts/_rels/slideLayout19.xml.rels" ContentType="application/vnd.openxmlformats-package.relationships+xml"/>
  <Override PartName="/ppt/slideLayouts/_rels/slideLayout23.xml.rels" ContentType="application/vnd.openxmlformats-package.relationships+xml"/>
  <Override PartName="/ppt/slideLayouts/_rels/slideLayout84.xml.rels" ContentType="application/vnd.openxmlformats-package.relationships+xml"/>
  <Override PartName="/ppt/slideLayouts/_rels/slideLayout31.xml.rels" ContentType="application/vnd.openxmlformats-package.relationships+xml"/>
  <Override PartName="/ppt/slideLayouts/_rels/slideLayout12.xml.rels" ContentType="application/vnd.openxmlformats-package.relationships+xml"/>
  <Override PartName="/ppt/slideLayouts/_rels/slideLayout18.xml.rels" ContentType="application/vnd.openxmlformats-package.relationships+xml"/>
  <Override PartName="/ppt/slideLayouts/_rels/slideLayout22.xml.rels" ContentType="application/vnd.openxmlformats-package.relationships+xml"/>
  <Override PartName="/ppt/slideLayouts/_rels/slideLayout83.xml.rels" ContentType="application/vnd.openxmlformats-package.relationships+xml"/>
  <Override PartName="/ppt/slideLayouts/_rels/slideLayout79.xml.rels" ContentType="application/vnd.openxmlformats-package.relationships+xml"/>
  <Override PartName="/ppt/slideLayouts/_rels/slideLayout30.xml.rels" ContentType="application/vnd.openxmlformats-package.relationships+xml"/>
  <Override PartName="/ppt/slideLayouts/_rels/slideLayout35.xml.rels" ContentType="application/vnd.openxmlformats-package.relationships+xml"/>
  <Override PartName="/ppt/slideLayouts/_rels/slideLayout57.xml.rels" ContentType="application/vnd.openxmlformats-package.relationships+xml"/>
  <Override PartName="/ppt/slideLayouts/_rels/slideLayout61.xml.rels" ContentType="application/vnd.openxmlformats-package.relationships+xml"/>
  <Override PartName="/ppt/slideLayouts/_rels/slideLayout20.xml.rels" ContentType="application/vnd.openxmlformats-package.relationships+xml"/>
  <Override PartName="/ppt/slideLayouts/_rels/slideLayout16.xml.rels" ContentType="application/vnd.openxmlformats-package.relationships+xml"/>
  <Override PartName="/ppt/slideLayouts/_rels/slideLayout27.xml.rels" ContentType="application/vnd.openxmlformats-package.relationships+xml"/>
  <Override PartName="/ppt/slideLayouts/_rels/slideLayout21.xml.rels" ContentType="application/vnd.openxmlformats-package.relationships+xml"/>
  <Override PartName="/ppt/slideLayouts/_rels/slideLayout17.xml.rels" ContentType="application/vnd.openxmlformats-package.relationships+xml"/>
  <Override PartName="/ppt/slideLayouts/_rels/slideLayout47.xml.rels" ContentType="application/vnd.openxmlformats-package.relationships+xml"/>
  <Override PartName="/ppt/slideLayouts/_rels/slideLayout63.xml.rels" ContentType="application/vnd.openxmlformats-package.relationships+xml"/>
  <Override PartName="/ppt/slideLayouts/_rels/slideLayout54.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3.xml.rels" ContentType="application/vnd.openxmlformats-package.relationships+xml"/>
  <Override PartName="/ppt/slideLayouts/_rels/slideLayout41.xml.rels" ContentType="application/vnd.openxmlformats-package.relationships+xml"/>
  <Override PartName="/ppt/slideLayouts/_rels/slideLayout50.xml.rels" ContentType="application/vnd.openxmlformats-package.relationships+xml"/>
  <Override PartName="/ppt/slideLayouts/_rels/slideLayout4.xml.rels" ContentType="application/vnd.openxmlformats-package.relationships+xml"/>
  <Override PartName="/ppt/slideLayouts/_rels/slideLayout42.xml.rels" ContentType="application/vnd.openxmlformats-package.relationships+xml"/>
  <Override PartName="/ppt/slideLayouts/_rels/slideLayout51.xml.rels" ContentType="application/vnd.openxmlformats-package.relationships+xml"/>
  <Override PartName="/ppt/slideLayouts/_rels/slideLayout5.xml.rels" ContentType="application/vnd.openxmlformats-package.relationships+xml"/>
  <Override PartName="/ppt/slideLayouts/_rels/slideLayout39.xml.rels" ContentType="application/vnd.openxmlformats-package.relationships+xml"/>
  <Override PartName="/ppt/slideLayouts/_rels/slideLayout40.xml.rels" ContentType="application/vnd.openxmlformats-package.relationships+xml"/>
  <Override PartName="/ppt/slideLayouts/_rels/slideLayout55.xml.rels" ContentType="application/vnd.openxmlformats-package.relationships+xml"/>
  <Override PartName="/ppt/slideLayouts/_rels/slideLayout53.xml.rels" ContentType="application/vnd.openxmlformats-package.relationships+xml"/>
  <Override PartName="/ppt/slideLayouts/_rels/slideLayout62.xml.rels" ContentType="application/vnd.openxmlformats-package.relationships+xml"/>
  <Override PartName="/ppt/slideLayouts/_rels/slideLayout46.xml.rels" ContentType="application/vnd.openxmlformats-package.relationships+xml"/>
  <Override PartName="/ppt/slideLayouts/_rels/slideLayout52.xml.rels" ContentType="application/vnd.openxmlformats-package.relationships+xml"/>
  <Override PartName="/ppt/slideLayouts/_rels/slideLayout76.xml.rels" ContentType="application/vnd.openxmlformats-package.relationships+xml"/>
  <Override PartName="/ppt/slideLayouts/_rels/slideLayout38.xml.rels" ContentType="application/vnd.openxmlformats-package.relationships+xml"/>
  <Override PartName="/ppt/slideLayouts/_rels/slideLayout14.xml.rels" ContentType="application/vnd.openxmlformats-package.relationships+xml"/>
  <Override PartName="/ppt/slideLayouts/_rels/slideLayout45.xml.rels" ContentType="application/vnd.openxmlformats-package.relationships+xml"/>
  <Override PartName="/ppt/slideLayouts/_rels/slideLayout37.xml.rels" ContentType="application/vnd.openxmlformats-package.relationships+xml"/>
  <Override PartName="/ppt/slideLayouts/_rels/slideLayout28.xml.rels" ContentType="application/vnd.openxmlformats-package.relationships+xml"/>
  <Override PartName="/ppt/slideLayouts/_rels/slideLayout44.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36.xml.rels" ContentType="application/vnd.openxmlformats-package.relationships+xml"/>
  <Override PartName="/ppt/slideLayouts/_rels/slideLayout43.xml.rels" ContentType="application/vnd.openxmlformats-package.relationships+xml"/>
  <Override PartName="/ppt/slideLayouts/_rels/slideLayout6.xml.rels" ContentType="application/vnd.openxmlformats-package.relationships+xml"/>
  <Override PartName="/ppt/slideLayouts/_rels/slideLayout81.xml.rels" ContentType="application/vnd.openxmlformats-package.relationships+xml"/>
  <Override PartName="/ppt/slideLayouts/_rels/slideLayout65.xml.rels" ContentType="application/vnd.openxmlformats-package.relationships+xml"/>
  <Override PartName="/ppt/slideLayouts/_rels/slideLayout74.xml.rels" ContentType="application/vnd.openxmlformats-package.relationships+xml"/>
  <Override PartName="/ppt/slideLayouts/_rels/slideLayout58.xml.rels" ContentType="application/vnd.openxmlformats-package.relationships+xml"/>
  <Override PartName="/ppt/slideLayouts/_rels/slideLayout82.xml.rels" ContentType="application/vnd.openxmlformats-package.relationships+xml"/>
  <Override PartName="/ppt/slideLayouts/_rels/slideLayout56.xml.rels" ContentType="application/vnd.openxmlformats-package.relationships+xml"/>
  <Override PartName="/ppt/slideLayouts/_rels/slideLayout60.xml.rels" ContentType="application/vnd.openxmlformats-package.relationships+xml"/>
  <Override PartName="/ppt/slideLayouts/_rels/slideLayout75.xml.rels" ContentType="application/vnd.openxmlformats-package.relationships+xml"/>
  <Override PartName="/ppt/slideLayouts/_rels/slideLayout80.xml.rels" ContentType="application/vnd.openxmlformats-package.relationships+xml"/>
  <Override PartName="/ppt/slideLayouts/_rels/slideLayout64.xml.rels" ContentType="application/vnd.openxmlformats-package.relationships+xml"/>
  <Override PartName="/ppt/slideLayouts/_rels/slideLayout69.xml.rels" ContentType="application/vnd.openxmlformats-package.relationships+xml"/>
  <Override PartName="/ppt/slideLayouts/_rels/slideLayout73.xml.rels" ContentType="application/vnd.openxmlformats-package.relationships+xml"/>
  <Override PartName="/ppt/slideLayouts/_rels/slideLayout78.xml.rels" ContentType="application/vnd.openxmlformats-package.relationships+xml"/>
  <Override PartName="/ppt/slideLayouts/_rels/slideLayout68.xml.rels" ContentType="application/vnd.openxmlformats-package.relationships+xml"/>
  <Override PartName="/ppt/slideLayouts/_rels/slideLayout72.xml.rels" ContentType="application/vnd.openxmlformats-package.relationships+xml"/>
  <Override PartName="/ppt/slideLayouts/_rels/slideLayout77.xml.rels" ContentType="application/vnd.openxmlformats-package.relationships+xml"/>
  <Override PartName="/ppt/slideLayouts/_rels/slideLayout67.xml.rels" ContentType="application/vnd.openxmlformats-package.relationships+xml"/>
  <Override PartName="/ppt/slideLayouts/_rels/slideLayout71.xml.rels" ContentType="application/vnd.openxmlformats-package.relationships+xml"/>
  <Override PartName="/ppt/slideLayouts/_rels/slideLayout26.xml.rels" ContentType="application/vnd.openxmlformats-package.relationships+xml"/>
  <Override PartName="/ppt/slideLayouts/_rels/slideLayout11.xml.rels" ContentType="application/vnd.openxmlformats-package.relationships+xml"/>
  <Override PartName="/ppt/slideLayouts/_rels/slideLayout25.xml.rels" ContentType="application/vnd.openxmlformats-package.relationships+xml"/>
  <Override PartName="/ppt/slideLayouts/_rels/slideLayout59.xml.rels" ContentType="application/vnd.openxmlformats-package.relationships+xml"/>
  <Override PartName="/ppt/slideLayouts/_rels/slideLayout10.xml.rels" ContentType="application/vnd.openxmlformats-package.relationships+xml"/>
  <Override PartName="/ppt/slideLayouts/_rels/slideLayout32.xml.rels" ContentType="application/vnd.openxmlformats-package.relationships+xml"/>
  <Override PartName="/ppt/slideLayouts/_rels/slideLayout15.xml.rels" ContentType="application/vnd.openxmlformats-package.relationships+xml"/>
  <Override PartName="/ppt/slideLayouts/_rels/slideLayout24.xml.rels" ContentType="application/vnd.openxmlformats-package.relationships+xml"/>
  <Override PartName="/ppt/slideLayouts/_rels/slideLayout66.xml.rels" ContentType="application/vnd.openxmlformats-package.relationships+xml"/>
  <Override PartName="/ppt/slideLayouts/_rels/slideLayout70.xml.rels" ContentType="application/vnd.openxmlformats-package.relationships+xml"/>
  <Override PartName="/ppt/slideLayouts/slideLayout56.xml" ContentType="application/vnd.openxmlformats-officedocument.presentationml.slideLayout+xml"/>
  <Override PartName="/ppt/slideLayouts/slideLayout55.xml" ContentType="application/vnd.openxmlformats-officedocument.presentationml.slideLayout+xml"/>
  <Override PartName="/ppt/slideLayouts/slideLayout54.xml" ContentType="application/vnd.openxmlformats-officedocument.presentationml.slideLayout+xml"/>
  <Override PartName="/ppt/slideLayouts/slideLayout53.xml" ContentType="application/vnd.openxmlformats-officedocument.presentationml.slideLayout+xml"/>
  <Override PartName="/ppt/slideLayouts/slideLayout52.xml" ContentType="application/vnd.openxmlformats-officedocument.presentationml.slideLayout+xml"/>
  <Override PartName="/ppt/slideLayouts/slideLayout51.xml" ContentType="application/vnd.openxmlformats-officedocument.presentationml.slideLayout+xml"/>
  <Override PartName="/ppt/slideLayouts/slideLayout50.xml" ContentType="application/vnd.openxmlformats-officedocument.presentationml.slideLayout+xml"/>
  <Override PartName="/ppt/slideLayouts/slideLayout46.xml" ContentType="application/vnd.openxmlformats-officedocument.presentationml.slideLayout+xml"/>
  <Override PartName="/ppt/slideLayouts/slideLayout8.xml" ContentType="application/vnd.openxmlformats-officedocument.presentationml.slideLayout+xml"/>
  <Override PartName="/ppt/slideLayouts/slideLayout45.xml" ContentType="application/vnd.openxmlformats-officedocument.presentationml.slideLayout+xml"/>
  <Override PartName="/ppt/slideLayouts/slideLayout7.xml" ContentType="application/vnd.openxmlformats-officedocument.presentationml.slideLayout+xml"/>
  <Override PartName="/ppt/slideLayouts/slideLayout44.xml" ContentType="application/vnd.openxmlformats-officedocument.presentationml.slideLayout+xml"/>
  <Override PartName="/ppt/slideLayouts/slideLayout6.xml" ContentType="application/vnd.openxmlformats-officedocument.presentationml.slideLayout+xml"/>
  <Override PartName="/ppt/slideLayouts/slideLayout43.xml" ContentType="application/vnd.openxmlformats-officedocument.presentationml.slideLayout+xml"/>
  <Override PartName="/ppt/slideLayouts/slideLayout5.xml" ContentType="application/vnd.openxmlformats-officedocument.presentationml.slideLayout+xml"/>
  <Override PartName="/ppt/slideLayouts/slideLayout42.xml" ContentType="application/vnd.openxmlformats-officedocument.presentationml.slideLayout+xml"/>
  <Override PartName="/ppt/slideLayouts/slideLayout4.xml" ContentType="application/vnd.openxmlformats-officedocument.presentationml.slideLayout+xml"/>
  <Override PartName="/ppt/slideLayouts/slideLayout41.xml" ContentType="application/vnd.openxmlformats-officedocument.presentationml.slideLayout+xml"/>
  <Override PartName="/ppt/slideLayouts/slideLayout3.xml" ContentType="application/vnd.openxmlformats-officedocument.presentationml.slideLayout+xml"/>
  <Override PartName="/ppt/slideLayouts/slideLayout40.xml" ContentType="application/vnd.openxmlformats-officedocument.presentationml.slideLayout+xml"/>
  <Override PartName="/ppt/slideLayouts/slideLayout2.xml" ContentType="application/vnd.openxmlformats-officedocument.presentationml.slideLayout+xml"/>
  <Override PartName="/ppt/slideLayouts/slideLayout39.xml" ContentType="application/vnd.openxmlformats-officedocument.presentationml.slideLayout+xml"/>
  <Override PartName="/ppt/slideLayouts/slideLayout38.xml" ContentType="application/vnd.openxmlformats-officedocument.presentationml.slideLayout+xml"/>
  <Override PartName="/ppt/slideLayouts/slideLayout37.xml" ContentType="application/vnd.openxmlformats-officedocument.presentationml.slideLayout+xml"/>
  <Override PartName="/ppt/slideLayouts/slideLayout36.xml" ContentType="application/vnd.openxmlformats-officedocument.presentationml.slideLayout+xml"/>
  <Override PartName="/ppt/slideLayouts/slideLayout17.xml" ContentType="application/vnd.openxmlformats-officedocument.presentationml.slideLayout+xml"/>
  <Override PartName="/ppt/slideLayouts/slideLayout82.xml" ContentType="application/vnd.openxmlformats-officedocument.presentationml.slideLayout+xml"/>
  <Override PartName="/ppt/slideLayouts/slideLayout14.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28.xml" ContentType="application/vnd.openxmlformats-officedocument.presentationml.slideLayout+xml"/>
  <Override PartName="/ppt/slideLayouts/slideLayout70.xml" ContentType="application/vnd.openxmlformats-officedocument.presentationml.slideLayout+xml"/>
  <Override PartName="/ppt/slideLayouts/slideLayout65.xml" ContentType="application/vnd.openxmlformats-officedocument.presentationml.slideLayout+xml"/>
  <Override PartName="/ppt/slideLayouts/slideLayout29.xml" ContentType="application/vnd.openxmlformats-officedocument.presentationml.slideLayout+xml"/>
  <Override PartName="/ppt/slideLayouts/slideLayout71.xml" ContentType="application/vnd.openxmlformats-officedocument.presentationml.slideLayout+xml"/>
  <Override PartName="/ppt/slideLayouts/slideLayout66.xml" ContentType="application/vnd.openxmlformats-officedocument.presentationml.slideLayout+xml"/>
  <Override PartName="/ppt/slideLayouts/slideLayout16.xml" ContentType="application/vnd.openxmlformats-officedocument.presentationml.slideLayout+xml"/>
  <Override PartName="/ppt/slideLayouts/slideLayout81.xml" ContentType="application/vnd.openxmlformats-officedocument.presentationml.slideLayout+xml"/>
  <Override PartName="/ppt/slideLayouts/slideLayout79.xml" ContentType="application/vnd.openxmlformats-officedocument.presentationml.slideLayout+xml"/>
  <Override PartName="/ppt/slideLayouts/slideLayout67.xml" ContentType="application/vnd.openxmlformats-officedocument.presentationml.slideLayout+xml"/>
  <Override PartName="/ppt/slideLayouts/slideLayout30.xml" ContentType="application/vnd.openxmlformats-officedocument.presentationml.slideLayout+xml"/>
  <Override PartName="/ppt/slideLayouts/slideLayout15.xml" ContentType="application/vnd.openxmlformats-officedocument.presentationml.slideLayout+xml"/>
  <Override PartName="/ppt/slideLayouts/slideLayout80.xml" ContentType="application/vnd.openxmlformats-officedocument.presentationml.slideLayout+xml"/>
  <Override PartName="/ppt/slideLayouts/slideLayout78.xml" ContentType="application/vnd.openxmlformats-officedocument.presentationml.slideLayout+xml"/>
  <Override PartName="/ppt/slideLayouts/slideLayout77.xml" ContentType="application/vnd.openxmlformats-officedocument.presentationml.slideLayout+xml"/>
  <Override PartName="/ppt/slideLayouts/slideLayout76.xml" ContentType="application/vnd.openxmlformats-officedocument.presentationml.slideLayout+xml"/>
  <Override PartName="/ppt/slideLayouts/slideLayout75.xml" ContentType="application/vnd.openxmlformats-officedocument.presentationml.slideLayout+xml"/>
  <Override PartName="/ppt/slideLayouts/slideLayout74.xml" ContentType="application/vnd.openxmlformats-officedocument.presentationml.slideLayout+xml"/>
  <Override PartName="/ppt/slideLayouts/slideLayout73.xml" ContentType="application/vnd.openxmlformats-officedocument.presentationml.slideLayout+xml"/>
  <Override PartName="/ppt/slideLayouts/slideLayout72.xml" ContentType="application/vnd.openxmlformats-officedocument.presentationml.slideLayout+xml"/>
  <Override PartName="/ppt/slideLayouts/slideLayout69.xml" ContentType="application/vnd.openxmlformats-officedocument.presentationml.slideLayout+xml"/>
  <Override PartName="/ppt/slideLayouts/slideLayout32.xml" ContentType="application/vnd.openxmlformats-officedocument.presentationml.slideLayout+xml"/>
  <Override PartName="/ppt/slideLayouts/slideLayout68.xml" ContentType="application/vnd.openxmlformats-officedocument.presentationml.slideLayout+xml"/>
  <Override PartName="/ppt/slideLayouts/slideLayout31.xml" ContentType="application/vnd.openxmlformats-officedocument.presentationml.slideLayout+xml"/>
  <Override PartName="/ppt/slideLayouts/slideLayout1.xml" ContentType="application/vnd.openxmlformats-officedocument.presentationml.slideLayout+xml"/>
  <Override PartName="/ppt/slideLayouts/slideLayout21.xml" ContentType="application/vnd.openxmlformats-officedocument.presentationml.slideLayout+xml"/>
  <Override PartName="/ppt/slideLayouts/slideLayout58.xml" ContentType="application/vnd.openxmlformats-officedocument.presentationml.slideLayout+xml"/>
  <Override PartName="/ppt/slideLayouts/slideLayout20.xml" ContentType="application/vnd.openxmlformats-officedocument.presentationml.slideLayout+xml"/>
  <Override PartName="/ppt/slideLayouts/slideLayout57.xml" ContentType="application/vnd.openxmlformats-officedocument.presentationml.slideLayout+xml"/>
  <Override PartName="/ppt/slideLayouts/slideLayout18.xml" ContentType="application/vnd.openxmlformats-officedocument.presentationml.slideLayout+xml"/>
  <Override PartName="/ppt/slideLayouts/slideLayout83.xml" ContentType="application/vnd.openxmlformats-officedocument.presentationml.slideLayout+xml"/>
  <Override PartName="/ppt/slideLayouts/slideLayout22.xml" ContentType="application/vnd.openxmlformats-officedocument.presentationml.slideLayout+xml"/>
  <Override PartName="/ppt/slideLayouts/slideLayout59.xml" ContentType="application/vnd.openxmlformats-officedocument.presentationml.slideLayout+xml"/>
  <Override PartName="/ppt/slideLayouts/slideLayout19.xml" ContentType="application/vnd.openxmlformats-officedocument.presentationml.slideLayout+xml"/>
  <Override PartName="/ppt/slideLayouts/slideLayout84.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47.xml" ContentType="application/vnd.openxmlformats-officedocument.presentationml.slideLayout+xml"/>
  <Override PartName="/ppt/slideLayouts/slideLayout11.xml" ContentType="application/vnd.openxmlformats-officedocument.presentationml.slideLayout+xml"/>
  <Override PartName="/ppt/slideLayouts/slideLayout48.xml" ContentType="application/vnd.openxmlformats-officedocument.presentationml.slideLayout+xml"/>
  <Override PartName="/ppt/slideLayouts/slideLayout12.xml" ContentType="application/vnd.openxmlformats-officedocument.presentationml.slideLayout+xml"/>
  <Override PartName="/ppt/slideLayouts/slideLayout49.xml" ContentType="application/vnd.openxmlformats-officedocument.presentationml.slideLayout+xml"/>
  <Override PartName="/ppt/slideLayouts/slideLayout13.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presProps.xml" ContentType="application/vnd.openxmlformats-officedocument.presentationml.presProps+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_rels/slide8.xml.rels" ContentType="application/vnd.openxmlformats-package.relationships+xml"/>
  <Override PartName="/ppt/slides/_rels/slide9.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15.xml.rels" ContentType="application/vnd.openxmlformats-package.relationships+xml"/>
  <Override PartName="/ppt/slides/_rels/slide14.xml.rels" ContentType="application/vnd.openxmlformats-package.relationships+xml"/>
  <Override PartName="/ppt/slides/_rels/slide11.xml.rels" ContentType="application/vnd.openxmlformats-package.relationships+xml"/>
  <Override PartName="/ppt/slides/_rels/slide1.xml.rels" ContentType="application/vnd.openxmlformats-package.relationships+xml"/>
  <Override PartName="/ppt/slides/_rels/slide4.xml.rels" ContentType="application/vnd.openxmlformats-package.relationships+xml"/>
  <Override PartName="/ppt/slides/_rels/slide2.xml.rels" ContentType="application/vnd.openxmlformats-package.relationships+xml"/>
  <Override PartName="/ppt/slides/_rels/slide5.xml.rels" ContentType="application/vnd.openxmlformats-package.relationships+xml"/>
  <Override PartName="/ppt/slides/_rels/slide3.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slide13.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 id="2147483713" r:id="rId7"/>
    <p:sldMasterId id="2147483726" r:id="rId8"/>
  </p:sldMasterIdLst>
  <p:notesMasterIdLst>
    <p:notesMasterId r:id="rId9"/>
  </p:notesMasterIdLst>
  <p:sldIdLst>
    <p:sldId id="256" r:id="rId10"/>
    <p:sldId id="257" r:id="rId11"/>
    <p:sldId id="258" r:id="rId12"/>
    <p:sldId id="259" r:id="rId13"/>
    <p:sldId id="260" r:id="rId14"/>
    <p:sldId id="261" r:id="rId15"/>
    <p:sldId id="262" r:id="rId16"/>
    <p:sldId id="263" r:id="rId17"/>
    <p:sldId id="264" r:id="rId18"/>
    <p:sldId id="265" r:id="rId19"/>
    <p:sldId id="266" r:id="rId20"/>
    <p:sldId id="267" r:id="rId21"/>
    <p:sldId id="268" r:id="rId22"/>
    <p:sldId id="269" r:id="rId23"/>
    <p:sldId id="270" r:id="rId24"/>
  </p:sldIdLst>
  <p:sldSz cx="9144000" cy="6858000"/>
  <p:notesSz cx="7772400" cy="100584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slideMaster" Target="slideMasters/slideMaster7.xml"/><Relationship Id="rId9" Type="http://schemas.openxmlformats.org/officeDocument/2006/relationships/notesMaster" Target="notesMasters/notesMaster1.xml"/><Relationship Id="rId10" Type="http://schemas.openxmlformats.org/officeDocument/2006/relationships/slide" Target="slides/slide1.xml"/><Relationship Id="rId11" Type="http://schemas.openxmlformats.org/officeDocument/2006/relationships/slide" Target="slides/slide2.xml"/><Relationship Id="rId12" Type="http://schemas.openxmlformats.org/officeDocument/2006/relationships/slide" Target="slides/slide3.xml"/><Relationship Id="rId13" Type="http://schemas.openxmlformats.org/officeDocument/2006/relationships/slide" Target="slides/slide4.xml"/><Relationship Id="rId14" Type="http://schemas.openxmlformats.org/officeDocument/2006/relationships/slide" Target="slides/slide5.xml"/><Relationship Id="rId15" Type="http://schemas.openxmlformats.org/officeDocument/2006/relationships/slide" Target="slides/slide6.xml"/><Relationship Id="rId16" Type="http://schemas.openxmlformats.org/officeDocument/2006/relationships/slide" Target="slides/slide7.xml"/><Relationship Id="rId17" Type="http://schemas.openxmlformats.org/officeDocument/2006/relationships/slide" Target="slides/slide8.xml"/><Relationship Id="rId18" Type="http://schemas.openxmlformats.org/officeDocument/2006/relationships/slide" Target="slides/slide9.xml"/><Relationship Id="rId19" Type="http://schemas.openxmlformats.org/officeDocument/2006/relationships/slide" Target="slides/slide10.xml"/><Relationship Id="rId20" Type="http://schemas.openxmlformats.org/officeDocument/2006/relationships/slide" Target="slides/slide11.xml"/><Relationship Id="rId21" Type="http://schemas.openxmlformats.org/officeDocument/2006/relationships/slide" Target="slides/slide12.xml"/><Relationship Id="rId22" Type="http://schemas.openxmlformats.org/officeDocument/2006/relationships/slide" Target="slides/slide13.xml"/><Relationship Id="rId23" Type="http://schemas.openxmlformats.org/officeDocument/2006/relationships/slide" Target="slides/slide14.xml"/><Relationship Id="rId24" Type="http://schemas.openxmlformats.org/officeDocument/2006/relationships/slide" Target="slides/slide15.xml"/><Relationship Id="rId25"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8.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3" name="PlaceHolder 1"/>
          <p:cNvSpPr>
            <a:spLocks noGrp="1"/>
          </p:cNvSpPr>
          <p:nvPr>
            <p:ph type="sldImg"/>
          </p:nvPr>
        </p:nvSpPr>
        <p:spPr>
          <a:xfrm>
            <a:off x="533520" y="764280"/>
            <a:ext cx="6704640" cy="3771360"/>
          </a:xfrm>
          <a:prstGeom prst="rect">
            <a:avLst/>
          </a:prstGeom>
          <a:noFill/>
          <a:ln w="0">
            <a:noFill/>
          </a:ln>
        </p:spPr>
        <p:txBody>
          <a:bodyPr lIns="0" rIns="0" tIns="0" bIns="0" anchor="ctr">
            <a:noAutofit/>
          </a:bodyPr>
          <a:p>
            <a:pPr algn="ctr"/>
            <a:r>
              <a:rPr b="0" lang="en-US" sz="4400" spc="-1" strike="noStrike">
                <a:solidFill>
                  <a:srgbClr val="000000"/>
                </a:solidFill>
                <a:latin typeface="Arial"/>
              </a:rPr>
              <a:t>Click to move the slide</a:t>
            </a:r>
            <a:endParaRPr b="0" lang="en-US" sz="4400" spc="-1" strike="noStrike">
              <a:solidFill>
                <a:srgbClr val="000000"/>
              </a:solidFill>
              <a:latin typeface="Arial"/>
            </a:endParaRPr>
          </a:p>
        </p:txBody>
      </p:sp>
      <p:sp>
        <p:nvSpPr>
          <p:cNvPr id="324" name="PlaceHolder 2"/>
          <p:cNvSpPr>
            <a:spLocks noGrp="1"/>
          </p:cNvSpPr>
          <p:nvPr>
            <p:ph type="body"/>
          </p:nvPr>
        </p:nvSpPr>
        <p:spPr>
          <a:xfrm>
            <a:off x="777240" y="4777560"/>
            <a:ext cx="6217560" cy="4525920"/>
          </a:xfrm>
          <a:prstGeom prst="rect">
            <a:avLst/>
          </a:prstGeom>
          <a:noFill/>
          <a:ln w="0">
            <a:noFill/>
          </a:ln>
        </p:spPr>
        <p:txBody>
          <a:bodyPr lIns="0" rIns="0" tIns="0" bIns="0" anchor="t">
            <a:noAutofit/>
          </a:bodyPr>
          <a:p>
            <a:pPr marL="216000" indent="0">
              <a:buNone/>
            </a:pPr>
            <a:r>
              <a:rPr b="0" lang="en-US" sz="2000" spc="-1" strike="noStrike">
                <a:solidFill>
                  <a:srgbClr val="000000"/>
                </a:solidFill>
                <a:latin typeface="Arial"/>
              </a:rPr>
              <a:t>Click to edit the notes format</a:t>
            </a:r>
            <a:endParaRPr b="0" lang="en-US" sz="2000" spc="-1" strike="noStrike">
              <a:solidFill>
                <a:srgbClr val="000000"/>
              </a:solidFill>
              <a:latin typeface="Arial"/>
            </a:endParaRPr>
          </a:p>
        </p:txBody>
      </p:sp>
      <p:sp>
        <p:nvSpPr>
          <p:cNvPr id="325" name="PlaceHolder 3"/>
          <p:cNvSpPr>
            <a:spLocks noGrp="1"/>
          </p:cNvSpPr>
          <p:nvPr>
            <p:ph type="hdr"/>
          </p:nvPr>
        </p:nvSpPr>
        <p:spPr>
          <a:xfrm>
            <a:off x="0" y="0"/>
            <a:ext cx="3372840" cy="502560"/>
          </a:xfrm>
          <a:prstGeom prst="rect">
            <a:avLst/>
          </a:prstGeom>
          <a:noFill/>
          <a:ln w="0">
            <a:noFill/>
          </a:ln>
        </p:spPr>
        <p:txBody>
          <a:bodyPr lIns="0" rIns="0" tIns="0" bIns="0" anchor="t">
            <a:noAutofit/>
          </a:bodyPr>
          <a:p>
            <a:pPr indent="0">
              <a:buNone/>
            </a:pPr>
            <a:r>
              <a:rPr b="0" lang="en-US" sz="1400" spc="-1" strike="noStrike">
                <a:solidFill>
                  <a:srgbClr val="000000"/>
                </a:solidFill>
                <a:latin typeface="Times New Roman"/>
              </a:rPr>
              <a:t>&lt;header&gt;</a:t>
            </a:r>
            <a:endParaRPr b="0" lang="en-US" sz="1400" spc="-1" strike="noStrike">
              <a:solidFill>
                <a:srgbClr val="000000"/>
              </a:solidFill>
              <a:latin typeface="Times New Roman"/>
            </a:endParaRPr>
          </a:p>
        </p:txBody>
      </p:sp>
      <p:sp>
        <p:nvSpPr>
          <p:cNvPr id="326" name="PlaceHolder 4"/>
          <p:cNvSpPr>
            <a:spLocks noGrp="1"/>
          </p:cNvSpPr>
          <p:nvPr>
            <p:ph type="dt" idx="1"/>
          </p:nvPr>
        </p:nvSpPr>
        <p:spPr>
          <a:xfrm>
            <a:off x="4399200" y="0"/>
            <a:ext cx="3372840" cy="502560"/>
          </a:xfrm>
          <a:prstGeom prst="rect">
            <a:avLst/>
          </a:prstGeom>
          <a:noFill/>
          <a:ln w="0">
            <a:noFill/>
          </a:ln>
        </p:spPr>
        <p:txBody>
          <a:bodyPr lIns="0" rIns="0" tIns="0" bIns="0" anchor="t">
            <a:noAutofit/>
          </a:bodyPr>
          <a:lstStyle>
            <a:lvl1pPr indent="0" algn="r">
              <a:buNone/>
              <a:defRPr b="0" lang="en-US" sz="1400" spc="-1" strike="noStrike">
                <a:solidFill>
                  <a:srgbClr val="000000"/>
                </a:solidFill>
                <a:latin typeface="Times New Roman"/>
              </a:defRPr>
            </a:lvl1pPr>
          </a:lstStyle>
          <a:p>
            <a:pPr indent="0" algn="r">
              <a:buNone/>
            </a:pPr>
            <a:r>
              <a:rPr b="0" lang="en-US" sz="1400" spc="-1" strike="noStrike">
                <a:solidFill>
                  <a:srgbClr val="000000"/>
                </a:solidFill>
                <a:latin typeface="Times New Roman"/>
              </a:rPr>
              <a:t>&lt;date/time&gt;</a:t>
            </a:r>
            <a:endParaRPr b="0" lang="en-US" sz="1400" spc="-1" strike="noStrike">
              <a:solidFill>
                <a:srgbClr val="000000"/>
              </a:solidFill>
              <a:latin typeface="Times New Roman"/>
            </a:endParaRPr>
          </a:p>
        </p:txBody>
      </p:sp>
      <p:sp>
        <p:nvSpPr>
          <p:cNvPr id="327" name="PlaceHolder 5"/>
          <p:cNvSpPr>
            <a:spLocks noGrp="1"/>
          </p:cNvSpPr>
          <p:nvPr>
            <p:ph type="ftr" idx="2"/>
          </p:nvPr>
        </p:nvSpPr>
        <p:spPr>
          <a:xfrm>
            <a:off x="0" y="9555480"/>
            <a:ext cx="3372840" cy="502560"/>
          </a:xfrm>
          <a:prstGeom prst="rect">
            <a:avLst/>
          </a:prstGeom>
          <a:noFill/>
          <a:ln w="0">
            <a:noFill/>
          </a:ln>
        </p:spPr>
        <p:txBody>
          <a:bodyPr lIns="0" rIns="0" tIns="0" bIns="0" anchor="b">
            <a:noAutofit/>
          </a:bodyPr>
          <a:lstStyle>
            <a:lvl1pPr indent="0">
              <a:buNone/>
              <a:defRPr b="0" lang="en-US" sz="1400" spc="-1" strike="noStrike">
                <a:solidFill>
                  <a:srgbClr val="000000"/>
                </a:solidFill>
                <a:latin typeface="Times New Roman"/>
              </a:defRPr>
            </a:lvl1pPr>
          </a:lstStyle>
          <a:p>
            <a:pPr indent="0">
              <a:buNone/>
            </a:pPr>
            <a:r>
              <a:rPr b="0" lang="en-US" sz="1400" spc="-1" strike="noStrike">
                <a:solidFill>
                  <a:srgbClr val="000000"/>
                </a:solidFill>
                <a:latin typeface="Times New Roman"/>
              </a:rPr>
              <a:t>&lt;footer&gt;</a:t>
            </a:r>
            <a:endParaRPr b="0" lang="en-US" sz="1400" spc="-1" strike="noStrike">
              <a:solidFill>
                <a:srgbClr val="000000"/>
              </a:solidFill>
              <a:latin typeface="Times New Roman"/>
            </a:endParaRPr>
          </a:p>
        </p:txBody>
      </p:sp>
      <p:sp>
        <p:nvSpPr>
          <p:cNvPr id="328" name="PlaceHolder 6"/>
          <p:cNvSpPr>
            <a:spLocks noGrp="1"/>
          </p:cNvSpPr>
          <p:nvPr>
            <p:ph type="sldNum" idx="3"/>
          </p:nvPr>
        </p:nvSpPr>
        <p:spPr>
          <a:xfrm>
            <a:off x="4399200" y="9555480"/>
            <a:ext cx="3372840" cy="502560"/>
          </a:xfrm>
          <a:prstGeom prst="rect">
            <a:avLst/>
          </a:prstGeom>
          <a:noFill/>
          <a:ln w="0">
            <a:noFill/>
          </a:ln>
        </p:spPr>
        <p:txBody>
          <a:bodyPr lIns="0" rIns="0" tIns="0" bIns="0" anchor="b">
            <a:noAutofit/>
          </a:bodyPr>
          <a:lstStyle>
            <a:lvl1pPr indent="0" algn="r">
              <a:buNone/>
              <a:defRPr b="0" lang="en-US" sz="1400" spc="-1" strike="noStrike">
                <a:solidFill>
                  <a:srgbClr val="000000"/>
                </a:solidFill>
                <a:latin typeface="Times New Roman"/>
              </a:defRPr>
            </a:lvl1pPr>
          </a:lstStyle>
          <a:p>
            <a:pPr indent="0" algn="r">
              <a:buNone/>
            </a:pPr>
            <a:fld id="{A5D8DC74-71C4-4B9F-B463-329A1D9A8939}" type="slidenum">
              <a:rPr b="0" lang="en-US" sz="1400" spc="-1" strike="noStrike">
                <a:solidFill>
                  <a:srgbClr val="000000"/>
                </a:solidFill>
                <a:latin typeface="Times New Roman"/>
              </a:rPr>
              <a:t>&lt;number&gt;</a:t>
            </a:fld>
            <a:endParaRPr b="0" lang="en-US"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5" name="CustomShape 1"/>
          <p:cNvSpPr/>
          <p:nvPr/>
        </p:nvSpPr>
        <p:spPr>
          <a:xfrm>
            <a:off x="3288600" y="9736920"/>
            <a:ext cx="872640" cy="779040"/>
          </a:xfrm>
          <a:prstGeom prst="rect">
            <a:avLst/>
          </a:prstGeom>
          <a:noFill/>
          <a:ln w="0">
            <a:noFill/>
          </a:ln>
        </p:spPr>
        <p:style>
          <a:lnRef idx="0"/>
          <a:fillRef idx="0"/>
          <a:effectRef idx="0"/>
          <a:fontRef idx="minor"/>
        </p:style>
        <p:txBody>
          <a:bodyPr lIns="0" rIns="0" tIns="0" bIns="0" anchor="t">
            <a:noAutofit/>
          </a:bodyPr>
          <a:p>
            <a:pPr algn="r">
              <a:lnSpc>
                <a:spcPct val="100000"/>
              </a:lnSpc>
            </a:pPr>
            <a:fld id="{B114BB90-4913-4087-BA38-73F52301A187}" type="slidenum">
              <a:rPr b="0" lang="en-IE" sz="1300" spc="-1" strike="noStrike">
                <a:solidFill>
                  <a:srgbClr val="000000"/>
                </a:solidFill>
                <a:latin typeface="Times New Roman"/>
                <a:ea typeface="MS PGothic"/>
              </a:rPr>
              <a:t>&lt;number&gt;</a:t>
            </a:fld>
            <a:endParaRPr b="0" lang="en-US" sz="1300" spc="-1" strike="noStrike">
              <a:solidFill>
                <a:srgbClr val="000000"/>
              </a:solidFill>
              <a:latin typeface="Arial"/>
            </a:endParaRPr>
          </a:p>
        </p:txBody>
      </p:sp>
      <p:sp>
        <p:nvSpPr>
          <p:cNvPr id="366" name="PlaceHolder 1"/>
          <p:cNvSpPr>
            <a:spLocks noGrp="1"/>
          </p:cNvSpPr>
          <p:nvPr>
            <p:ph type="body"/>
          </p:nvPr>
        </p:nvSpPr>
        <p:spPr>
          <a:xfrm>
            <a:off x="1036080" y="4777200"/>
            <a:ext cx="5675040" cy="4501080"/>
          </a:xfrm>
          <a:prstGeom prst="rect">
            <a:avLst/>
          </a:prstGeom>
          <a:noFill/>
          <a:ln w="0">
            <a:noFill/>
          </a:ln>
        </p:spPr>
        <p:txBody>
          <a:bodyPr lIns="95760" rIns="95760" tIns="47160" bIns="47160" anchor="t">
            <a:noAutofit/>
          </a:bodyPr>
          <a:p>
            <a:pPr marL="216000" indent="0">
              <a:buNone/>
            </a:pPr>
            <a:endParaRPr b="0" lang="en-US" sz="1800" spc="-1" strike="noStrike">
              <a:solidFill>
                <a:srgbClr val="000000"/>
              </a:solidFill>
              <a:latin typeface="Arial"/>
            </a:endParaRPr>
          </a:p>
        </p:txBody>
      </p:sp>
      <p:sp>
        <p:nvSpPr>
          <p:cNvPr id="367" name="PlaceHolder 2"/>
          <p:cNvSpPr>
            <a:spLocks noGrp="1"/>
          </p:cNvSpPr>
          <p:nvPr>
            <p:ph type="sldImg"/>
          </p:nvPr>
        </p:nvSpPr>
        <p:spPr>
          <a:xfrm>
            <a:off x="1282680" y="760320"/>
            <a:ext cx="5187240" cy="3733560"/>
          </a:xfrm>
          <a:prstGeom prst="rect">
            <a:avLst/>
          </a:prstGeom>
          <a:ln w="0">
            <a:noFill/>
          </a:ln>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3.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4.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5.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7.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8.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9.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0.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5.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6.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7.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8.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9.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0.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1.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2.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2"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3"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8"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40"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1"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2"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3"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4"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5"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7"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9"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2"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6"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8"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9"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8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4"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86"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7"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8"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9"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0"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1"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3"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5"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7"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0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3"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8"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2"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4"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5"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0"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32"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3"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4"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5"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6"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7"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0"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2"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55"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7"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0"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1"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63"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5"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6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6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9"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1"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2"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6"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7"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7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9"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0"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1"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2"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3"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4"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9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96"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9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98"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9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03"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9"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1"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13"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5"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1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17"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8"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3"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2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25"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6"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7"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8"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9"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30"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6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4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2"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6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4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4"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4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4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4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6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49"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6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5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7"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1"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63"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4"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9"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71"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2"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3"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4"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5"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6"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7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8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88"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7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8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90"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9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92"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9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7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95"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7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9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9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3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0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3"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3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0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7"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0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09"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0"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3"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5"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1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17"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8"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9"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20"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21"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22"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8"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61.xml"/><Relationship Id="rId3" Type="http://schemas.openxmlformats.org/officeDocument/2006/relationships/slideLayout" Target="../slideLayouts/slideLayout62.xml"/><Relationship Id="rId4" Type="http://schemas.openxmlformats.org/officeDocument/2006/relationships/slideLayout" Target="../slideLayouts/slideLayout63.xml"/><Relationship Id="rId5" Type="http://schemas.openxmlformats.org/officeDocument/2006/relationships/slideLayout" Target="../slideLayouts/slideLayout64.xml"/><Relationship Id="rId6" Type="http://schemas.openxmlformats.org/officeDocument/2006/relationships/slideLayout" Target="../slideLayouts/slideLayout65.xml"/><Relationship Id="rId7" Type="http://schemas.openxmlformats.org/officeDocument/2006/relationships/slideLayout" Target="../slideLayouts/slideLayout66.xml"/><Relationship Id="rId8" Type="http://schemas.openxmlformats.org/officeDocument/2006/relationships/slideLayout" Target="../slideLayouts/slideLayout67.xml"/><Relationship Id="rId9" Type="http://schemas.openxmlformats.org/officeDocument/2006/relationships/slideLayout" Target="../slideLayouts/slideLayout68.xml"/><Relationship Id="rId10" Type="http://schemas.openxmlformats.org/officeDocument/2006/relationships/slideLayout" Target="../slideLayouts/slideLayout69.xml"/><Relationship Id="rId11" Type="http://schemas.openxmlformats.org/officeDocument/2006/relationships/slideLayout" Target="../slideLayouts/slideLayout70.xml"/><Relationship Id="rId12" Type="http://schemas.openxmlformats.org/officeDocument/2006/relationships/slideLayout" Target="../slideLayouts/slideLayout71.xml"/><Relationship Id="rId13" Type="http://schemas.openxmlformats.org/officeDocument/2006/relationships/slideLayout" Target="../slideLayouts/slideLayout72.xml"/>
</Relationships>
</file>

<file path=ppt/slideMasters/_rels/slideMaster7.xml.rels><?xml version="1.0" encoding="UTF-8"?>
<Relationships xmlns="http://schemas.openxmlformats.org/package/2006/relationships"><Relationship Id="rId1" Type="http://schemas.openxmlformats.org/officeDocument/2006/relationships/theme" Target="../theme/theme7.xml"/><Relationship Id="rId2" Type="http://schemas.openxmlformats.org/officeDocument/2006/relationships/slideLayout" Target="../slideLayouts/slideLayout73.xml"/><Relationship Id="rId3" Type="http://schemas.openxmlformats.org/officeDocument/2006/relationships/slideLayout" Target="../slideLayouts/slideLayout74.xml"/><Relationship Id="rId4" Type="http://schemas.openxmlformats.org/officeDocument/2006/relationships/slideLayout" Target="../slideLayouts/slideLayout75.xml"/><Relationship Id="rId5" Type="http://schemas.openxmlformats.org/officeDocument/2006/relationships/slideLayout" Target="../slideLayouts/slideLayout76.xml"/><Relationship Id="rId6" Type="http://schemas.openxmlformats.org/officeDocument/2006/relationships/slideLayout" Target="../slideLayouts/slideLayout77.xml"/><Relationship Id="rId7" Type="http://schemas.openxmlformats.org/officeDocument/2006/relationships/slideLayout" Target="../slideLayouts/slideLayout78.xml"/><Relationship Id="rId8" Type="http://schemas.openxmlformats.org/officeDocument/2006/relationships/slideLayout" Target="../slideLayouts/slideLayout79.xml"/><Relationship Id="rId9" Type="http://schemas.openxmlformats.org/officeDocument/2006/relationships/slideLayout" Target="../slideLayouts/slideLayout80.xml"/><Relationship Id="rId10" Type="http://schemas.openxmlformats.org/officeDocument/2006/relationships/slideLayout" Target="../slideLayouts/slideLayout81.xml"/><Relationship Id="rId11" Type="http://schemas.openxmlformats.org/officeDocument/2006/relationships/slideLayout" Target="../slideLayouts/slideLayout82.xml"/><Relationship Id="rId12" Type="http://schemas.openxmlformats.org/officeDocument/2006/relationships/slideLayout" Target="../slideLayouts/slideLayout83.xml"/><Relationship Id="rId13" Type="http://schemas.openxmlformats.org/officeDocument/2006/relationships/slideLayout" Target="../slideLayouts/slideLayout8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45280" cy="1962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802.15-24-0149-00</a:t>
            </a:r>
            <a:endParaRPr b="0" lang="en-US" sz="1400" spc="-1" strike="noStrike">
              <a:solidFill>
                <a:srgbClr val="000000"/>
              </a:solidFill>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 name="CustomShape 3"/>
          <p:cNvSpPr/>
          <p:nvPr/>
        </p:nvSpPr>
        <p:spPr>
          <a:xfrm>
            <a:off x="685800" y="6475320"/>
            <a:ext cx="1721520" cy="2880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 name="CustomShape 6"/>
          <p:cNvSpPr/>
          <p:nvPr/>
        </p:nvSpPr>
        <p:spPr>
          <a:xfrm>
            <a:off x="3749040" y="6475320"/>
            <a:ext cx="1721520" cy="2880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B4CB646D-F626-4810-9D30-AD0B47779D3A}"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6" name="CustomShape 7"/>
          <p:cNvSpPr/>
          <p:nvPr/>
        </p:nvSpPr>
        <p:spPr>
          <a:xfrm>
            <a:off x="7040160" y="6490080"/>
            <a:ext cx="1721520" cy="2880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7" name="CustomShape 8"/>
          <p:cNvSpPr/>
          <p:nvPr/>
        </p:nvSpPr>
        <p:spPr>
          <a:xfrm>
            <a:off x="685800" y="365760"/>
            <a:ext cx="2557080" cy="1962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Mar 2024</a:t>
            </a:r>
            <a:endParaRPr b="0" lang="en-US" sz="1400" spc="-1" strike="noStrike">
              <a:solidFill>
                <a:srgbClr val="000000"/>
              </a:solidFill>
              <a:latin typeface="Arial"/>
            </a:endParaRPr>
          </a:p>
        </p:txBody>
      </p:sp>
      <p:sp>
        <p:nvSpPr>
          <p:cNvPr id="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9"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45280" cy="1962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802.15-24-0149-00</a:t>
            </a:r>
            <a:endParaRPr b="0" lang="en-US" sz="1400" spc="-1" strike="noStrike">
              <a:solidFill>
                <a:srgbClr val="000000"/>
              </a:solidFill>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8" name="CustomShape 3"/>
          <p:cNvSpPr/>
          <p:nvPr/>
        </p:nvSpPr>
        <p:spPr>
          <a:xfrm>
            <a:off x="685800" y="6475320"/>
            <a:ext cx="1721520" cy="2880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1" name="CustomShape 6"/>
          <p:cNvSpPr/>
          <p:nvPr/>
        </p:nvSpPr>
        <p:spPr>
          <a:xfrm>
            <a:off x="3749040" y="6475320"/>
            <a:ext cx="1721520" cy="2880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74C5CF02-648E-40BC-93B6-39EE4B5B29EF}"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52" name="CustomShape 7"/>
          <p:cNvSpPr/>
          <p:nvPr/>
        </p:nvSpPr>
        <p:spPr>
          <a:xfrm>
            <a:off x="7040160" y="6490080"/>
            <a:ext cx="1721520" cy="2880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53" name="CustomShape 8"/>
          <p:cNvSpPr/>
          <p:nvPr/>
        </p:nvSpPr>
        <p:spPr>
          <a:xfrm>
            <a:off x="685800" y="365760"/>
            <a:ext cx="2557080" cy="1962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Mar 2024</a:t>
            </a:r>
            <a:endParaRPr b="0" lang="en-US" sz="1400" spc="-1" strike="noStrike">
              <a:solidFill>
                <a:srgbClr val="000000"/>
              </a:solidFill>
              <a:latin typeface="Arial"/>
            </a:endParaRPr>
          </a:p>
        </p:txBody>
      </p:sp>
      <p:sp>
        <p:nvSpPr>
          <p:cNvPr id="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55"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45280" cy="1962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802.15-24-0149-00</a:t>
            </a:r>
            <a:endParaRPr b="0" lang="en-US" sz="1400" spc="-1" strike="noStrike">
              <a:solidFill>
                <a:srgbClr val="000000"/>
              </a:solidFill>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4" name="CustomShape 3"/>
          <p:cNvSpPr/>
          <p:nvPr/>
        </p:nvSpPr>
        <p:spPr>
          <a:xfrm>
            <a:off x="685800" y="6475320"/>
            <a:ext cx="1721520" cy="2880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7" name="CustomShape 6"/>
          <p:cNvSpPr/>
          <p:nvPr/>
        </p:nvSpPr>
        <p:spPr>
          <a:xfrm>
            <a:off x="3749040" y="6475320"/>
            <a:ext cx="1721520" cy="2880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3CB10355-A5A6-4BEE-8F54-7D321783048F}"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98" name="CustomShape 7"/>
          <p:cNvSpPr/>
          <p:nvPr/>
        </p:nvSpPr>
        <p:spPr>
          <a:xfrm>
            <a:off x="7040160" y="6490080"/>
            <a:ext cx="1721520" cy="2880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99" name="CustomShape 8"/>
          <p:cNvSpPr/>
          <p:nvPr/>
        </p:nvSpPr>
        <p:spPr>
          <a:xfrm>
            <a:off x="685800" y="365760"/>
            <a:ext cx="2557080" cy="1962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Mar 2024</a:t>
            </a:r>
            <a:endParaRPr b="0" lang="en-US" sz="1400" spc="-1" strike="noStrike">
              <a:solidFill>
                <a:srgbClr val="000000"/>
              </a:solidFill>
              <a:latin typeface="Arial"/>
            </a:endParaRPr>
          </a:p>
        </p:txBody>
      </p:sp>
      <p:sp>
        <p:nvSpPr>
          <p:cNvPr id="1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a:t>
            </a:r>
            <a:r>
              <a:rPr b="0" lang="en-US" sz="4400" spc="-1" strike="noStrike">
                <a:solidFill>
                  <a:srgbClr val="000000"/>
                </a:solidFill>
                <a:latin typeface="Arial"/>
              </a:rPr>
              <a:t>format</a:t>
            </a:r>
            <a:endParaRPr b="0" lang="en-US" sz="4400" spc="-1" strike="noStrike">
              <a:solidFill>
                <a:srgbClr val="000000"/>
              </a:solidFill>
              <a:latin typeface="Arial"/>
            </a:endParaRPr>
          </a:p>
        </p:txBody>
      </p:sp>
      <p:sp>
        <p:nvSpPr>
          <p:cNvPr id="101"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1"/>
          <p:cNvSpPr/>
          <p:nvPr/>
        </p:nvSpPr>
        <p:spPr>
          <a:xfrm>
            <a:off x="3095640" y="396000"/>
            <a:ext cx="5345280" cy="1962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802.15-24-0149-00</a:t>
            </a:r>
            <a:endParaRPr b="0" lang="en-US" sz="1400" spc="-1" strike="noStrike">
              <a:solidFill>
                <a:srgbClr val="000000"/>
              </a:solidFill>
              <a:latin typeface="Arial"/>
            </a:endParaRPr>
          </a:p>
        </p:txBody>
      </p:sp>
      <p:sp>
        <p:nvSpPr>
          <p:cNvPr id="139"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0" name="CustomShape 3"/>
          <p:cNvSpPr/>
          <p:nvPr/>
        </p:nvSpPr>
        <p:spPr>
          <a:xfrm>
            <a:off x="685800" y="6475320"/>
            <a:ext cx="1721520" cy="2880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141"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2"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3" name="CustomShape 6"/>
          <p:cNvSpPr/>
          <p:nvPr/>
        </p:nvSpPr>
        <p:spPr>
          <a:xfrm>
            <a:off x="3749040" y="6475320"/>
            <a:ext cx="1721520" cy="2880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9178B1BB-2CF4-47F1-82E9-2A9E0E8CC1D2}"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144" name="CustomShape 7"/>
          <p:cNvSpPr/>
          <p:nvPr/>
        </p:nvSpPr>
        <p:spPr>
          <a:xfrm>
            <a:off x="7040160" y="6490080"/>
            <a:ext cx="1721520" cy="2880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145" name="CustomShape 8"/>
          <p:cNvSpPr/>
          <p:nvPr/>
        </p:nvSpPr>
        <p:spPr>
          <a:xfrm>
            <a:off x="685800" y="365760"/>
            <a:ext cx="2557080" cy="1962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Mar 2024</a:t>
            </a:r>
            <a:endParaRPr b="0" lang="en-US" sz="1400" spc="-1" strike="noStrike">
              <a:solidFill>
                <a:srgbClr val="000000"/>
              </a:solidFill>
              <a:latin typeface="Arial"/>
            </a:endParaRPr>
          </a:p>
        </p:txBody>
      </p:sp>
      <p:sp>
        <p:nvSpPr>
          <p:cNvPr id="146"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US" sz="1800" spc="-1" strike="noStrike">
                <a:solidFill>
                  <a:srgbClr val="000000"/>
                </a:solidFill>
                <a:latin typeface="Arial"/>
              </a:rPr>
              <a:t>Click to edit the title text format</a:t>
            </a:r>
            <a:endParaRPr b="0" lang="en-US" sz="1800" spc="-1" strike="noStrike">
              <a:solidFill>
                <a:srgbClr val="000000"/>
              </a:solidFill>
              <a:latin typeface="Arial"/>
            </a:endParaRPr>
          </a:p>
        </p:txBody>
      </p:sp>
      <p:sp>
        <p:nvSpPr>
          <p:cNvPr id="147" name="PlaceHolder 2"/>
          <p:cNvSpPr>
            <a:spLocks noGrp="1"/>
          </p:cNvSpPr>
          <p:nvPr>
            <p:ph type="body"/>
          </p:nvPr>
        </p:nvSpPr>
        <p:spPr>
          <a:xfrm>
            <a:off x="45720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1800" spc="-1" strike="noStrike">
                <a:solidFill>
                  <a:srgbClr val="000000"/>
                </a:solidFill>
                <a:latin typeface="Arial"/>
              </a:rPr>
              <a:t>Click to edit the outline text format</a:t>
            </a:r>
            <a:endParaRPr b="0" lang="en-US"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1800" spc="-1" strike="noStrike">
                <a:solidFill>
                  <a:srgbClr val="000000"/>
                </a:solidFill>
                <a:latin typeface="Arial"/>
              </a:rPr>
              <a:t>Second Outline Level</a:t>
            </a:r>
            <a:endParaRPr b="0" lang="en-US"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1800" spc="-1" strike="noStrike">
                <a:solidFill>
                  <a:srgbClr val="000000"/>
                </a:solidFill>
                <a:latin typeface="Arial"/>
              </a:rPr>
              <a:t>Third Outline Level</a:t>
            </a:r>
            <a:endParaRPr b="0" lang="en-US"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1800" spc="-1" strike="noStrike">
                <a:solidFill>
                  <a:srgbClr val="000000"/>
                </a:solidFill>
                <a:latin typeface="Arial"/>
              </a:rPr>
              <a:t>Fourth Outline Level</a:t>
            </a:r>
            <a:endParaRPr b="0" lang="en-US"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1800" spc="-1" strike="noStrike">
                <a:solidFill>
                  <a:srgbClr val="000000"/>
                </a:solidFill>
                <a:latin typeface="Arial"/>
              </a:rPr>
              <a:t>Fifth Outline Level</a:t>
            </a:r>
            <a:endParaRPr b="0" lang="en-US"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1800" spc="-1" strike="noStrike">
                <a:solidFill>
                  <a:srgbClr val="000000"/>
                </a:solidFill>
                <a:latin typeface="Arial"/>
              </a:rPr>
              <a:t>Sixth Outline Level</a:t>
            </a:r>
            <a:endParaRPr b="0" lang="en-US"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1800" spc="-1" strike="noStrike">
                <a:solidFill>
                  <a:srgbClr val="000000"/>
                </a:solidFill>
                <a:latin typeface="Arial"/>
              </a:rPr>
              <a:t>Seventh Outline Level</a:t>
            </a:r>
            <a:endParaRPr b="0" lang="en-US" sz="1800" spc="-1" strike="noStrike">
              <a:solidFill>
                <a:srgbClr val="000000"/>
              </a:solidFill>
              <a:latin typeface="Arial"/>
            </a:endParaRPr>
          </a:p>
        </p:txBody>
      </p:sp>
      <p:sp>
        <p:nvSpPr>
          <p:cNvPr id="148" name="PlaceHolder 3"/>
          <p:cNvSpPr>
            <a:spLocks noGrp="1"/>
          </p:cNvSpPr>
          <p:nvPr>
            <p:ph type="body"/>
          </p:nvPr>
        </p:nvSpPr>
        <p:spPr>
          <a:xfrm>
            <a:off x="467424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1800" spc="-1" strike="noStrike">
                <a:solidFill>
                  <a:srgbClr val="000000"/>
                </a:solidFill>
                <a:latin typeface="Arial"/>
              </a:rPr>
              <a:t>Click to edit the outline text format</a:t>
            </a:r>
            <a:endParaRPr b="0" lang="en-US"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1800" spc="-1" strike="noStrike">
                <a:solidFill>
                  <a:srgbClr val="000000"/>
                </a:solidFill>
                <a:latin typeface="Arial"/>
              </a:rPr>
              <a:t>Second Outline Level</a:t>
            </a:r>
            <a:endParaRPr b="0" lang="en-US"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1800" spc="-1" strike="noStrike">
                <a:solidFill>
                  <a:srgbClr val="000000"/>
                </a:solidFill>
                <a:latin typeface="Arial"/>
              </a:rPr>
              <a:t>Third Outline Level</a:t>
            </a:r>
            <a:endParaRPr b="0" lang="en-US"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1800" spc="-1" strike="noStrike">
                <a:solidFill>
                  <a:srgbClr val="000000"/>
                </a:solidFill>
                <a:latin typeface="Arial"/>
              </a:rPr>
              <a:t>Fourth Outline Level</a:t>
            </a:r>
            <a:endParaRPr b="0" lang="en-US"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1800" spc="-1" strike="noStrike">
                <a:solidFill>
                  <a:srgbClr val="000000"/>
                </a:solidFill>
                <a:latin typeface="Arial"/>
              </a:rPr>
              <a:t>Fifth Outline Level</a:t>
            </a:r>
            <a:endParaRPr b="0" lang="en-US"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1800" spc="-1" strike="noStrike">
                <a:solidFill>
                  <a:srgbClr val="000000"/>
                </a:solidFill>
                <a:latin typeface="Arial"/>
              </a:rPr>
              <a:t>Sixth Outline Level</a:t>
            </a:r>
            <a:endParaRPr b="0" lang="en-US"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1800" spc="-1" strike="noStrike">
                <a:solidFill>
                  <a:srgbClr val="000000"/>
                </a:solidFill>
                <a:latin typeface="Arial"/>
              </a:rPr>
              <a:t>Seventh Outline Level</a:t>
            </a:r>
            <a:endParaRPr b="0" lang="en-US" sz="1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85" name="CustomShape 1"/>
          <p:cNvSpPr/>
          <p:nvPr/>
        </p:nvSpPr>
        <p:spPr>
          <a:xfrm>
            <a:off x="3095640" y="396000"/>
            <a:ext cx="5345280" cy="1962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802.15-24-0149-00</a:t>
            </a:r>
            <a:endParaRPr b="0" lang="en-US" sz="1400" spc="-1" strike="noStrike">
              <a:solidFill>
                <a:srgbClr val="000000"/>
              </a:solidFill>
              <a:latin typeface="Arial"/>
            </a:endParaRPr>
          </a:p>
        </p:txBody>
      </p:sp>
      <p:sp>
        <p:nvSpPr>
          <p:cNvPr id="186"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7" name="CustomShape 3"/>
          <p:cNvSpPr/>
          <p:nvPr/>
        </p:nvSpPr>
        <p:spPr>
          <a:xfrm>
            <a:off x="685800" y="6475320"/>
            <a:ext cx="1721520" cy="2880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188"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9"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90" name="CustomShape 6"/>
          <p:cNvSpPr/>
          <p:nvPr/>
        </p:nvSpPr>
        <p:spPr>
          <a:xfrm>
            <a:off x="3749040" y="6475320"/>
            <a:ext cx="1721520" cy="2880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61AA392A-624C-4013-B923-923157CCE87A}"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191" name="CustomShape 7"/>
          <p:cNvSpPr/>
          <p:nvPr/>
        </p:nvSpPr>
        <p:spPr>
          <a:xfrm>
            <a:off x="7040160" y="6490080"/>
            <a:ext cx="1721520" cy="2880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192" name="CustomShape 8"/>
          <p:cNvSpPr/>
          <p:nvPr/>
        </p:nvSpPr>
        <p:spPr>
          <a:xfrm>
            <a:off x="685800" y="365760"/>
            <a:ext cx="2557080" cy="1962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Mar 2024</a:t>
            </a:r>
            <a:endParaRPr b="0" lang="en-US" sz="1400" spc="-1" strike="noStrike">
              <a:solidFill>
                <a:srgbClr val="000000"/>
              </a:solidFill>
              <a:latin typeface="Arial"/>
            </a:endParaRPr>
          </a:p>
        </p:txBody>
      </p:sp>
      <p:sp>
        <p:nvSpPr>
          <p:cNvPr id="19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194"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31" name="CustomShape 1"/>
          <p:cNvSpPr/>
          <p:nvPr/>
        </p:nvSpPr>
        <p:spPr>
          <a:xfrm>
            <a:off x="3095640" y="396000"/>
            <a:ext cx="5345280" cy="1962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802.15-24-0149-00</a:t>
            </a:r>
            <a:endParaRPr b="0" lang="en-US" sz="1400" spc="-1" strike="noStrike">
              <a:solidFill>
                <a:srgbClr val="000000"/>
              </a:solidFill>
              <a:latin typeface="Arial"/>
            </a:endParaRPr>
          </a:p>
        </p:txBody>
      </p:sp>
      <p:sp>
        <p:nvSpPr>
          <p:cNvPr id="232"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3" name="CustomShape 3"/>
          <p:cNvSpPr/>
          <p:nvPr/>
        </p:nvSpPr>
        <p:spPr>
          <a:xfrm>
            <a:off x="685800" y="6475320"/>
            <a:ext cx="1721520" cy="2880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234"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5"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6" name="CustomShape 6"/>
          <p:cNvSpPr/>
          <p:nvPr/>
        </p:nvSpPr>
        <p:spPr>
          <a:xfrm>
            <a:off x="3749040" y="6475320"/>
            <a:ext cx="1721520" cy="2880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EDCD3A9F-8A79-4AF1-A007-38FE83BB1A58}"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237" name="CustomShape 7"/>
          <p:cNvSpPr/>
          <p:nvPr/>
        </p:nvSpPr>
        <p:spPr>
          <a:xfrm>
            <a:off x="7040160" y="6490080"/>
            <a:ext cx="1721520" cy="2880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238" name="CustomShape 8"/>
          <p:cNvSpPr/>
          <p:nvPr/>
        </p:nvSpPr>
        <p:spPr>
          <a:xfrm>
            <a:off x="685800" y="365760"/>
            <a:ext cx="2557080" cy="1962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Mar 2024</a:t>
            </a:r>
            <a:endParaRPr b="0" lang="en-US" sz="1400" spc="-1" strike="noStrike">
              <a:solidFill>
                <a:srgbClr val="000000"/>
              </a:solidFill>
              <a:latin typeface="Arial"/>
            </a:endParaRPr>
          </a:p>
        </p:txBody>
      </p:sp>
      <p:sp>
        <p:nvSpPr>
          <p:cNvPr id="2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a:t>
            </a:r>
            <a:r>
              <a:rPr b="0" lang="en-US" sz="4400" spc="-1" strike="noStrike">
                <a:solidFill>
                  <a:srgbClr val="000000"/>
                </a:solidFill>
                <a:latin typeface="Arial"/>
              </a:rPr>
              <a:t>format</a:t>
            </a:r>
            <a:endParaRPr b="0" lang="en-US" sz="4400" spc="-1" strike="noStrike">
              <a:solidFill>
                <a:srgbClr val="000000"/>
              </a:solidFill>
              <a:latin typeface="Arial"/>
            </a:endParaRPr>
          </a:p>
        </p:txBody>
      </p:sp>
      <p:sp>
        <p:nvSpPr>
          <p:cNvPr id="240"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Lst>
</p:sldMaster>
</file>

<file path=ppt/slideMasters/slideMaster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77" name="CustomShape 1"/>
          <p:cNvSpPr/>
          <p:nvPr/>
        </p:nvSpPr>
        <p:spPr>
          <a:xfrm>
            <a:off x="3095640" y="396000"/>
            <a:ext cx="5345280" cy="1962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802.15-24-0149-00</a:t>
            </a:r>
            <a:endParaRPr b="0" lang="en-US" sz="1400" spc="-1" strike="noStrike">
              <a:solidFill>
                <a:srgbClr val="000000"/>
              </a:solidFill>
              <a:latin typeface="Arial"/>
            </a:endParaRPr>
          </a:p>
        </p:txBody>
      </p:sp>
      <p:sp>
        <p:nvSpPr>
          <p:cNvPr id="278"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79" name="CustomShape 3"/>
          <p:cNvSpPr/>
          <p:nvPr/>
        </p:nvSpPr>
        <p:spPr>
          <a:xfrm>
            <a:off x="685800" y="6475320"/>
            <a:ext cx="1721520" cy="2880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280"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81"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82" name="CustomShape 6"/>
          <p:cNvSpPr/>
          <p:nvPr/>
        </p:nvSpPr>
        <p:spPr>
          <a:xfrm>
            <a:off x="3749040" y="6475320"/>
            <a:ext cx="1721520" cy="2880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DE181FAF-6140-46A4-85E5-4A097284B097}"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283" name="CustomShape 7"/>
          <p:cNvSpPr/>
          <p:nvPr/>
        </p:nvSpPr>
        <p:spPr>
          <a:xfrm>
            <a:off x="7040160" y="6490080"/>
            <a:ext cx="1721520" cy="2880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284" name="CustomShape 8"/>
          <p:cNvSpPr/>
          <p:nvPr/>
        </p:nvSpPr>
        <p:spPr>
          <a:xfrm>
            <a:off x="685800" y="365760"/>
            <a:ext cx="2557080" cy="1962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Mar 2024</a:t>
            </a:r>
            <a:endParaRPr b="0" lang="en-US" sz="1400" spc="-1" strike="noStrike">
              <a:solidFill>
                <a:srgbClr val="000000"/>
              </a:solidFill>
              <a:latin typeface="Arial"/>
            </a:endParaRPr>
          </a:p>
        </p:txBody>
      </p:sp>
      <p:sp>
        <p:nvSpPr>
          <p:cNvPr id="2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286"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hyperlink" Target="https://mentor.ieee.org/802.15/dcn/23/15-23-0422-03-04ac-list-of-issues-to-be-solved.docx" TargetMode="External"/><Relationship Id="rId2" Type="http://schemas.openxmlformats.org/officeDocument/2006/relationships/slideLayout" Target="../slideLayouts/slideLayout25.xml"/>
</Relationships>
</file>

<file path=ppt/slides/_rels/slide11.xml.rels><?xml version="1.0" encoding="UTF-8"?>
<Relationships xmlns="http://schemas.openxmlformats.org/package/2006/relationships"><Relationship Id="rId1" Type="http://schemas.openxmlformats.org/officeDocument/2006/relationships/hyperlink" Target="https://mentor.ieee.org/802.15/dcn/24/15-24-0059-00-04ac-jan24-meeting-minutes-for-privacy.docx" TargetMode="External"/><Relationship Id="rId2" Type="http://schemas.openxmlformats.org/officeDocument/2006/relationships/slideLayout" Target="../slideLayouts/slideLayout40.xml"/>
</Relationships>
</file>

<file path=ppt/slides/_rels/slide12.xml.rels><?xml version="1.0" encoding="UTF-8"?>
<Relationships xmlns="http://schemas.openxmlformats.org/package/2006/relationships"><Relationship Id="rId1" Type="http://schemas.openxmlformats.org/officeDocument/2006/relationships/hyperlink" Target="https://mentor.ieee.org/802.15/dcn/23/15-23-0422-05-04ac-list-of-issues-to-be-solved.docx" TargetMode="External"/><Relationship Id="rId2" Type="http://schemas.openxmlformats.org/officeDocument/2006/relationships/hyperlink" Target="https://mentor.ieee.org/802.15/dcn/23/15-23-0397-00-04ac-project-task-list-for-tg4ac.xlsx" TargetMode="External"/><Relationship Id="rId3" Type="http://schemas.openxmlformats.org/officeDocument/2006/relationships/hyperlink" Target="https://mentor.ieee.org/802.15/dcn/22/15-22-0477-00-wng0-802-15-4-privacy-issues.pptx" TargetMode="External"/><Relationship Id="rId4" Type="http://schemas.openxmlformats.org/officeDocument/2006/relationships/slideLayout" Target="../slideLayouts/slideLayout49.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7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hyperlink" Target="http://standards.ieee.org/develop/policies/opman/sect6.html#6.3" TargetMode="External"/><Relationship Id="rId2"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bylaws/sect6-7.html#7" TargetMode="External"/><Relationship Id="rId3" Type="http://schemas.openxmlformats.org/officeDocument/2006/relationships/hyperlink" Target="https://standards.ieee.org/about/policies/opman/sect6.html" TargetMode="External"/><Relationship Id="rId4" Type="http://schemas.openxmlformats.org/officeDocument/2006/relationships/hyperlink" Target="https://standards.ieee.org/about/policies/opman/sect6.html" TargetMode="External"/><Relationship Id="rId5" Type="http://schemas.openxmlformats.org/officeDocument/2006/relationships/hyperlink" Target="https://standards.ieee.org/content/dam/ieee-standards/standards/web/documents/other/permissionltrs.zip" TargetMode="External"/><Relationship Id="rId6" Type="http://schemas.openxmlformats.org/officeDocument/2006/relationships/hyperlink" Target="https://standards.ieee.org/content/dam/ieee-standards/standards/web/documents/other/permissionltrs.zip" TargetMode="External"/><Relationship Id="rId7" Type="http://schemas.openxmlformats.org/officeDocument/2006/relationships/hyperlink" Target="http://standards.ieee.org/faqs/copyrights.html/" TargetMode="External"/><Relationship Id="rId8" Type="http://schemas.openxmlformats.org/officeDocument/2006/relationships/hyperlink" Target="http://standards.ieee.org/develop/policies/best_practices_for_ieee_standards_development_051215.pdf" TargetMode="External"/><Relationship Id="rId9" Type="http://schemas.openxmlformats.org/officeDocument/2006/relationships/hyperlink" Target="http://standards.ieee.org/develop/policies/best_practices_for_ieee_standards_development_051215.pdf" TargetMode="External"/><Relationship Id="rId10" Type="http://schemas.openxmlformats.org/officeDocument/2006/relationships/hyperlink" Target="https://standards.ieee.org/about/policies/opman/sect6.html" TargetMode="External"/><Relationship Id="rId1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29" name="CustomShape 1"/>
          <p:cNvSpPr/>
          <p:nvPr/>
        </p:nvSpPr>
        <p:spPr>
          <a:xfrm>
            <a:off x="152280" y="609480"/>
            <a:ext cx="8974440" cy="4609080"/>
          </a:xfrm>
          <a:prstGeom prst="rect">
            <a:avLst/>
          </a:prstGeom>
          <a:noFill/>
          <a:ln w="0">
            <a:noFill/>
          </a:ln>
        </p:spPr>
        <p:style>
          <a:lnRef idx="0"/>
          <a:fillRef idx="0"/>
          <a:effectRef idx="0"/>
          <a:fontRef idx="minor"/>
        </p:style>
        <p:txBody>
          <a:bodyPr lIns="90000" rIns="90000" tIns="46800" bIns="46800" anchor="t">
            <a:noAutofit/>
          </a:bodyPr>
          <a:p>
            <a:pPr algn="ctr">
              <a:lnSpc>
                <a:spcPct val="100000"/>
              </a:lnSpc>
            </a:pPr>
            <a:r>
              <a:rPr b="1" lang="en-IE"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Privacy Opening Report, Agenda and Closing report for March Meeting</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Date Submitted: 10</a:t>
            </a:r>
            <a:r>
              <a:rPr b="1" lang="en-IE" sz="1600" spc="-1" strike="noStrike" baseline="33000">
                <a:solidFill>
                  <a:srgbClr val="000000"/>
                </a:solidFill>
                <a:latin typeface="Times New Roman"/>
                <a:ea typeface="DejaVu Sans"/>
              </a:rPr>
              <a:t>th</a:t>
            </a:r>
            <a:r>
              <a:rPr b="1" lang="en-IE" sz="1600" spc="-1" strike="noStrike">
                <a:solidFill>
                  <a:srgbClr val="000000"/>
                </a:solidFill>
                <a:latin typeface="Times New Roman"/>
                <a:ea typeface="DejaVu Sans"/>
              </a:rPr>
              <a:t> March, 2024</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Source: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Company -</a:t>
            </a:r>
            <a:endParaRPr b="0" lang="en-US" sz="1600" spc="-1" strike="noStrike">
              <a:solidFill>
                <a:srgbClr val="000000"/>
              </a:solidFill>
              <a:latin typeface="Arial"/>
            </a:endParaRPr>
          </a:p>
          <a:p>
            <a:pPr>
              <a:lnSpc>
                <a:spcPct val="100000"/>
              </a:lnSpc>
            </a:pPr>
            <a:r>
              <a:rPr b="0" lang="en-IE" sz="1600" spc="-1" strike="noStrike">
                <a:solidFill>
                  <a:srgbClr val="000000"/>
                </a:solidFill>
                <a:latin typeface="Times New Roman"/>
                <a:ea typeface="DejaVu Sans"/>
              </a:rPr>
              <a:t>E-Mail: kivinen@iki.fi</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Re:</a:t>
            </a:r>
            <a:r>
              <a:rPr b="0" lang="en-IE" sz="1600" spc="-1" strike="noStrike">
                <a:solidFill>
                  <a:srgbClr val="000000"/>
                </a:solidFill>
                <a:latin typeface="Times New Roman"/>
                <a:ea typeface="DejaVu Sans"/>
              </a:rPr>
              <a:t> TG4ac Privacy Meeting in March</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spcBef>
                <a:spcPts val="598"/>
              </a:spcBef>
              <a:spcAft>
                <a:spcPts val="598"/>
              </a:spcAft>
            </a:pPr>
            <a:r>
              <a:rPr b="0" lang="en-IE" sz="1600" spc="-1" strike="noStrike">
                <a:solidFill>
                  <a:srgbClr val="000000"/>
                </a:solidFill>
                <a:latin typeface="Times New Roman"/>
                <a:ea typeface="DejaVu Sans"/>
              </a:rPr>
              <a:t>Opening Report, Agenda and Closing report for TG4ac Privacy March Meeting.</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Purpose: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Provide information which kind of changes are needed to the standard.</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Notice: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Release: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8" name="CustomShape 1"/>
          <p:cNvSpPr/>
          <p:nvPr/>
        </p:nvSpPr>
        <p:spPr>
          <a:xfrm>
            <a:off x="685800" y="685440"/>
            <a:ext cx="7755120" cy="104976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49" name="CustomShape 2"/>
          <p:cNvSpPr/>
          <p:nvPr/>
        </p:nvSpPr>
        <p:spPr>
          <a:xfrm>
            <a:off x="438120" y="602280"/>
            <a:ext cx="821376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Agenda for March</a:t>
            </a:r>
            <a:endParaRPr b="0" lang="en-US" sz="4400" spc="-1" strike="noStrike">
              <a:solidFill>
                <a:srgbClr val="000000"/>
              </a:solidFill>
              <a:latin typeface="Arial"/>
            </a:endParaRPr>
          </a:p>
        </p:txBody>
      </p:sp>
      <p:sp>
        <p:nvSpPr>
          <p:cNvPr id="350" name="CustomShape 3"/>
          <p:cNvSpPr/>
          <p:nvPr/>
        </p:nvSpPr>
        <p:spPr>
          <a:xfrm>
            <a:off x="457200" y="1604520"/>
            <a:ext cx="8213760" cy="396180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51" name="CustomShape 4"/>
          <p:cNvSpPr/>
          <p:nvPr/>
        </p:nvSpPr>
        <p:spPr>
          <a:xfrm>
            <a:off x="457200" y="1604520"/>
            <a:ext cx="8212320" cy="3960360"/>
          </a:xfrm>
          <a:prstGeom prst="rect">
            <a:avLst/>
          </a:prstGeom>
          <a:noFill/>
          <a:ln w="0">
            <a:noFill/>
          </a:ln>
        </p:spPr>
        <p:style>
          <a:lnRef idx="0"/>
          <a:fillRef idx="0"/>
          <a:effectRef idx="0"/>
          <a:fontRef idx="minor"/>
        </p:style>
        <p:txBody>
          <a:bodyPr lIns="0" rIns="0" tIns="0" bIns="0" anchor="t">
            <a:normAutofit/>
          </a:bodyPr>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Start working on the MLME and frame formats</a:t>
            </a:r>
            <a:endParaRPr b="0" lang="en-US" sz="3200" spc="-1" strike="noStrike">
              <a:solidFill>
                <a:srgbClr val="000000"/>
              </a:solidFill>
              <a:latin typeface="Arial"/>
            </a:endParaRPr>
          </a:p>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Issue list: </a:t>
            </a:r>
            <a:r>
              <a:rPr b="0" lang="en-IE" sz="3200" spc="-1" strike="noStrike" u="sng">
                <a:solidFill>
                  <a:srgbClr val="0000ff"/>
                </a:solidFill>
                <a:uFillTx/>
                <a:latin typeface="Arial"/>
                <a:ea typeface="DejaVu Sans"/>
                <a:hlinkClick r:id="rId1"/>
              </a:rPr>
              <a:t>15-23-0422-03</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2" name="CustomShape 1"/>
          <p:cNvSpPr/>
          <p:nvPr/>
        </p:nvSpPr>
        <p:spPr>
          <a:xfrm>
            <a:off x="457200" y="273600"/>
            <a:ext cx="8218440" cy="113400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IE" sz="4400" spc="-1" strike="noStrike">
                <a:solidFill>
                  <a:srgbClr val="000000"/>
                </a:solidFill>
                <a:latin typeface="Arial"/>
                <a:ea typeface="DejaVu Sans"/>
              </a:rPr>
              <a:t>Detailed Agenda for March</a:t>
            </a:r>
            <a:endParaRPr b="0" lang="en-US" sz="4400" spc="-1" strike="noStrike">
              <a:solidFill>
                <a:srgbClr val="000000"/>
              </a:solidFill>
              <a:latin typeface="Arial"/>
            </a:endParaRPr>
          </a:p>
        </p:txBody>
      </p:sp>
      <p:sp>
        <p:nvSpPr>
          <p:cNvPr id="353" name="CustomShape 2"/>
          <p:cNvSpPr/>
          <p:nvPr/>
        </p:nvSpPr>
        <p:spPr>
          <a:xfrm>
            <a:off x="457200" y="1604520"/>
            <a:ext cx="7764480" cy="3966480"/>
          </a:xfrm>
          <a:prstGeom prst="rect">
            <a:avLst/>
          </a:prstGeom>
          <a:noFill/>
          <a:ln w="0">
            <a:noFill/>
          </a:ln>
        </p:spPr>
        <p:style>
          <a:lnRef idx="0"/>
          <a:fillRef idx="0"/>
          <a:effectRef idx="0"/>
          <a:fontRef idx="minor"/>
        </p:style>
        <p:txBody>
          <a:bodyPr lIns="0" rIns="0" tIns="0" bIns="0" anchor="t">
            <a:normAutofit fontScale="64000"/>
          </a:bodyPr>
          <a:p>
            <a:pPr marL="789120" indent="-5817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Tuesday 12</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March 1030-1230</a:t>
            </a:r>
            <a:endParaRPr b="0" lang="en-US" sz="3200" spc="-1" strike="noStrike">
              <a:solidFill>
                <a:srgbClr val="000000"/>
              </a:solidFill>
              <a:latin typeface="Arial"/>
            </a:endParaRPr>
          </a:p>
          <a:p>
            <a:pPr lvl="2" marL="1181520" indent="-3859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Opening slides</a:t>
            </a:r>
            <a:endParaRPr b="0" lang="en-US" sz="3200" spc="-1" strike="noStrike">
              <a:solidFill>
                <a:srgbClr val="000000"/>
              </a:solidFill>
              <a:latin typeface="Arial"/>
            </a:endParaRPr>
          </a:p>
          <a:p>
            <a:pPr lvl="2" marL="1181520" indent="-3859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agenda (this document) 15-24-0149-00</a:t>
            </a:r>
            <a:endParaRPr b="0" lang="en-US" sz="3200" spc="-1" strike="noStrike">
              <a:solidFill>
                <a:srgbClr val="000000"/>
              </a:solidFill>
              <a:latin typeface="Arial"/>
            </a:endParaRPr>
          </a:p>
          <a:p>
            <a:pPr lvl="2" marL="1181520" indent="-3859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minutes </a:t>
            </a:r>
            <a:r>
              <a:rPr b="0" lang="en-IE" sz="3200" spc="-1" strike="noStrike" u="sng">
                <a:solidFill>
                  <a:srgbClr val="0000ff"/>
                </a:solidFill>
                <a:uFillTx/>
                <a:latin typeface="Arial"/>
                <a:ea typeface="DejaVu Sans"/>
                <a:hlinkClick r:id="rId1"/>
              </a:rPr>
              <a:t>15-24-0059-00</a:t>
            </a:r>
            <a:endParaRPr b="0" lang="en-US" sz="3200" spc="-1" strike="noStrike">
              <a:solidFill>
                <a:srgbClr val="000000"/>
              </a:solidFill>
              <a:latin typeface="Arial"/>
            </a:endParaRPr>
          </a:p>
          <a:p>
            <a:pPr lvl="2" marL="1181520" indent="-3859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Start working on the MLME primitives and frame formats</a:t>
            </a:r>
            <a:endParaRPr b="0" lang="en-US" sz="3200" spc="-1" strike="noStrike">
              <a:solidFill>
                <a:srgbClr val="000000"/>
              </a:solidFill>
              <a:latin typeface="Arial"/>
            </a:endParaRPr>
          </a:p>
          <a:p>
            <a:pPr marL="789120" indent="-5817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Tuesday 12</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March 1330-1530</a:t>
            </a:r>
            <a:endParaRPr b="0" lang="en-US" sz="3200" spc="-1" strike="noStrike">
              <a:solidFill>
                <a:srgbClr val="000000"/>
              </a:solidFill>
              <a:latin typeface="Arial"/>
            </a:endParaRPr>
          </a:p>
          <a:p>
            <a:pPr lvl="2" marL="1181520" indent="-3859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Continue working on the MLME primitives and frame formats</a:t>
            </a:r>
            <a:endParaRPr b="0" lang="en-US" sz="3200" spc="-1" strike="noStrike">
              <a:solidFill>
                <a:srgbClr val="000000"/>
              </a:solidFill>
              <a:latin typeface="Arial"/>
            </a:endParaRPr>
          </a:p>
          <a:p>
            <a:pPr lvl="2" marL="1181520" indent="-3859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Closing report</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4" name="CustomShape 1"/>
          <p:cNvSpPr/>
          <p:nvPr/>
        </p:nvSpPr>
        <p:spPr>
          <a:xfrm>
            <a:off x="457200" y="273600"/>
            <a:ext cx="8222400" cy="113796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More information</a:t>
            </a:r>
            <a:endParaRPr b="0" lang="en-US" sz="4400" spc="-1" strike="noStrike">
              <a:solidFill>
                <a:srgbClr val="000000"/>
              </a:solidFill>
              <a:latin typeface="Arial"/>
            </a:endParaRPr>
          </a:p>
        </p:txBody>
      </p:sp>
      <p:sp>
        <p:nvSpPr>
          <p:cNvPr id="355" name="CustomShape 2"/>
          <p:cNvSpPr/>
          <p:nvPr/>
        </p:nvSpPr>
        <p:spPr>
          <a:xfrm>
            <a:off x="457200" y="1604520"/>
            <a:ext cx="8222760" cy="3970080"/>
          </a:xfrm>
          <a:prstGeom prst="rect">
            <a:avLst/>
          </a:prstGeom>
          <a:noFill/>
          <a:ln w="0">
            <a:noFill/>
          </a:ln>
        </p:spPr>
        <p:style>
          <a:lnRef idx="0"/>
          <a:fillRef idx="0"/>
          <a:effectRef idx="0"/>
          <a:fontRef idx="minor"/>
        </p:style>
        <p:txBody>
          <a:bodyPr lIns="0" rIns="0" tIns="0" bIns="0" anchor="t">
            <a:normAutofit/>
          </a:bodyPr>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List of issues can be found in the document </a:t>
            </a:r>
            <a:r>
              <a:rPr b="0" lang="en-IE" sz="3200" spc="-1" strike="noStrike" u="sng">
                <a:solidFill>
                  <a:srgbClr val="0000ff"/>
                </a:solidFill>
                <a:uFillTx/>
                <a:latin typeface="Arial"/>
                <a:ea typeface="DejaVu Sans"/>
                <a:hlinkClick r:id="rId1"/>
              </a:rPr>
              <a:t>15-23-0422-05</a:t>
            </a:r>
            <a:r>
              <a:rPr b="0" lang="en-US" sz="3200" spc="-1" strike="noStrike">
                <a:solidFill>
                  <a:srgbClr val="000000"/>
                </a:solidFill>
                <a:latin typeface="Arial"/>
                <a:ea typeface="DejaVu Sans"/>
              </a:rPr>
              <a:t>.</a:t>
            </a:r>
            <a:endParaRPr b="0" lang="en-US" sz="3200" spc="-1" strike="noStrike">
              <a:solidFill>
                <a:srgbClr val="000000"/>
              </a:solidFill>
              <a:latin typeface="Arial"/>
            </a:endParaRPr>
          </a:p>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Project task list: </a:t>
            </a:r>
            <a:r>
              <a:rPr b="0" lang="en-US" sz="3200" spc="-1" strike="noStrike" u="sng">
                <a:solidFill>
                  <a:srgbClr val="0000ff"/>
                </a:solidFill>
                <a:uFillTx/>
                <a:latin typeface="Arial"/>
                <a:ea typeface="DejaVu Sans"/>
                <a:hlinkClick r:id="rId2"/>
              </a:rPr>
              <a:t>15-23-0397</a:t>
            </a:r>
            <a:endParaRPr b="0" lang="en-US" sz="3200" spc="-1" strike="noStrike">
              <a:solidFill>
                <a:srgbClr val="000000"/>
              </a:solidFill>
              <a:latin typeface="Arial"/>
            </a:endParaRPr>
          </a:p>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Old WNG presentation </a:t>
            </a:r>
            <a:r>
              <a:rPr b="0" lang="en-US" sz="3200" spc="-1" strike="noStrike" u="sng">
                <a:solidFill>
                  <a:srgbClr val="0000ff"/>
                </a:solidFill>
                <a:uFillTx/>
                <a:latin typeface="Arial"/>
                <a:ea typeface="DejaVu Sans"/>
                <a:hlinkClick r:id="rId3"/>
              </a:rPr>
              <a:t>15-22-0477</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6" name="TextShape 1"/>
          <p:cNvSpPr/>
          <p:nvPr/>
        </p:nvSpPr>
        <p:spPr>
          <a:xfrm>
            <a:off x="457200" y="273600"/>
            <a:ext cx="8225640" cy="114120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Timeline</a:t>
            </a:r>
            <a:endParaRPr b="0" lang="en-US" sz="4400" spc="-1" strike="noStrike">
              <a:solidFill>
                <a:srgbClr val="000000"/>
              </a:solidFill>
              <a:latin typeface="Arial"/>
            </a:endParaRPr>
          </a:p>
        </p:txBody>
      </p:sp>
      <p:sp>
        <p:nvSpPr>
          <p:cNvPr id="357" name="TextShape 2"/>
          <p:cNvSpPr/>
          <p:nvPr/>
        </p:nvSpPr>
        <p:spPr>
          <a:xfrm>
            <a:off x="457200" y="1604520"/>
            <a:ext cx="8225640" cy="3973680"/>
          </a:xfrm>
          <a:prstGeom prst="rect">
            <a:avLst/>
          </a:prstGeom>
          <a:noFill/>
          <a:ln w="0">
            <a:noFill/>
          </a:ln>
        </p:spPr>
        <p:style>
          <a:lnRef idx="0"/>
          <a:fillRef idx="0"/>
          <a:effectRef idx="0"/>
          <a:fontRef idx="minor"/>
        </p:style>
        <p:txBody>
          <a:bodyPr lIns="0" rIns="0" tIns="0" bIns="0" anchor="t">
            <a:normAutofit/>
          </a:bodyPr>
          <a:p>
            <a:pPr>
              <a:lnSpc>
                <a:spcPct val="100000"/>
              </a:lnSpc>
              <a:spcBef>
                <a:spcPts val="1417"/>
              </a:spcBef>
            </a:pPr>
            <a:endParaRPr b="0" lang="en-US" sz="1800" spc="-1" strike="noStrike">
              <a:solidFill>
                <a:srgbClr val="000000"/>
              </a:solidFill>
              <a:latin typeface="Arial"/>
              <a:ea typeface="DejaVu Sans"/>
            </a:endParaRPr>
          </a:p>
        </p:txBody>
      </p:sp>
      <p:graphicFrame>
        <p:nvGraphicFramePr>
          <p:cNvPr id="358" name=""/>
          <p:cNvGraphicFramePr/>
          <p:nvPr/>
        </p:nvGraphicFramePr>
        <p:xfrm>
          <a:off x="685800" y="1416240"/>
          <a:ext cx="8000640" cy="4755960"/>
        </p:xfrm>
        <a:graphic>
          <a:graphicData uri="http://schemas.openxmlformats.org/drawingml/2006/table">
            <a:tbl>
              <a:tblPr/>
              <a:tblGrid>
                <a:gridCol w="6330240"/>
                <a:gridCol w="1670760"/>
              </a:tblGrid>
              <a:tr h="594720">
                <a:tc>
                  <a:txBody>
                    <a:bodyPr lIns="90000" rIns="90000" anchor="t">
                      <a:noAutofit/>
                    </a:bodyPr>
                    <a:p>
                      <a:pPr>
                        <a:lnSpc>
                          <a:spcPct val="100000"/>
                        </a:lnSpc>
                      </a:pPr>
                      <a:r>
                        <a:rPr b="0" lang="en-US" sz="1800" spc="-1" strike="noStrike">
                          <a:solidFill>
                            <a:srgbClr val="000000"/>
                          </a:solidFill>
                          <a:latin typeface="Arial"/>
                        </a:rPr>
                        <a:t>Finalize the list of issues to be solved</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nSpc>
                          <a:spcPct val="100000"/>
                        </a:lnSpc>
                      </a:pPr>
                      <a:r>
                        <a:rPr b="0" lang="en-US" sz="1800" spc="-1" strike="noStrike">
                          <a:solidFill>
                            <a:srgbClr val="000000"/>
                          </a:solidFill>
                          <a:latin typeface="Arial"/>
                        </a:rPr>
                        <a:t>Jan 2024</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594720">
                <a:tc>
                  <a:txBody>
                    <a:bodyPr lIns="90000" rIns="90000" anchor="t">
                      <a:noAutofit/>
                    </a:bodyPr>
                    <a:p>
                      <a:pPr>
                        <a:lnSpc>
                          <a:spcPct val="100000"/>
                        </a:lnSpc>
                      </a:pPr>
                      <a:r>
                        <a:rPr b="0" lang="en-US" sz="1800" spc="-1" strike="noStrike">
                          <a:solidFill>
                            <a:srgbClr val="000000"/>
                          </a:solidFill>
                          <a:latin typeface="Arial"/>
                        </a:rPr>
                        <a:t>First version of the draft for WG pre-ballot commenting</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May 2024</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Draft ready for letter ballot</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Sep 2024</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4720">
                <a:tc>
                  <a:txBody>
                    <a:bodyPr lIns="90000" rIns="90000" anchor="t">
                      <a:noAutofit/>
                    </a:bodyPr>
                    <a:p>
                      <a:pPr>
                        <a:lnSpc>
                          <a:spcPct val="100000"/>
                        </a:lnSpc>
                      </a:pPr>
                      <a:r>
                        <a:rPr b="0" lang="en-US" sz="1800" spc="-1" strike="noStrike">
                          <a:solidFill>
                            <a:srgbClr val="000000"/>
                          </a:solidFill>
                          <a:latin typeface="Arial"/>
                        </a:rPr>
                        <a:t>Draft ready for SA ballot</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Jan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SA ballot start</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Mar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4720">
                <a:tc>
                  <a:txBody>
                    <a:bodyPr lIns="90000" rIns="90000" anchor="t">
                      <a:noAutofit/>
                    </a:bodyPr>
                    <a:p>
                      <a:pPr>
                        <a:lnSpc>
                          <a:spcPct val="100000"/>
                        </a:lnSpc>
                      </a:pPr>
                      <a:r>
                        <a:rPr b="0" lang="en-US" sz="1800" spc="-1" strike="noStrike">
                          <a:solidFill>
                            <a:srgbClr val="000000"/>
                          </a:solidFill>
                          <a:latin typeface="Arial"/>
                        </a:rPr>
                        <a:t>SA ballot done</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Jul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Submit to RevCom</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Sep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2920">
                <a:tc>
                  <a:txBody>
                    <a:bodyPr lIns="90000" rIns="90000" anchor="t">
                      <a:noAutofit/>
                    </a:bodyPr>
                    <a:p>
                      <a:pPr>
                        <a:lnSpc>
                          <a:spcPct val="100000"/>
                        </a:lnSpc>
                      </a:pPr>
                      <a:r>
                        <a:rPr b="0" lang="en-US" sz="1800" spc="-1" strike="noStrike">
                          <a:solidFill>
                            <a:srgbClr val="000000"/>
                          </a:solidFill>
                          <a:latin typeface="Arial"/>
                        </a:rPr>
                        <a:t>Standard published</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Jan 2026</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9" name="TextShape 3"/>
          <p:cNvSpPr/>
          <p:nvPr/>
        </p:nvSpPr>
        <p:spPr>
          <a:xfrm>
            <a:off x="457200" y="273600"/>
            <a:ext cx="8225640" cy="114120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Meeting achievements</a:t>
            </a:r>
            <a:endParaRPr b="0" lang="en-US" sz="4400" spc="-1" strike="noStrike">
              <a:solidFill>
                <a:srgbClr val="000000"/>
              </a:solidFill>
              <a:latin typeface="Arial"/>
            </a:endParaRPr>
          </a:p>
        </p:txBody>
      </p:sp>
      <p:sp>
        <p:nvSpPr>
          <p:cNvPr id="360" name="TextShape 4"/>
          <p:cNvSpPr/>
          <p:nvPr/>
        </p:nvSpPr>
        <p:spPr>
          <a:xfrm>
            <a:off x="457200" y="1604520"/>
            <a:ext cx="8225640" cy="3973680"/>
          </a:xfrm>
          <a:prstGeom prst="rect">
            <a:avLst/>
          </a:prstGeom>
          <a:noFill/>
          <a:ln w="0">
            <a:noFill/>
          </a:ln>
        </p:spPr>
        <p:style>
          <a:lnRef idx="0"/>
          <a:fillRef idx="0"/>
          <a:effectRef idx="0"/>
          <a:fontRef idx="minor"/>
        </p:style>
        <p:txBody>
          <a:bodyPr lIns="0" rIns="0" tIns="0" bIns="0" anchor="t">
            <a:normAutofit/>
          </a:bodyPr>
          <a:p>
            <a:pPr>
              <a:lnSpc>
                <a:spcPct val="100000"/>
              </a:lnSpc>
              <a:spcBef>
                <a:spcPts val="1417"/>
              </a:spcBef>
            </a:pPr>
            <a:endParaRPr b="0" lang="en-US" sz="1800" spc="-1" strike="noStrike">
              <a:solidFill>
                <a:srgbClr val="000000"/>
              </a:solidFill>
              <a:latin typeface="Arial"/>
              <a:ea typeface="DejaVu Sans"/>
            </a:endParaRPr>
          </a:p>
        </p:txBody>
      </p:sp>
      <p:sp>
        <p:nvSpPr>
          <p:cNvPr id="361" name="PlaceHolder 1"/>
          <p:cNvSpPr>
            <a:spLocks noGrp="1"/>
          </p:cNvSpPr>
          <p:nvPr>
            <p:ph type="title"/>
          </p:nvPr>
        </p:nvSpPr>
        <p:spPr>
          <a:xfrm>
            <a:off x="457200" y="273600"/>
            <a:ext cx="8228520" cy="1144080"/>
          </a:xfrm>
          <a:prstGeom prst="rect">
            <a:avLst/>
          </a:prstGeom>
          <a:noFill/>
          <a:ln w="0">
            <a:noFill/>
          </a:ln>
        </p:spPr>
        <p:txBody>
          <a:bodyPr lIns="0" rIns="0" tIns="0" bIns="0" anchor="ctr">
            <a:noAutofit/>
          </a:bodyPr>
          <a:p>
            <a:pPr indent="0" algn="ctr">
              <a:lnSpc>
                <a:spcPct val="100000"/>
              </a:lnSpc>
              <a:buNone/>
              <a:tabLst>
                <a:tab algn="l" pos="0"/>
              </a:tabLst>
            </a:pPr>
            <a:r>
              <a:rPr b="0" lang="en-US" sz="4400" spc="-1" strike="noStrike">
                <a:solidFill>
                  <a:srgbClr val="000000"/>
                </a:solidFill>
                <a:latin typeface="Arial"/>
              </a:rPr>
              <a:t> </a:t>
            </a:r>
            <a:endParaRPr b="0" lang="en-US" sz="4400" spc="-1" strike="noStrike">
              <a:solidFill>
                <a:srgbClr val="000000"/>
              </a:solidFill>
              <a:latin typeface="Arial"/>
            </a:endParaRPr>
          </a:p>
        </p:txBody>
      </p:sp>
      <p:sp>
        <p:nvSpPr>
          <p:cNvPr id="362" name="PlaceHolder 2"/>
          <p:cNvSpPr>
            <a:spLocks noGrp="1"/>
          </p:cNvSpPr>
          <p:nvPr>
            <p:ph/>
          </p:nvPr>
        </p:nvSpPr>
        <p:spPr>
          <a:xfrm>
            <a:off x="457200" y="1604520"/>
            <a:ext cx="8228520" cy="3976560"/>
          </a:xfrm>
          <a:prstGeom prst="rect">
            <a:avLst/>
          </a:prstGeom>
          <a:noFill/>
          <a:ln w="0">
            <a:noFill/>
          </a:ln>
        </p:spPr>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rPr>
              <a:t>Update issues list 15-23-0422-05.</a:t>
            </a:r>
            <a:endParaRPr b="0" lang="en-US"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rPr>
              <a:t>Create first version of MLME primitives and frame formats</a:t>
            </a:r>
            <a:endParaRPr b="0" lang="en-US" sz="3200" spc="-1" strike="noStrike">
              <a:solidFill>
                <a:srgbClr val="000000"/>
              </a:solidFill>
              <a:latin typeface="Arial"/>
            </a:endParaRPr>
          </a:p>
          <a:p>
            <a:pPr marL="432000" indent="0">
              <a:lnSpc>
                <a:spcPct val="100000"/>
              </a:lnSpc>
              <a:spcBef>
                <a:spcPts val="1417"/>
              </a:spcBef>
              <a:buNone/>
              <a:tabLst>
                <a:tab algn="l" pos="0"/>
              </a:tabLst>
            </a:pP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3" name="TextShape 1"/>
          <p:cNvSpPr/>
          <p:nvPr/>
        </p:nvSpPr>
        <p:spPr>
          <a:xfrm>
            <a:off x="457200" y="273600"/>
            <a:ext cx="8455680" cy="114120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Agenda for TG4ac for May</a:t>
            </a:r>
            <a:endParaRPr b="0" lang="en-US" sz="4400" spc="-1" strike="noStrike">
              <a:solidFill>
                <a:srgbClr val="000000"/>
              </a:solidFill>
              <a:latin typeface="Arial"/>
            </a:endParaRPr>
          </a:p>
        </p:txBody>
      </p:sp>
      <p:sp>
        <p:nvSpPr>
          <p:cNvPr id="364" name="TextShape 2"/>
          <p:cNvSpPr/>
          <p:nvPr/>
        </p:nvSpPr>
        <p:spPr>
          <a:xfrm>
            <a:off x="457200" y="1604520"/>
            <a:ext cx="8225640" cy="3973680"/>
          </a:xfrm>
          <a:prstGeom prst="rect">
            <a:avLst/>
          </a:prstGeom>
          <a:noFill/>
          <a:ln w="0">
            <a:noFill/>
          </a:ln>
        </p:spPr>
        <p:style>
          <a:lnRef idx="0"/>
          <a:fillRef idx="0"/>
          <a:effectRef idx="0"/>
          <a:fontRef idx="minor"/>
        </p:style>
        <p:txBody>
          <a:bodyPr lIns="0" rIns="0" tIns="0" bIns="0" anchor="t">
            <a:normAutofit fontScale="96000"/>
          </a:bodyPr>
          <a:p>
            <a:pPr marL="414720" indent="-3110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Two sessions</a:t>
            </a:r>
            <a:endParaRPr b="0" lang="en-US" sz="3200" spc="-1" strike="noStrike">
              <a:solidFill>
                <a:srgbClr val="000000"/>
              </a:solidFill>
              <a:latin typeface="Arial"/>
            </a:endParaRPr>
          </a:p>
          <a:p>
            <a:pPr marL="414720" indent="-3110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Try to coordinate so it does not overlap TG4ab, 802.11bi, or 802.11bh.</a:t>
            </a:r>
            <a:endParaRPr b="0" lang="en-US" sz="3200" spc="-1" strike="noStrike">
              <a:solidFill>
                <a:srgbClr val="000000"/>
              </a:solidFill>
              <a:latin typeface="Arial"/>
            </a:endParaRPr>
          </a:p>
          <a:p>
            <a:pPr marL="414720" indent="-3110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Have a joint one hour meeting with TG4ab.</a:t>
            </a:r>
            <a:endParaRPr b="0" lang="en-US" sz="3200" spc="-1" strike="noStrike">
              <a:solidFill>
                <a:srgbClr val="000000"/>
              </a:solidFill>
              <a:latin typeface="Arial"/>
            </a:endParaRPr>
          </a:p>
          <a:p>
            <a:pPr lvl="2" marL="622080" indent="-2073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Perhaps at the end of week, so we can update what has happened.</a:t>
            </a:r>
            <a:endParaRPr b="0" lang="en-US" sz="3200" spc="-1" strike="noStrike">
              <a:solidFill>
                <a:srgbClr val="000000"/>
              </a:solidFill>
              <a:latin typeface="Arial"/>
            </a:endParaRPr>
          </a:p>
          <a:p>
            <a:pPr lvl="1" marL="414720" indent="-2073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Work on the draft text</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0" name="CustomShape 1"/>
          <p:cNvSpPr/>
          <p:nvPr/>
        </p:nvSpPr>
        <p:spPr>
          <a:xfrm>
            <a:off x="190440" y="1007640"/>
            <a:ext cx="8747280" cy="553392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The IEEE-SA strongly recommends that at each WG meeting the chair or a designee:</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Show slides #1 through #4 of this presentation</a:t>
            </a:r>
            <a:endParaRPr b="0" lang="en-US" sz="14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Advise the WG attendees that: </a:t>
            </a:r>
            <a:endParaRPr b="0" lang="en-US" sz="14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IEEE’s patent policy is described in Clause 6 of the </a:t>
            </a:r>
            <a:r>
              <a:rPr b="0" i="1" lang="en-IE" sz="1200" spc="-1" strike="noStrike">
                <a:solidFill>
                  <a:srgbClr val="000000"/>
                </a:solidFill>
                <a:latin typeface="Calibri"/>
                <a:ea typeface="Calibri"/>
              </a:rPr>
              <a:t>IEEE-SA Standards Board Bylaws</a:t>
            </a:r>
            <a:r>
              <a:rPr b="0" lang="en-IE" sz="1200" spc="-1" strike="noStrike">
                <a:solidFill>
                  <a:srgbClr val="000000"/>
                </a:solidFill>
                <a:latin typeface="Calibri"/>
                <a:ea typeface="Calibri"/>
              </a:rPr>
              <a:t>;</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Early identification of patent claims which may be essential for the use of standards under development is strongly encouraged; </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sz="1800"/>
            </a:br>
            <a:r>
              <a:rPr b="0" lang="en-IE" sz="1200" spc="-1" strike="noStrike">
                <a:solidFill>
                  <a:srgbClr val="000000"/>
                </a:solidFill>
                <a:latin typeface="Calibri"/>
                <a:ea typeface="DejaVu Sans"/>
              </a:rPr>
              <a:t> </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Instruct the WG Secretary to record in the minutes of the relevant WG meeting:</a:t>
            </a:r>
            <a:endParaRPr b="0" lang="en-US" sz="14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foregoing information was provided and that slides 1 through 4 (and this slide 0, if applicable) were shown;</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Any responses that were given, specifically the patent claim(s)/patent application claim(s) and/or the holder of the patent claim(s)/patent application claim(s) that were identified (if any) and by whom.</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 WG Chair shall ensure that a request is made to any identified holders of potential essential patent claim(s) to complete and submit a Letter of Assurance.</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It is recommended that the WG Chair review the guidance in </a:t>
            </a:r>
            <a:r>
              <a:rPr b="0" i="1" lang="en-IE" sz="1200" spc="-1" strike="noStrike">
                <a:solidFill>
                  <a:srgbClr val="000000"/>
                </a:solidFill>
                <a:latin typeface="Calibri"/>
                <a:ea typeface="Calibri"/>
              </a:rPr>
              <a:t>IEEE-SA Standards Board Operations Manual</a:t>
            </a:r>
            <a:r>
              <a:rPr b="0" lang="en-IE" sz="1200" spc="-1" strike="noStrike">
                <a:solidFill>
                  <a:srgbClr val="000000"/>
                </a:solidFill>
                <a:latin typeface="Calibri"/>
                <a:ea typeface="Calibri"/>
              </a:rPr>
              <a:t> 6.3.5 and in FAQs 14 and 15 on inclusion of potential Essential Patent Claims by incorporation or by reference. </a:t>
            </a:r>
            <a:endParaRPr b="0" lang="en-US" sz="1200" spc="-1" strike="noStrike">
              <a:solidFill>
                <a:srgbClr val="000000"/>
              </a:solidFill>
              <a:latin typeface="Arial"/>
            </a:endParaRPr>
          </a:p>
          <a:p>
            <a:pPr>
              <a:lnSpc>
                <a:spcPct val="100000"/>
              </a:lnSpc>
            </a:pPr>
            <a:endParaRPr b="0" lang="en-US" sz="1200" spc="-1" strike="noStrike">
              <a:solidFill>
                <a:srgbClr val="000000"/>
              </a:solidFill>
              <a:latin typeface="Arial"/>
            </a:endParaRPr>
          </a:p>
          <a:p>
            <a:pPr marL="216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Note: </a:t>
            </a:r>
            <a:r>
              <a:rPr b="1" lang="en-IE" sz="1200" spc="-1" strike="noStrike">
                <a:solidFill>
                  <a:srgbClr val="000000"/>
                </a:solidFill>
                <a:latin typeface="Calibri"/>
                <a:ea typeface="Calibri"/>
              </a:rPr>
              <a:t>WG</a:t>
            </a:r>
            <a:r>
              <a:rPr b="0" lang="en-IE" sz="1200" spc="-1" strike="noStrike">
                <a:solidFill>
                  <a:srgbClr val="000000"/>
                </a:solidFill>
                <a:latin typeface="Calibri"/>
                <a:ea typeface="Calibri"/>
              </a:rPr>
              <a:t> includes Working Groups, Task Groups, and other standards-developing committees with a PAR approved by the IEEE-SA Standards Board.</a:t>
            </a:r>
            <a:endParaRPr b="0" lang="en-US" sz="1200" spc="-1" strike="noStrike">
              <a:solidFill>
                <a:srgbClr val="000000"/>
              </a:solidFill>
              <a:latin typeface="Arial"/>
            </a:endParaRPr>
          </a:p>
        </p:txBody>
      </p:sp>
      <p:sp>
        <p:nvSpPr>
          <p:cNvPr id="331" name="CustomShape 2"/>
          <p:cNvSpPr/>
          <p:nvPr/>
        </p:nvSpPr>
        <p:spPr>
          <a:xfrm>
            <a:off x="685800" y="533520"/>
            <a:ext cx="7756560" cy="593640"/>
          </a:xfrm>
          <a:prstGeom prst="rect">
            <a:avLst/>
          </a:prstGeom>
          <a:noFill/>
          <a:ln w="0">
            <a:noFill/>
          </a:ln>
        </p:spPr>
        <p:style>
          <a:lnRef idx="0"/>
          <a:fillRef idx="0"/>
          <a:effectRef idx="0"/>
          <a:fontRef idx="minor"/>
        </p:style>
        <p:txBody>
          <a:bodyPr lIns="90360" rIns="90360" tIns="44280" bIns="44280" anchor="ctr">
            <a:noAutofit/>
          </a:bodyPr>
          <a:p>
            <a:pPr algn="ctr">
              <a:lnSpc>
                <a:spcPct val="100000"/>
              </a:lnSpc>
            </a:pPr>
            <a:r>
              <a:rPr b="0" lang="en-IE" sz="2800" spc="-1" strike="noStrike" u="sng">
                <a:solidFill>
                  <a:srgbClr val="000000"/>
                </a:solidFill>
                <a:uFillTx/>
                <a:latin typeface="Calibri"/>
                <a:ea typeface="Calibri"/>
              </a:rPr>
              <a:t>Instructions for the WG Chair</a:t>
            </a:r>
            <a:endParaRPr b="0" lang="en-US" sz="2800" spc="-1" strike="noStrike">
              <a:solidFill>
                <a:srgbClr val="000000"/>
              </a:solidFill>
              <a:latin typeface="Arial"/>
            </a:endParaRPr>
          </a:p>
        </p:txBody>
      </p:sp>
      <p:sp>
        <p:nvSpPr>
          <p:cNvPr id="332" name="CustomShape 3"/>
          <p:cNvSpPr/>
          <p:nvPr/>
        </p:nvSpPr>
        <p:spPr>
          <a:xfrm>
            <a:off x="685800" y="-228600"/>
            <a:ext cx="7756560" cy="105408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33" name="CustomShape 4"/>
          <p:cNvSpPr/>
          <p:nvPr/>
        </p:nvSpPr>
        <p:spPr>
          <a:xfrm>
            <a:off x="380880" y="838080"/>
            <a:ext cx="8442360" cy="554688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4" name="CustomShape 1"/>
          <p:cNvSpPr/>
          <p:nvPr/>
        </p:nvSpPr>
        <p:spPr>
          <a:xfrm>
            <a:off x="339840" y="692280"/>
            <a:ext cx="8823240" cy="3808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Participants have a duty to inform the IEEE</a:t>
            </a:r>
            <a:endParaRPr b="0" lang="en-US" sz="2800" spc="-1" strike="noStrike">
              <a:solidFill>
                <a:srgbClr val="000000"/>
              </a:solidFill>
              <a:latin typeface="Arial"/>
            </a:endParaRPr>
          </a:p>
        </p:txBody>
      </p:sp>
      <p:sp>
        <p:nvSpPr>
          <p:cNvPr id="335" name="CustomShape 2"/>
          <p:cNvSpPr/>
          <p:nvPr/>
        </p:nvSpPr>
        <p:spPr>
          <a:xfrm>
            <a:off x="34920" y="1413000"/>
            <a:ext cx="9128160" cy="486108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shall</a:t>
            </a:r>
            <a:r>
              <a:rPr b="1" lang="en-IE" sz="1800" spc="-1" strike="noStrike">
                <a:solidFill>
                  <a:srgbClr val="000000"/>
                </a:solidFill>
                <a:latin typeface="Calibri"/>
                <a:ea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should </a:t>
            </a:r>
            <a:r>
              <a:rPr b="1" lang="en-IE" sz="1800" spc="-1" strike="noStrike">
                <a:solidFill>
                  <a:srgbClr val="000000"/>
                </a:solidFill>
                <a:latin typeface="Calibri"/>
                <a:ea typeface="Calibri"/>
              </a:rPr>
              <a:t>inform the IEEE (or cause the IEEE to be informed) of the identity of any other holders of potential Essential Patent Claims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800" spc="-1" strike="noStrike">
                <a:solidFill>
                  <a:srgbClr val="000000"/>
                </a:solidFill>
                <a:latin typeface="Calibri"/>
                <a:ea typeface="Calibri"/>
              </a:rPr>
              <a:t>Early identification of holders of potential Essential Patent Claims is encouraged</a:t>
            </a:r>
            <a:endParaRPr b="0" lang="en-US"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6" name="CustomShape 1"/>
          <p:cNvSpPr/>
          <p:nvPr/>
        </p:nvSpPr>
        <p:spPr>
          <a:xfrm>
            <a:off x="684360" y="658800"/>
            <a:ext cx="7756560" cy="8128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Ways to inform IEEE</a:t>
            </a:r>
            <a:endParaRPr b="0" lang="en-US" sz="3200" spc="-1" strike="noStrike">
              <a:solidFill>
                <a:srgbClr val="000000"/>
              </a:solidFill>
              <a:latin typeface="Arial"/>
            </a:endParaRPr>
          </a:p>
        </p:txBody>
      </p:sp>
      <p:sp>
        <p:nvSpPr>
          <p:cNvPr id="337" name="CustomShape 2"/>
          <p:cNvSpPr/>
          <p:nvPr/>
        </p:nvSpPr>
        <p:spPr>
          <a:xfrm>
            <a:off x="0" y="1557360"/>
            <a:ext cx="8975880" cy="336888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Cause an LOA to be submitted to the IEEE-SA (patcom@ieee.org); or</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Provide the chair of this group with the identity of the holder(s) of any and all such claims as soon as possible; or</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Speak up now and respond to this Call for Potentially Essential Patents</a:t>
            </a: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2000" spc="-1" strike="noStrike">
                <a:solidFill>
                  <a:srgbClr val="000000"/>
                </a:solidFill>
                <a:latin typeface="Calibri"/>
                <a:ea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sz="1800"/>
            </a:br>
            <a:r>
              <a:rPr b="0" lang="en-IE" sz="2000" spc="-1" strike="noStrike">
                <a:solidFill>
                  <a:srgbClr val="000000"/>
                </a:solidFill>
                <a:latin typeface="Arial"/>
                <a:ea typeface="DejaVu Sans"/>
              </a:rPr>
              <a:t> </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8" name="CustomShape 1"/>
          <p:cNvSpPr/>
          <p:nvPr/>
        </p:nvSpPr>
        <p:spPr>
          <a:xfrm>
            <a:off x="324000" y="630360"/>
            <a:ext cx="8670960" cy="11271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Other guidelines for IEEE WG meetings</a:t>
            </a:r>
            <a:endParaRPr b="0" lang="en-US" sz="3200" spc="-1" strike="noStrike">
              <a:solidFill>
                <a:srgbClr val="000000"/>
              </a:solidFill>
              <a:latin typeface="Arial"/>
            </a:endParaRPr>
          </a:p>
        </p:txBody>
      </p:sp>
      <p:sp>
        <p:nvSpPr>
          <p:cNvPr id="339" name="CustomShape 2"/>
          <p:cNvSpPr/>
          <p:nvPr/>
        </p:nvSpPr>
        <p:spPr>
          <a:xfrm>
            <a:off x="609480" y="1773360"/>
            <a:ext cx="7748640" cy="445140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All IEEE-SA standards meetings shall be conducted in compliance with all applicable laws, including antitrust and competition laws. </a:t>
            </a: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interpretation, validity, or essentiality of patents/patent claims. </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specific license rates, terms, or conditions.</a:t>
            </a:r>
            <a:endParaRPr b="0" lang="en-US" sz="16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500" spc="-1" strike="noStrike">
                <a:solidFill>
                  <a:srgbClr val="000000"/>
                </a:solidFill>
                <a:latin typeface="Calibri"/>
                <a:ea typeface="Calibri"/>
              </a:rPr>
              <a:t>Relative costs of different technical approaches that include relative costs of patent licensing terms may be discussed in standards development meetings. </a:t>
            </a:r>
            <a:endParaRPr b="0" lang="en-US" sz="1500" spc="-1" strike="noStrike">
              <a:solidFill>
                <a:srgbClr val="000000"/>
              </a:solidFill>
              <a:latin typeface="Arial"/>
            </a:endParaRPr>
          </a:p>
          <a:p>
            <a:pPr lvl="3" marL="864000" indent="-210240">
              <a:lnSpc>
                <a:spcPct val="100000"/>
              </a:lnSpc>
              <a:buClr>
                <a:srgbClr val="000000"/>
              </a:buClr>
              <a:buSzPct val="45000"/>
              <a:buFont typeface="Wingdings" charset="2"/>
              <a:buChar char=""/>
            </a:pPr>
            <a:r>
              <a:rPr b="1" lang="en-IE" sz="1500" spc="-1" strike="noStrike">
                <a:solidFill>
                  <a:srgbClr val="000000"/>
                </a:solidFill>
                <a:latin typeface="Calibri"/>
                <a:ea typeface="Calibri"/>
              </a:rPr>
              <a:t>Technical considerations remain the primary focus</a:t>
            </a:r>
            <a:endParaRPr b="0" lang="en-US" sz="15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or engage in the fixing of product prices, allocation of customers, or division of sales markets.</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status or substance of ongoing or threatened litigation.</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be silent if inappropriate topics are discussed … do formally object.</a:t>
            </a:r>
            <a:endParaRPr b="0" lang="en-US" sz="1600" spc="-1" strike="noStrike">
              <a:solidFill>
                <a:srgbClr val="000000"/>
              </a:solidFill>
              <a:latin typeface="Arial"/>
            </a:endParaRPr>
          </a:p>
          <a:p>
            <a:pPr marL="216000" indent="-210240" algn="ctr">
              <a:lnSpc>
                <a:spcPct val="100000"/>
              </a:lnSpc>
              <a:buClr>
                <a:srgbClr val="000000"/>
              </a:buClr>
              <a:buSzPct val="45000"/>
              <a:buFont typeface="Wingdings" charset="2"/>
              <a:buChar char=""/>
            </a:pPr>
            <a:r>
              <a:rPr b="1" lang="en-IE" sz="900" spc="-1" strike="noStrike">
                <a:solidFill>
                  <a:srgbClr val="000000"/>
                </a:solidFill>
                <a:latin typeface="Calibri"/>
                <a:ea typeface="Calibri"/>
              </a:rPr>
              <a:t>---------------------------------------------------------------   </a:t>
            </a:r>
            <a:endParaRPr b="0" lang="en-US" sz="900" spc="-1" strike="noStrike">
              <a:solidFill>
                <a:srgbClr val="000000"/>
              </a:solidFill>
              <a:latin typeface="Arial"/>
            </a:endParaRPr>
          </a:p>
          <a:p>
            <a:pPr marL="216000" indent="-210240">
              <a:lnSpc>
                <a:spcPct val="100000"/>
              </a:lnSpc>
              <a:buClr>
                <a:srgbClr val="000000"/>
              </a:buClr>
              <a:buSzPct val="45000"/>
              <a:buFont typeface="Wingdings" charset="2"/>
              <a:buChar char=""/>
            </a:pPr>
            <a:r>
              <a:rPr b="1" lang="en-IE" sz="1200" spc="-1" strike="noStrike">
                <a:solidFill>
                  <a:srgbClr val="000000"/>
                </a:solidFill>
                <a:latin typeface="Calibri"/>
                <a:ea typeface="Calibri"/>
              </a:rPr>
              <a:t>For more details, see </a:t>
            </a:r>
            <a:r>
              <a:rPr b="1" i="1" lang="en-IE" sz="1200" spc="-1" strike="noStrike">
                <a:solidFill>
                  <a:srgbClr val="000000"/>
                </a:solidFill>
                <a:latin typeface="Calibri"/>
                <a:ea typeface="Calibri"/>
              </a:rPr>
              <a:t>IEEE-SA Standards Board Operations Manual</a:t>
            </a:r>
            <a:r>
              <a:rPr b="1" lang="en-IE" sz="1200" spc="-1" strike="noStrike">
                <a:solidFill>
                  <a:srgbClr val="000000"/>
                </a:solidFill>
                <a:latin typeface="Calibri"/>
                <a:ea typeface="Calibri"/>
              </a:rPr>
              <a:t>, clause 5.3.10 and </a:t>
            </a:r>
            <a:r>
              <a:rPr b="1" i="1" lang="en-IE" sz="1200" spc="-1" strike="noStrike">
                <a:solidFill>
                  <a:srgbClr val="000000"/>
                </a:solidFill>
                <a:latin typeface="Calibri"/>
                <a:ea typeface="Calibri"/>
              </a:rPr>
              <a:t>Antitrust and Competition Policy: What You Need to Know </a:t>
            </a:r>
            <a:r>
              <a:rPr b="1" lang="en-IE" sz="1200" spc="-1" strike="noStrike">
                <a:solidFill>
                  <a:srgbClr val="000000"/>
                </a:solidFill>
                <a:latin typeface="Calibri"/>
                <a:ea typeface="Calibri"/>
              </a:rPr>
              <a:t>at http://standards.ieee.org/develop/policies/antitrust.pdf</a:t>
            </a:r>
            <a:endParaRPr b="0" lang="en-US"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0" name="CustomShape 1"/>
          <p:cNvSpPr/>
          <p:nvPr/>
        </p:nvSpPr>
        <p:spPr>
          <a:xfrm>
            <a:off x="324000" y="630360"/>
            <a:ext cx="8670960" cy="11271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Patent-related information</a:t>
            </a:r>
            <a:endParaRPr b="0" lang="en-US" sz="3200" spc="-1" strike="noStrike">
              <a:solidFill>
                <a:srgbClr val="000000"/>
              </a:solidFill>
              <a:latin typeface="Arial"/>
            </a:endParaRPr>
          </a:p>
        </p:txBody>
      </p:sp>
      <p:sp>
        <p:nvSpPr>
          <p:cNvPr id="341" name="CustomShape 2"/>
          <p:cNvSpPr/>
          <p:nvPr/>
        </p:nvSpPr>
        <p:spPr>
          <a:xfrm>
            <a:off x="609480" y="1773360"/>
            <a:ext cx="7748640" cy="445140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80000"/>
              </a:lnSpc>
              <a:spcBef>
                <a:spcPts val="173"/>
              </a:spcBef>
              <a:buClr>
                <a:srgbClr val="000000"/>
              </a:buClr>
              <a:buSzPct val="45000"/>
              <a:buFont typeface="Wingdings" charset="2"/>
              <a:buChar char=""/>
            </a:pPr>
            <a:r>
              <a:rPr b="1" lang="en-IE" sz="1800" spc="-1" strike="noStrike">
                <a:solidFill>
                  <a:srgbClr val="000000"/>
                </a:solidFill>
                <a:latin typeface="Calibri"/>
                <a:ea typeface="Calibri"/>
              </a:rPr>
              <a:t>The patent policy and the procedures used to execute that policy are documented in the:</a:t>
            </a:r>
            <a:endParaRPr b="0" lang="en-US" sz="18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1" i="1" lang="en-IE" sz="1800" spc="-1" strike="noStrike">
                <a:solidFill>
                  <a:srgbClr val="000000"/>
                </a:solidFill>
                <a:latin typeface="Calibri"/>
                <a:ea typeface="Calibri"/>
              </a:rPr>
              <a:t>IEEE-SA Standards Board Bylaws</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(http://standards.ieee.org/develop/policies/bylaws/sect6-7.html#6) </a:t>
            </a:r>
            <a:endParaRPr b="0" lang="en-US" sz="1500" spc="-1" strike="noStrike">
              <a:solidFill>
                <a:srgbClr val="000000"/>
              </a:solidFill>
              <a:latin typeface="Arial"/>
            </a:endParaRPr>
          </a:p>
          <a:p>
            <a:pPr lvl="1" marL="432000" indent="-210240">
              <a:lnSpc>
                <a:spcPct val="90000"/>
              </a:lnSpc>
              <a:spcBef>
                <a:spcPts val="400"/>
              </a:spcBef>
              <a:buClr>
                <a:srgbClr val="000000"/>
              </a:buClr>
              <a:buSzPct val="45000"/>
              <a:buFont typeface="Wingdings" charset="2"/>
              <a:buChar char=""/>
            </a:pPr>
            <a:r>
              <a:rPr b="1" i="1" lang="en-IE" sz="1800" spc="-1" strike="noStrike">
                <a:solidFill>
                  <a:srgbClr val="000000"/>
                </a:solidFill>
                <a:latin typeface="Calibri"/>
                <a:ea typeface="Calibri"/>
              </a:rPr>
              <a:t>IEEE-SA Standards Board Operations Manual</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a:t>
            </a:r>
            <a:r>
              <a:rPr b="1" lang="en-IE" sz="1500" spc="-1" strike="noStrike" u="sng">
                <a:solidFill>
                  <a:srgbClr val="0000ff"/>
                </a:solidFill>
                <a:uFillTx/>
                <a:latin typeface="Calibri"/>
                <a:ea typeface="Calibri"/>
                <a:hlinkClick r:id="rId1"/>
              </a:rPr>
              <a:t>http://standards.ieee.org/develop/policies/opman/sect6.html#6.3</a:t>
            </a:r>
            <a:r>
              <a:rPr b="1" lang="en-IE" sz="1500" spc="-1" strike="noStrike">
                <a:solidFill>
                  <a:srgbClr val="000000"/>
                </a:solidFill>
                <a:latin typeface="Calibri"/>
                <a:ea typeface="Calibri"/>
              </a:rPr>
              <a:t>)</a:t>
            </a:r>
            <a:endParaRPr b="0" lang="en-US" sz="1500" spc="-1" strike="noStrike">
              <a:solidFill>
                <a:srgbClr val="000000"/>
              </a:solidFill>
              <a:latin typeface="Arial"/>
            </a:endParaRPr>
          </a:p>
          <a:p>
            <a:pPr>
              <a:lnSpc>
                <a:spcPct val="90000"/>
              </a:lnSpc>
              <a:spcBef>
                <a:spcPts val="400"/>
              </a:spcBef>
            </a:pPr>
            <a:endParaRPr b="0" lang="en-US" sz="1500" spc="-1" strike="noStrike">
              <a:solidFill>
                <a:srgbClr val="000000"/>
              </a:solidFill>
              <a:latin typeface="Arial"/>
            </a:endParaRPr>
          </a:p>
          <a:p>
            <a:pPr marL="216000" indent="-210240">
              <a:lnSpc>
                <a:spcPct val="90000"/>
              </a:lnSpc>
              <a:spcBef>
                <a:spcPts val="400"/>
              </a:spcBef>
              <a:buClr>
                <a:srgbClr val="000000"/>
              </a:buClr>
              <a:buSzPct val="45000"/>
              <a:buFont typeface="Wingdings" charset="2"/>
              <a:buChar char=""/>
            </a:pPr>
            <a:r>
              <a:rPr b="1" lang="en-IE" sz="1800" spc="-1" strike="noStrike">
                <a:solidFill>
                  <a:srgbClr val="000000"/>
                </a:solidFill>
                <a:latin typeface="Calibri"/>
                <a:ea typeface="Calibri"/>
              </a:rPr>
              <a:t>Material about the patent policy is available at</a:t>
            </a:r>
            <a:br>
              <a:rPr sz="1800"/>
            </a:br>
            <a:r>
              <a:rPr b="1" i="1" lang="en-IE" sz="1600" spc="-1" strike="noStrike">
                <a:solidFill>
                  <a:srgbClr val="000000"/>
                </a:solidFill>
                <a:latin typeface="Calibri"/>
                <a:ea typeface="Calibri"/>
              </a:rPr>
              <a:t>http://standards.ieee.org/about/sasb/patcom/materials.html</a:t>
            </a:r>
            <a:endParaRPr b="0" lang="en-US" sz="1600" spc="-1" strike="noStrike">
              <a:solidFill>
                <a:srgbClr val="000000"/>
              </a:solidFill>
              <a:latin typeface="Arial"/>
            </a:endParaRPr>
          </a:p>
          <a:p>
            <a:pPr>
              <a:lnSpc>
                <a:spcPct val="90000"/>
              </a:lnSpc>
            </a:pPr>
            <a:endParaRPr b="0" lang="en-US" sz="1600" spc="-1" strike="noStrike">
              <a:solidFill>
                <a:srgbClr val="000000"/>
              </a:solidFill>
              <a:latin typeface="Arial"/>
            </a:endParaRPr>
          </a:p>
          <a:p>
            <a:pPr marL="630000" indent="-280080" algn="ctr">
              <a:lnSpc>
                <a:spcPct val="90000"/>
              </a:lnSpc>
              <a:buClr>
                <a:srgbClr val="000000"/>
              </a:buClr>
              <a:buSzPct val="45000"/>
              <a:buFont typeface="Wingdings" charset="2"/>
              <a:buChar char=""/>
            </a:pPr>
            <a:r>
              <a:rPr b="1" lang="en-IE" sz="2600" spc="-1" strike="noStrike">
                <a:solidFill>
                  <a:srgbClr val="000000"/>
                </a:solidFill>
                <a:latin typeface="Calibri"/>
                <a:ea typeface="Calibri"/>
              </a:rPr>
              <a:t>If you have questions, contact the IEEE-SA Standards Board Patent Committee Administrator at patcom@ieee.org</a:t>
            </a:r>
            <a:endParaRPr b="0" lang="en-US" sz="2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2" name="CustomShape 1"/>
          <p:cNvSpPr/>
          <p:nvPr/>
        </p:nvSpPr>
        <p:spPr>
          <a:xfrm>
            <a:off x="324000" y="630360"/>
            <a:ext cx="8670960" cy="11271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Instructions for Chairs of </a:t>
            </a:r>
            <a:br>
              <a:rPr sz="1800"/>
            </a:br>
            <a:r>
              <a:rPr b="1" lang="en-IE" sz="2600" spc="-1" strike="noStrike" cap="all">
                <a:solidFill>
                  <a:srgbClr val="000000"/>
                </a:solidFill>
                <a:latin typeface="Montserrat ExtraBold"/>
                <a:ea typeface="MS PGothic"/>
              </a:rPr>
              <a:t>standards development activities</a:t>
            </a:r>
            <a:endParaRPr b="0" lang="en-US" sz="2600" spc="-1" strike="noStrike">
              <a:solidFill>
                <a:srgbClr val="000000"/>
              </a:solidFill>
              <a:latin typeface="Arial"/>
            </a:endParaRPr>
          </a:p>
        </p:txBody>
      </p:sp>
      <p:sp>
        <p:nvSpPr>
          <p:cNvPr id="343" name="CustomShape 2"/>
          <p:cNvSpPr/>
          <p:nvPr/>
        </p:nvSpPr>
        <p:spPr>
          <a:xfrm>
            <a:off x="609480" y="1773360"/>
            <a:ext cx="7748640" cy="445140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buClr>
                <a:srgbClr val="000000"/>
              </a:buClr>
              <a:buSzPct val="45000"/>
              <a:buFont typeface="Wingdings" charset="2"/>
              <a:buChar char=""/>
            </a:pPr>
            <a:r>
              <a:rPr b="1" lang="en-IE" sz="2000" spc="-1" strike="noStrike">
                <a:solidFill>
                  <a:srgbClr val="000000"/>
                </a:solidFill>
                <a:latin typeface="Montserrat"/>
                <a:ea typeface="MS PGothic"/>
              </a:rPr>
              <a:t>At the beginning of each standards development meeting the chair or a designee is to:</a:t>
            </a:r>
            <a:endParaRPr b="0" lang="en-US" sz="2000" spc="-1" strike="noStrike">
              <a:solidFill>
                <a:srgbClr val="000000"/>
              </a:solidFill>
              <a:latin typeface="Arial"/>
            </a:endParaRPr>
          </a:p>
          <a:p>
            <a:pPr>
              <a:lnSpc>
                <a:spcPct val="90000"/>
              </a:lnSpc>
            </a:pPr>
            <a:endParaRPr b="0" lang="en-US"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Show the following slides (or provide them beforehand)</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Advise the standards development group participants that: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IEEE SA’s copyright policy is described in Clause 7 of the IEEE SA Standards Board Bylaws and Clause 6.1 of the IEEE SA Standards Board Operations Manual;</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Any material submitted during standards development, whether verbal, recorded, or in written form, is a Contribution and shall comply with the IEEE SA Copyright Policy;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Instruct the Secretary to record in the minutes of the relevant meeting: </a:t>
            </a:r>
            <a:endParaRPr b="0" lang="en-US" sz="16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0" lang="en-IE" sz="1600" spc="-1" strike="noStrike">
                <a:solidFill>
                  <a:srgbClr val="000000"/>
                </a:solidFill>
                <a:latin typeface="Calibri"/>
                <a:ea typeface="MS PGothic"/>
              </a:rPr>
              <a:t>That the foregoing information was provided and that the copyright slides were shown (or provided beforehand). </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4" name="CustomShape 1"/>
          <p:cNvSpPr/>
          <p:nvPr/>
        </p:nvSpPr>
        <p:spPr>
          <a:xfrm>
            <a:off x="324000" y="630360"/>
            <a:ext cx="8670960" cy="11271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US" sz="2600" spc="-1" strike="noStrike">
              <a:solidFill>
                <a:srgbClr val="000000"/>
              </a:solidFill>
              <a:latin typeface="Arial"/>
            </a:endParaRPr>
          </a:p>
        </p:txBody>
      </p:sp>
      <p:sp>
        <p:nvSpPr>
          <p:cNvPr id="345" name="CustomShape 2"/>
          <p:cNvSpPr/>
          <p:nvPr/>
        </p:nvSpPr>
        <p:spPr>
          <a:xfrm>
            <a:off x="609480" y="1773360"/>
            <a:ext cx="7748640" cy="445140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spcBef>
                <a:spcPts val="564"/>
              </a:spcBef>
              <a:buClr>
                <a:srgbClr val="000000"/>
              </a:buClr>
              <a:buSzPct val="45000"/>
              <a:buFont typeface="Wingdings" charset="2"/>
              <a:buChar char=""/>
            </a:pPr>
            <a:r>
              <a:rPr b="1" lang="en-IE" sz="20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en-US" sz="2000" spc="-1" strike="noStrike">
              <a:solidFill>
                <a:srgbClr val="000000"/>
              </a:solidFill>
              <a:latin typeface="Arial"/>
            </a:endParaRPr>
          </a:p>
          <a:p>
            <a:pPr>
              <a:lnSpc>
                <a:spcPct val="90000"/>
              </a:lnSpc>
            </a:pPr>
            <a:endParaRPr b="0" lang="en-US"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For material that is not previously Published, IEEE is automatically granted a license to use any material that is presented or submitted.</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6" name="CustomShape 1"/>
          <p:cNvSpPr/>
          <p:nvPr/>
        </p:nvSpPr>
        <p:spPr>
          <a:xfrm>
            <a:off x="324000" y="630360"/>
            <a:ext cx="8670960" cy="11271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US" sz="2600" spc="-1" strike="noStrike">
              <a:solidFill>
                <a:srgbClr val="000000"/>
              </a:solidFill>
              <a:latin typeface="Arial"/>
            </a:endParaRPr>
          </a:p>
        </p:txBody>
      </p:sp>
      <p:sp>
        <p:nvSpPr>
          <p:cNvPr id="347" name="CustomShape 2"/>
          <p:cNvSpPr/>
          <p:nvPr/>
        </p:nvSpPr>
        <p:spPr>
          <a:xfrm>
            <a:off x="609480" y="1773360"/>
            <a:ext cx="8431560" cy="445140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The IEEE SA Copyright Policy is described in the IEEE SA Standards Board Bylaws and IEEE SA Standards Board Operations Manual</a:t>
            </a:r>
            <a:br>
              <a:rPr sz="1800"/>
            </a:br>
            <a:r>
              <a:rPr b="0" lang="en-IE" sz="1500" spc="-1" strike="noStrike">
                <a:solidFill>
                  <a:srgbClr val="000000"/>
                </a:solidFill>
                <a:latin typeface="Calibri"/>
                <a:ea typeface="DejaVu Sans"/>
              </a:rPr>
              <a:t> </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500" spc="-1" strike="noStrike">
                <a:solidFill>
                  <a:srgbClr val="000000"/>
                </a:solidFill>
                <a:latin typeface="Calibri"/>
                <a:ea typeface="MS PGothic"/>
              </a:rPr>
              <a:t>IEEE SA Copyright Policy, see </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7 of the IEEE SA Standards Board Bylaws</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1"/>
              </a:rPr>
              <a:t>https</a:t>
            </a:r>
            <a:r>
              <a:rPr b="0" lang="en-IE" sz="1200" spc="-1" strike="noStrike" u="sng">
                <a:solidFill>
                  <a:srgbClr val="0000ff"/>
                </a:solidFill>
                <a:uFillTx/>
                <a:latin typeface="Calibri"/>
                <a:ea typeface="MS PGothic"/>
                <a:hlinkClick r:id="rId2"/>
              </a:rPr>
              <a:t>://standards.ieee.org/about/policies/bylaws/sect6-7.html#7</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6.1 of the IEEE SA Standards Board Operations Manual</a:t>
            </a:r>
            <a:br>
              <a:rPr sz="1800"/>
            </a:b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3"/>
              </a:rPr>
              <a:t>https://</a:t>
            </a:r>
            <a:r>
              <a:rPr b="0" lang="en-IE" sz="1200" spc="-1" strike="noStrike" u="sng">
                <a:solidFill>
                  <a:srgbClr val="0000ff"/>
                </a:solidFill>
                <a:uFillTx/>
                <a:latin typeface="Calibri"/>
                <a:ea typeface="MS PGothic"/>
                <a:hlinkClick r:id="rId4"/>
              </a:rPr>
              <a:t>standards.ieee.org/about/policies/opman/sect6.html</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Permission</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5"/>
              </a:rPr>
              <a:t>https://</a:t>
            </a:r>
            <a:r>
              <a:rPr b="0" lang="en-IE" sz="1200" spc="-1" strike="noStrike" u="sng">
                <a:solidFill>
                  <a:srgbClr val="0000ff"/>
                </a:solidFill>
                <a:uFillTx/>
                <a:latin typeface="Calibri"/>
                <a:ea typeface="MS PGothic"/>
                <a:hlinkClick r:id="rId6"/>
              </a:rPr>
              <a:t>standards.ieee.org/content/dam/ieee-standards/standards/web/documents/other/permissionltrs.zip</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FAQs</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7"/>
              </a:rPr>
              <a:t>http://standards.ieee.org/faqs/copyrights.html/</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Best Practices for IEEE Standards Development </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8"/>
              </a:rPr>
              <a:t>http://</a:t>
            </a:r>
            <a:r>
              <a:rPr b="0" lang="en-IE" sz="1200" spc="-1" strike="noStrike" u="sng">
                <a:solidFill>
                  <a:srgbClr val="0000ff"/>
                </a:solidFill>
                <a:uFillTx/>
                <a:latin typeface="Calibri"/>
                <a:ea typeface="MS PGothic"/>
                <a:hlinkClick r:id="rId9"/>
              </a:rPr>
              <a:t>standards.ieee.org/develop/policies/best_practices_for_ieee_standards_development_051215.pdf</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Distribution of Draft Standards (see 6.1.3 of the SASB Operations Manual)</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10"/>
              </a:rPr>
              <a:t>https://standards.ieee.org/about/policies/opman/sect6.html</a:t>
            </a:r>
            <a:endParaRPr b="0" lang="en-US" sz="1200" spc="-1" strike="noStrike">
              <a:solidFill>
                <a:srgbClr val="000000"/>
              </a:solidFill>
              <a:latin typeface="Arial"/>
            </a:endParaRPr>
          </a:p>
          <a:p>
            <a:pPr>
              <a:lnSpc>
                <a:spcPct val="90000"/>
              </a:lnSpc>
              <a:spcBef>
                <a:spcPts val="564"/>
              </a:spcBef>
            </a:pPr>
            <a:endParaRPr b="0" lang="en-US"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7.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7638</TotalTime>
  <Application>LibreOffice/7.4.7.2$Linux_X86_64 LibreOffice_project/40$Build-2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2024-03-12T10:38:11Z</dcterms:modified>
  <cp:revision>156</cp:revision>
  <dc:subject>IEEE 802.15.9ma</dc:subject>
  <dc:title>Opening for November</dc:title>
</cp:coreProperties>
</file>

<file path=docProps/custom.xml><?xml version="1.0" encoding="utf-8"?>
<Properties xmlns="http://schemas.openxmlformats.org/officeDocument/2006/custom-properties" xmlns:vt="http://schemas.openxmlformats.org/officeDocument/2006/docPropsVTypes"/>
</file>