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4" r:id="rId14"/>
    <p:sldId id="265" r:id="rId15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2E3C957-1061-4AF3-8CEB-37A5061FA011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54F1F33-0488-4199-92F3-6073B43005B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DEA0949-5859-410B-A7FB-F7AAFA07978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200" cy="3466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640" cy="42685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E55A255-5B10-4685-95BD-61909680BA1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756D1F-D613-4BCB-8BDB-92526D4CE40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647A103-2D9B-4E5C-B7E3-B3F5D6E4B62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61C0C1-19A3-43DD-9897-E0C2976386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F61C0C1-19A3-43DD-9897-E0C2976386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589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840" cy="417348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92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680" cy="209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52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40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AB2933B-9B12-4999-9EBC-432C899BAA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36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15-24-0137-00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60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15-23-0574-01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36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520" cy="1468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Report to EC on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Un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720" cy="474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2024-03-11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754929-4F4B-44E6-8763-DA50CB9DC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120" cy="37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226626204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Gary Stuebing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Cisco Systems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Gstuebing@cisco.com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36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LB203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906A64C-9D0C-4DF3-99DD-66F2F528A2E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lang="en-US" sz="3200" b="1" strike="noStrike" spc="-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6944143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0A10871-4587-4CB9-9051-CE351D530F9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879029" y="205650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LSCM in support of a request for unconditional approval to send IEEE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DX.0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lang="en-US" sz="2400" b="1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March 2024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7893B8-5C93-4474-A269-A02E308791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04me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4me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/D3last achieved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95.96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323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P802.15.4/D0first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313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/D01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87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P802.15.4/D02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16 comments, all withdrawn for P802.15.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3l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ast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4C8C37-5E06-467B-BF05-61635D879DA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5">
            <a:extLst>
              <a:ext uri="{FF2B5EF4-FFF2-40B4-BE49-F238E27FC236}">
                <a16:creationId xmlns:a16="http://schemas.microsoft.com/office/drawing/2014/main" id="{55A1D4F7-7BC9-2DF3-E7DA-8CE5E57B3FF8}"/>
              </a:ext>
            </a:extLst>
          </p:cNvPr>
          <p:cNvSpPr/>
          <p:nvPr/>
        </p:nvSpPr>
        <p:spPr>
          <a:xfrm>
            <a:off x="1018499" y="30709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00D4E3-F44A-4FB4-8493-CF19B9078F5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720" cy="581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P802.15.4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2860061244"/>
              </p:ext>
            </p:extLst>
          </p:nvPr>
        </p:nvGraphicFramePr>
        <p:xfrm>
          <a:off x="341183" y="1431455"/>
          <a:ext cx="11556526" cy="4914720"/>
        </p:xfrm>
        <a:graphic>
          <a:graphicData uri="http://schemas.openxmlformats.org/drawingml/2006/table">
            <a:tbl>
              <a:tblPr/>
              <a:tblGrid>
                <a:gridCol w="625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4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3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09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9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47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72.93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5.15%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72.99%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92.71%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74.45%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95.83%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75.18%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3.88%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95.96%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4me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8CD273-F949-44A2-B001-9671C86AA7D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4083358148"/>
              </p:ext>
            </p:extLst>
          </p:nvPr>
        </p:nvGraphicFramePr>
        <p:xfrm>
          <a:off x="1310040" y="1624920"/>
          <a:ext cx="9569160" cy="44438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197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23-Sep-2023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P802.15.4/D00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323 (77 T, 241 E,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 Gen 2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08-Nov-2023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P802.15.4/D01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313 (126 T, 186 E, 1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202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11-Jan-2024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P802.15.4/D02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87 (27 T, 56 E, 4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05-Feb-2024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anchor="ctr" anchorCtr="1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P802.15.4/D03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 (3 T, 13 E)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(*ALL COMMENTS WITHDRAWN BY SUBMITTERS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739 (233 T, 496 E, 3 G, 7 Unclassified)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360" cy="1063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360" cy="41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pc="-1" dirty="0">
                <a:solidFill>
                  <a:schemeClr val="accent2"/>
                </a:solidFill>
                <a:latin typeface="Times New Roman"/>
                <a:ea typeface="MS Gothic"/>
              </a:rPr>
              <a:t>IEEE SA 802.15.4me MEC Review – DCN 15-24-0053-00-04me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C7F4FE-A1CF-4231-A1EC-220CF8568EB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Tero Kivinen (Self)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400" cy="2010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(92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197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“No” votes in LB197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18615E-3750-46C8-B620-87305D37701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2808848494"/>
              </p:ext>
            </p:extLst>
          </p:nvPr>
        </p:nvGraphicFramePr>
        <p:xfrm>
          <a:off x="1780920" y="2650320"/>
          <a:ext cx="8424720" cy="3189512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197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Hendricus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De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Ruijter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92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Vinod Kristen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Dries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Nierynck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Joerg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9864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(33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200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4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“No” votes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200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31784FE-8502-4369-8174-0D50D4E651C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5F460DE-1A7C-EC7F-E994-CA4262BB2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9794151"/>
              </p:ext>
            </p:extLst>
          </p:nvPr>
        </p:nvGraphicFramePr>
        <p:xfrm>
          <a:off x="1780920" y="2650320"/>
          <a:ext cx="8424720" cy="219456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Alexander Krebs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Tero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Kivinen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25252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Dries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Nierynck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998708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Robert Joerg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59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9864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360" cy="2101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27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must-be-satisfied comments received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1 “No” votes in LB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202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040" cy="27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/>
                <a:ea typeface="MS Gothic"/>
              </a:rPr>
              <a:t>March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400" cy="17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/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Gary Stuebin</a:t>
            </a:r>
            <a:r>
              <a:rPr lang="en-US" sz="1200" spc="-1" dirty="0">
                <a:solidFill>
                  <a:srgbClr val="000000"/>
                </a:solidFill>
                <a:latin typeface="Times New Roman"/>
                <a:ea typeface="MS Gothic"/>
              </a:rPr>
              <a:t>g - Cisco Systems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080" cy="36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31784FE-8502-4369-8174-0D50D4E651C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35F460DE-1A7C-EC7F-E994-CA4262BB2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4990377"/>
              </p:ext>
            </p:extLst>
          </p:nvPr>
        </p:nvGraphicFramePr>
        <p:xfrm>
          <a:off x="1780920" y="2650320"/>
          <a:ext cx="8465572" cy="109728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202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203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strike="noStrike" spc="-1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Billy Verso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24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36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6475</TotalTime>
  <Words>892</Words>
  <Application>Microsoft Macintosh PowerPoint</Application>
  <PresentationFormat>Widescreen</PresentationFormat>
  <Paragraphs>264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Gary Stuebing (gstuebin)</cp:lastModifiedBy>
  <cp:revision>187</cp:revision>
  <cp:lastPrinted>1601-01-01T00:00:00Z</cp:lastPrinted>
  <dcterms:created xsi:type="dcterms:W3CDTF">2019-11-09T15:46:46Z</dcterms:created>
  <dcterms:modified xsi:type="dcterms:W3CDTF">2024-03-05T23:47:51Z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