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65" r:id="rId15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61C0C1-19A3-43DD-9897-E0C2976386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61C0C1-19A3-43DD-9897-E0C2976386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589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15-24-0137-00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2024-03-11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lang="en-US" sz="3200" b="1" strike="noStrike" spc="-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xxx</a:t>
            </a: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6944143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LSCM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DX.0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dd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/D3last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P802.15.4/D0first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3l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ast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5">
            <a:extLst>
              <a:ext uri="{FF2B5EF4-FFF2-40B4-BE49-F238E27FC236}">
                <a16:creationId xmlns:a16="http://schemas.microsoft.com/office/drawing/2014/main" id="{55A1D4F7-7BC9-2DF3-E7DA-8CE5E57B3FF8}"/>
              </a:ext>
            </a:extLst>
          </p:cNvPr>
          <p:cNvSpPr/>
          <p:nvPr/>
        </p:nvSpPr>
        <p:spPr>
          <a:xfrm>
            <a:off x="1018499" y="30709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2860061244"/>
              </p:ext>
            </p:extLst>
          </p:nvPr>
        </p:nvGraphicFramePr>
        <p:xfrm>
          <a:off x="341183" y="1431455"/>
          <a:ext cx="11556526" cy="4914720"/>
        </p:xfrm>
        <a:graphic>
          <a:graphicData uri="http://schemas.openxmlformats.org/drawingml/2006/table">
            <a:tbl>
              <a:tblPr/>
              <a:tblGrid>
                <a:gridCol w="62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09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1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9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47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chemeClr val="accent2"/>
                </a:solidFill>
                <a:latin typeface="Times New Roman"/>
                <a:ea typeface="MS Gothic"/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808848494"/>
              </p:ext>
            </p:extLst>
          </p:nvPr>
        </p:nvGraphicFramePr>
        <p:xfrm>
          <a:off x="1780920" y="2650320"/>
          <a:ext cx="8424720" cy="3189512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Hendricus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De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Ruijter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92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Kristen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Dries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Nierynck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Joerg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9864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(33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200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“No” votes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200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31784FE-8502-4369-8174-0D50D4E651C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5F460DE-1A7C-EC7F-E994-CA4262BB2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794151"/>
              </p:ext>
            </p:extLst>
          </p:nvPr>
        </p:nvGraphicFramePr>
        <p:xfrm>
          <a:off x="1780920" y="2650320"/>
          <a:ext cx="8424720" cy="219456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Dries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Nierynck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Joerg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59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9864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27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1 “No” votes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31784FE-8502-4369-8174-0D50D4E651C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35F460DE-1A7C-EC7F-E994-CA4262BB2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4990377"/>
              </p:ext>
            </p:extLst>
          </p:nvPr>
        </p:nvGraphicFramePr>
        <p:xfrm>
          <a:off x="1780920" y="2650320"/>
          <a:ext cx="8465572" cy="109728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Billy Verso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24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36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6475</TotalTime>
  <Words>892</Words>
  <Application>Microsoft Macintosh PowerPoint</Application>
  <PresentationFormat>Widescreen</PresentationFormat>
  <Paragraphs>264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Gary Stuebing (gstuebin)</cp:lastModifiedBy>
  <cp:revision>187</cp:revision>
  <cp:lastPrinted>1601-01-01T00:00:00Z</cp:lastPrinted>
  <dcterms:created xsi:type="dcterms:W3CDTF">2019-11-09T15:46:46Z</dcterms:created>
  <dcterms:modified xsi:type="dcterms:W3CDTF">2024-03-05T23:47:51Z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