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autoCompressPictures="0">
  <p:sldMasterIdLst>
    <p:sldMasterId id="2147483648" r:id="rId1"/>
  </p:sldMasterIdLst>
  <p:notesMasterIdLst>
    <p:notesMasterId r:id="rId14"/>
  </p:notesMasterIdLst>
  <p:handoutMasterIdLst>
    <p:handoutMasterId r:id="rId15"/>
  </p:handoutMasterIdLst>
  <p:sldIdLst>
    <p:sldId id="256" r:id="rId2"/>
    <p:sldId id="2139118822" r:id="rId3"/>
    <p:sldId id="2139118817" r:id="rId4"/>
    <p:sldId id="2139118821" r:id="rId5"/>
    <p:sldId id="2139118818" r:id="rId6"/>
    <p:sldId id="2139118815" r:id="rId7"/>
    <p:sldId id="2139118814" r:id="rId8"/>
    <p:sldId id="2139118816" r:id="rId9"/>
    <p:sldId id="2139118823" r:id="rId10"/>
    <p:sldId id="2139118825" r:id="rId11"/>
    <p:sldId id="2139118824" r:id="rId12"/>
    <p:sldId id="2139118819" r:id="rId13"/>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6D6"/>
    <a:srgbClr val="FF6600"/>
    <a:srgbClr val="0432FF"/>
    <a:srgbClr val="C2FFF0"/>
    <a:srgbClr val="EEF7CC"/>
    <a:srgbClr val="99FFCC"/>
    <a:srgbClr val="FFFFCC"/>
    <a:srgbClr val="AAABC4"/>
    <a:srgbClr val="D6D6F5"/>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856" autoAdjust="0"/>
    <p:restoredTop sz="95285" autoAdjust="0"/>
  </p:normalViewPr>
  <p:slideViewPr>
    <p:cSldViewPr>
      <p:cViewPr varScale="1">
        <p:scale>
          <a:sx n="107" d="100"/>
          <a:sy n="107" d="100"/>
        </p:scale>
        <p:origin x="624" y="77"/>
      </p:cViewPr>
      <p:guideLst>
        <p:guide orient="horz" pos="2160"/>
        <p:guide pos="3840"/>
      </p:guideLst>
    </p:cSldViewPr>
  </p:slideViewPr>
  <p:outlineViewPr>
    <p:cViewPr>
      <p:scale>
        <a:sx n="33" d="100"/>
        <a:sy n="33" d="100"/>
      </p:scale>
      <p:origin x="0" y="0"/>
    </p:cViewPr>
  </p:outlineViewPr>
  <p:notesTextViewPr>
    <p:cViewPr>
      <p:scale>
        <a:sx n="25" d="100"/>
        <a:sy n="25" d="100"/>
      </p:scale>
      <p:origin x="0" y="0"/>
    </p:cViewPr>
  </p:notesTextViewPr>
  <p:notesViewPr>
    <p:cSldViewPr>
      <p:cViewPr varScale="1">
        <p:scale>
          <a:sx n="85" d="100"/>
          <a:sy n="85" d="100"/>
        </p:scale>
        <p:origin x="391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15-22-0392-00-04ab</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15-22-0392-00-04ab</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sldNum="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15-22-0392-00-04ab</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Tree>
    <p:extLst>
      <p:ext uri="{BB962C8B-B14F-4D97-AF65-F5344CB8AC3E}">
        <p14:creationId xmlns:p14="http://schemas.microsoft.com/office/powerpoint/2010/main" val="20790216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endParaRPr lang="en-US" altLang="en-US" dirty="0"/>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endParaRPr lang="en-US" altLang="en-US" dirty="0"/>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a:xfrm>
            <a:off x="914400" y="378281"/>
            <a:ext cx="2133600" cy="215444"/>
          </a:xfrm>
        </p:spPr>
        <p:txBody>
          <a:bodyPr/>
          <a:lstStyle>
            <a:lvl1pPr>
              <a:defRPr/>
            </a:lvl1pPr>
          </a:lstStyle>
          <a:p>
            <a:endParaRPr lang="en-US" altLang="en-US" dirty="0"/>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endParaRPr lang="en-US" altLang="en-US" dirty="0"/>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Title and Content Slide">
    <p:spTree>
      <p:nvGrpSpPr>
        <p:cNvPr id="1" name=""/>
        <p:cNvGrpSpPr/>
        <p:nvPr/>
      </p:nvGrpSpPr>
      <p:grpSpPr>
        <a:xfrm>
          <a:off x="0" y="0"/>
          <a:ext cx="0" cy="0"/>
          <a:chOff x="0" y="0"/>
          <a:chExt cx="0" cy="0"/>
        </a:xfrm>
      </p:grpSpPr>
      <p:sp>
        <p:nvSpPr>
          <p:cNvPr id="44" name="Rectangle 226"/>
          <p:cNvSpPr>
            <a:spLocks noGrp="1" noChangeArrowheads="1"/>
          </p:cNvSpPr>
          <p:nvPr>
            <p:ph type="title" hasCustomPrompt="1"/>
          </p:nvPr>
        </p:nvSpPr>
        <p:spPr bwMode="auto">
          <a:xfrm>
            <a:off x="394775" y="565151"/>
            <a:ext cx="11425752" cy="654049"/>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lvl1pPr algn="l">
              <a:defRPr sz="2000">
                <a:solidFill>
                  <a:schemeClr val="tx1"/>
                </a:solidFill>
                <a:latin typeface="Arial" panose="020B0604020202020204" pitchFamily="34" charset="0"/>
                <a:cs typeface="Arial" panose="020B0604020202020204" pitchFamily="34" charset="0"/>
              </a:defRPr>
            </a:lvl1pPr>
          </a:lstStyle>
          <a:p>
            <a:pPr lvl="0"/>
            <a:r>
              <a:rPr lang="en-US" dirty="0"/>
              <a:t>Click to add title here</a:t>
            </a:r>
            <a:br>
              <a:rPr lang="en-US" dirty="0"/>
            </a:br>
            <a:r>
              <a:rPr lang="en-US" dirty="0"/>
              <a:t>second line title</a:t>
            </a:r>
          </a:p>
        </p:txBody>
      </p:sp>
      <p:sp>
        <p:nvSpPr>
          <p:cNvPr id="46" name="Text Placeholder 45"/>
          <p:cNvSpPr>
            <a:spLocks noGrp="1"/>
          </p:cNvSpPr>
          <p:nvPr>
            <p:ph type="body" sz="quarter" idx="10"/>
          </p:nvPr>
        </p:nvSpPr>
        <p:spPr>
          <a:xfrm>
            <a:off x="394774" y="1371600"/>
            <a:ext cx="11425752" cy="4448915"/>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542337804"/>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endParaRPr lang="en-US" altLang="en-US" dirty="0"/>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7315200" y="6475413"/>
            <a:ext cx="41656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endParaRPr lang="en-US" altLang="en-US" dirty="0"/>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5879101"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dirty="0"/>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Lst>
  <p:hf hdr="0"/>
  <p:txStyles>
    <p:titleStyle>
      <a:lvl1pPr algn="ctr" rtl="0" eaLnBrk="1" fontAlgn="base" hangingPunct="1">
        <a:spcBef>
          <a:spcPct val="0"/>
        </a:spcBef>
        <a:spcAft>
          <a:spcPct val="0"/>
        </a:spcAft>
        <a:defRPr sz="24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3.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9.png"/></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7CF3C118-7B24-C152-CCEC-F3319FDC1704}"/>
              </a:ext>
            </a:extLst>
          </p:cNvPr>
          <p:cNvSpPr>
            <a:spLocks noGrp="1"/>
          </p:cNvSpPr>
          <p:nvPr>
            <p:ph type="dt" sz="half" idx="10"/>
          </p:nvPr>
        </p:nvSpPr>
        <p:spPr/>
        <p:txBody>
          <a:bodyPr/>
          <a:lstStyle/>
          <a:p>
            <a:r>
              <a:rPr lang="en-US" altLang="en-US" dirty="0"/>
              <a:t>March 2024</a:t>
            </a:r>
          </a:p>
        </p:txBody>
      </p:sp>
      <p:sp>
        <p:nvSpPr>
          <p:cNvPr id="5" name="Footer Placeholder 4">
            <a:extLst>
              <a:ext uri="{FF2B5EF4-FFF2-40B4-BE49-F238E27FC236}">
                <a16:creationId xmlns:a16="http://schemas.microsoft.com/office/drawing/2014/main" id="{B04B500C-795C-3700-54D8-24381F08947B}"/>
              </a:ext>
            </a:extLst>
          </p:cNvPr>
          <p:cNvSpPr>
            <a:spLocks noGrp="1"/>
          </p:cNvSpPr>
          <p:nvPr>
            <p:ph type="ftr" sz="quarter" idx="11"/>
          </p:nvPr>
        </p:nvSpPr>
        <p:spPr/>
        <p:txBody>
          <a:bodyPr/>
          <a:lstStyle/>
          <a:p>
            <a:r>
              <a:rPr lang="en-US" altLang="en-US" dirty="0"/>
              <a:t>R. Pirhonen</a:t>
            </a:r>
          </a:p>
        </p:txBody>
      </p:sp>
      <p:sp>
        <p:nvSpPr>
          <p:cNvPr id="6" name="Slide Number Placeholder 5">
            <a:extLst>
              <a:ext uri="{FF2B5EF4-FFF2-40B4-BE49-F238E27FC236}">
                <a16:creationId xmlns:a16="http://schemas.microsoft.com/office/drawing/2014/main" id="{1306ACF3-0138-B8F6-D304-482AD6A9DE19}"/>
              </a:ext>
            </a:extLst>
          </p:cNvPr>
          <p:cNvSpPr>
            <a:spLocks noGrp="1"/>
          </p:cNvSpPr>
          <p:nvPr>
            <p:ph type="sldNum" sz="quarter" idx="12"/>
          </p:nvPr>
        </p:nvSpPr>
        <p:spPr/>
        <p:txBody>
          <a:bodyPr/>
          <a:lstStyle/>
          <a:p>
            <a:r>
              <a:rPr lang="en-US" altLang="en-US"/>
              <a:t>Slide </a:t>
            </a:r>
            <a:fld id="{96EDDC46-E58E-0248-8CAF-96DF08F8D1CD}" type="slidenum">
              <a:rPr lang="en-US" altLang="en-US" smtClean="0"/>
              <a:pPr/>
              <a:t>1</a:t>
            </a:fld>
            <a:endParaRPr lang="en-US" altLang="en-US"/>
          </a:p>
        </p:txBody>
      </p:sp>
      <p:sp>
        <p:nvSpPr>
          <p:cNvPr id="7" name="Rectangle 3">
            <a:extLst>
              <a:ext uri="{FF2B5EF4-FFF2-40B4-BE49-F238E27FC236}">
                <a16:creationId xmlns:a16="http://schemas.microsoft.com/office/drawing/2014/main" id="{ADBC4A04-37D9-65FB-8E38-DDFB7596A322}"/>
              </a:ext>
            </a:extLst>
          </p:cNvPr>
          <p:cNvSpPr>
            <a:spLocks noChangeArrowheads="1"/>
          </p:cNvSpPr>
          <p:nvPr/>
        </p:nvSpPr>
        <p:spPr bwMode="auto">
          <a:xfrm>
            <a:off x="914400" y="849233"/>
            <a:ext cx="10363200" cy="4242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0"/>
              </a:spcBef>
            </a:pPr>
            <a:r>
              <a:rPr lang="en-US" altLang="en-US" sz="20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800" dirty="0">
              <a:solidFill>
                <a:schemeClr val="tx2"/>
              </a:solidFill>
            </a:endParaRPr>
          </a:p>
          <a:p>
            <a:pPr>
              <a:spcBef>
                <a:spcPts val="2000"/>
              </a:spcBef>
            </a:pPr>
            <a:r>
              <a:rPr lang="en-US" altLang="en-US" sz="1800" b="1" dirty="0"/>
              <a:t>Submission Title:</a:t>
            </a:r>
            <a:r>
              <a:rPr lang="en-US" altLang="en-US" sz="1800" dirty="0"/>
              <a:t> 	UWB control and ranging phase discussions</a:t>
            </a:r>
          </a:p>
          <a:p>
            <a:pPr>
              <a:spcBef>
                <a:spcPts val="500"/>
              </a:spcBef>
            </a:pPr>
            <a:r>
              <a:rPr lang="en-US" altLang="en-US" sz="1800" b="1" dirty="0"/>
              <a:t>Date Submitted:</a:t>
            </a:r>
            <a:r>
              <a:rPr lang="en-US" altLang="en-US" sz="1800" dirty="0">
                <a:solidFill>
                  <a:srgbClr val="FF0000"/>
                </a:solidFill>
              </a:rPr>
              <a:t> 	</a:t>
            </a:r>
            <a:r>
              <a:rPr lang="en-US" altLang="en-US" sz="1800" dirty="0">
                <a:solidFill>
                  <a:srgbClr val="000000"/>
                </a:solidFill>
              </a:rPr>
              <a:t>March 3, 2024</a:t>
            </a:r>
            <a:endParaRPr lang="en-US" altLang="en-US" sz="1800" dirty="0"/>
          </a:p>
          <a:p>
            <a:pPr>
              <a:spcBef>
                <a:spcPts val="500"/>
              </a:spcBef>
            </a:pPr>
            <a:r>
              <a:rPr lang="en-US" altLang="en-US" sz="1800" b="1" dirty="0"/>
              <a:t>Source:</a:t>
            </a:r>
            <a:r>
              <a:rPr lang="en-US" altLang="en-US" sz="1800" dirty="0"/>
              <a:t> 	</a:t>
            </a:r>
            <a:r>
              <a:rPr lang="en-US" altLang="en-US" sz="1800" dirty="0">
                <a:latin typeface="+mj-lt"/>
              </a:rPr>
              <a:t>Riku Pirhonen (NXP)</a:t>
            </a:r>
          </a:p>
          <a:p>
            <a:pPr>
              <a:spcBef>
                <a:spcPts val="500"/>
              </a:spcBef>
              <a:spcAft>
                <a:spcPts val="600"/>
              </a:spcAft>
            </a:pPr>
            <a:r>
              <a:rPr lang="en-US" altLang="en-US" sz="1800" b="1" dirty="0"/>
              <a:t>Abstract: </a:t>
            </a:r>
            <a:r>
              <a:rPr lang="en-US" altLang="en-US" sz="1800" dirty="0"/>
              <a:t>Discussion how 4ab draft C supports use of UWB for control and reporting</a:t>
            </a:r>
          </a:p>
          <a:p>
            <a:pPr>
              <a:spcBef>
                <a:spcPts val="500"/>
              </a:spcBef>
              <a:spcAft>
                <a:spcPts val="600"/>
              </a:spcAft>
            </a:pPr>
            <a:r>
              <a:rPr lang="en-US" altLang="en-US" sz="1800" b="1" dirty="0"/>
              <a:t>Purpose:	 </a:t>
            </a:r>
            <a:r>
              <a:rPr lang="en-US" altLang="en-US" sz="1800" dirty="0"/>
              <a:t>Explain how 4ab draft C can be used to configure UWB control, ranging and reporting phases</a:t>
            </a:r>
          </a:p>
          <a:p>
            <a:pPr>
              <a:spcBef>
                <a:spcPts val="500"/>
              </a:spcBef>
            </a:pPr>
            <a:r>
              <a:rPr lang="en-US" altLang="en-US" sz="1800" b="1" dirty="0"/>
              <a:t>Notice:	</a:t>
            </a:r>
            <a:r>
              <a:rPr lang="en-US" altLang="en-US" sz="1800" dirty="0"/>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spcBef>
                <a:spcPts val="500"/>
              </a:spcBef>
            </a:pPr>
            <a:r>
              <a:rPr lang="en-US" altLang="en-US" sz="1800" b="1" dirty="0"/>
              <a:t>Release:</a:t>
            </a:r>
            <a:r>
              <a:rPr lang="en-US" altLang="en-US" sz="1800" dirty="0"/>
              <a:t>	The contributor acknowledges and accepts that this contribution becomes the property of IEEE and may be made publicly available by P802.15.	</a:t>
            </a:r>
          </a:p>
        </p:txBody>
      </p:sp>
      <p:sp>
        <p:nvSpPr>
          <p:cNvPr id="8" name="Rectangle 7">
            <a:extLst>
              <a:ext uri="{FF2B5EF4-FFF2-40B4-BE49-F238E27FC236}">
                <a16:creationId xmlns:a16="http://schemas.microsoft.com/office/drawing/2014/main" id="{8C70CB1A-BF61-6881-966D-EE94B224F43C}"/>
              </a:ext>
            </a:extLst>
          </p:cNvPr>
          <p:cNvSpPr>
            <a:spLocks noChangeArrowheads="1"/>
          </p:cNvSpPr>
          <p:nvPr/>
        </p:nvSpPr>
        <p:spPr bwMode="auto">
          <a:xfrm>
            <a:off x="8610600" y="378281"/>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15-24-0133-00-04ab</a:t>
            </a:r>
            <a:endParaRPr lang="en-US" altLang="en-US" sz="1400" b="1" dirty="0"/>
          </a:p>
        </p:txBody>
      </p:sp>
    </p:spTree>
    <p:extLst>
      <p:ext uri="{BB962C8B-B14F-4D97-AF65-F5344CB8AC3E}">
        <p14:creationId xmlns:p14="http://schemas.microsoft.com/office/powerpoint/2010/main" val="22341453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TextBox 50">
            <a:extLst>
              <a:ext uri="{FF2B5EF4-FFF2-40B4-BE49-F238E27FC236}">
                <a16:creationId xmlns:a16="http://schemas.microsoft.com/office/drawing/2014/main" id="{0265EB7C-9B38-696D-247D-FFB86677B8F2}"/>
              </a:ext>
            </a:extLst>
          </p:cNvPr>
          <p:cNvSpPr txBox="1"/>
          <p:nvPr/>
        </p:nvSpPr>
        <p:spPr>
          <a:xfrm>
            <a:off x="8290560" y="4332958"/>
            <a:ext cx="581122" cy="131740"/>
          </a:xfrm>
          <a:prstGeom prst="rect">
            <a:avLst/>
          </a:prstGeom>
          <a:noFill/>
        </p:spPr>
        <p:txBody>
          <a:bodyPr wrap="none" lIns="91440" tIns="45720" rIns="91440" rtlCol="0" anchor="t">
            <a:noAutofit/>
          </a:bodyPr>
          <a:lstStyle/>
          <a:p>
            <a:pPr algn="ctr">
              <a:spcBef>
                <a:spcPts val="600"/>
              </a:spcBef>
            </a:pPr>
            <a:r>
              <a:rPr lang="en-US" sz="800" cap="small" dirty="0">
                <a:latin typeface="Calibri" panose="020F0502020204030204" pitchFamily="34" charset="0"/>
                <a:cs typeface="Calibri" panose="020F0502020204030204" pitchFamily="34" charset="0"/>
              </a:rPr>
              <a:t>Report</a:t>
            </a:r>
            <a:br>
              <a:rPr lang="en-US" sz="800" cap="small" dirty="0">
                <a:latin typeface="Calibri" panose="020F0502020204030204" pitchFamily="34" charset="0"/>
                <a:cs typeface="Calibri" panose="020F0502020204030204" pitchFamily="34" charset="0"/>
              </a:rPr>
            </a:br>
            <a:r>
              <a:rPr lang="en-US" sz="800" cap="small" dirty="0">
                <a:latin typeface="Calibri" panose="020F0502020204030204" pitchFamily="34" charset="0"/>
                <a:cs typeface="Calibri" panose="020F0502020204030204" pitchFamily="34" charset="0"/>
              </a:rPr>
              <a:t>(10.38.6)</a:t>
            </a:r>
          </a:p>
        </p:txBody>
      </p:sp>
      <p:sp>
        <p:nvSpPr>
          <p:cNvPr id="50" name="TextBox 49">
            <a:extLst>
              <a:ext uri="{FF2B5EF4-FFF2-40B4-BE49-F238E27FC236}">
                <a16:creationId xmlns:a16="http://schemas.microsoft.com/office/drawing/2014/main" id="{0E2BF83F-2B3B-D0A9-A3A0-260330A9B09B}"/>
              </a:ext>
            </a:extLst>
          </p:cNvPr>
          <p:cNvSpPr txBox="1"/>
          <p:nvPr/>
        </p:nvSpPr>
        <p:spPr>
          <a:xfrm>
            <a:off x="6172200" y="4329761"/>
            <a:ext cx="581122" cy="131740"/>
          </a:xfrm>
          <a:prstGeom prst="rect">
            <a:avLst/>
          </a:prstGeom>
          <a:noFill/>
        </p:spPr>
        <p:txBody>
          <a:bodyPr wrap="none" lIns="91440" tIns="45720" rIns="91440" rtlCol="0" anchor="t">
            <a:noAutofit/>
          </a:bodyPr>
          <a:lstStyle/>
          <a:p>
            <a:pPr algn="ctr">
              <a:spcBef>
                <a:spcPts val="600"/>
              </a:spcBef>
            </a:pPr>
            <a:r>
              <a:rPr lang="en-US" sz="800" cap="small" dirty="0">
                <a:latin typeface="Calibri" panose="020F0502020204030204" pitchFamily="34" charset="0"/>
                <a:cs typeface="Calibri" panose="020F0502020204030204" pitchFamily="34" charset="0"/>
              </a:rPr>
              <a:t>Control</a:t>
            </a:r>
            <a:br>
              <a:rPr lang="en-US" sz="800" cap="small" dirty="0">
                <a:latin typeface="Calibri" panose="020F0502020204030204" pitchFamily="34" charset="0"/>
                <a:cs typeface="Calibri" panose="020F0502020204030204" pitchFamily="34" charset="0"/>
              </a:rPr>
            </a:br>
            <a:r>
              <a:rPr lang="en-US" sz="800" cap="small" dirty="0">
                <a:latin typeface="Calibri" panose="020F0502020204030204" pitchFamily="34" charset="0"/>
                <a:cs typeface="Calibri" panose="020F0502020204030204" pitchFamily="34" charset="0"/>
              </a:rPr>
              <a:t>(10.38.4)</a:t>
            </a:r>
          </a:p>
        </p:txBody>
      </p:sp>
      <p:sp>
        <p:nvSpPr>
          <p:cNvPr id="6" name="Right Brace 5">
            <a:extLst>
              <a:ext uri="{FF2B5EF4-FFF2-40B4-BE49-F238E27FC236}">
                <a16:creationId xmlns:a16="http://schemas.microsoft.com/office/drawing/2014/main" id="{ABDC51CA-7CD1-354C-075B-888075F0EE81}"/>
              </a:ext>
            </a:extLst>
          </p:cNvPr>
          <p:cNvSpPr/>
          <p:nvPr/>
        </p:nvSpPr>
        <p:spPr>
          <a:xfrm rot="5400000">
            <a:off x="7400156" y="3759703"/>
            <a:ext cx="264022" cy="1489666"/>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7" name="TextBox 6">
            <a:extLst>
              <a:ext uri="{FF2B5EF4-FFF2-40B4-BE49-F238E27FC236}">
                <a16:creationId xmlns:a16="http://schemas.microsoft.com/office/drawing/2014/main" id="{FEBBA58A-9E83-7AC2-B4B2-3CDCC6AD9AF6}"/>
              </a:ext>
            </a:extLst>
          </p:cNvPr>
          <p:cNvSpPr txBox="1"/>
          <p:nvPr/>
        </p:nvSpPr>
        <p:spPr>
          <a:xfrm>
            <a:off x="6934200" y="4636547"/>
            <a:ext cx="1170432" cy="398749"/>
          </a:xfrm>
          <a:prstGeom prst="rect">
            <a:avLst/>
          </a:prstGeom>
          <a:noFill/>
        </p:spPr>
        <p:txBody>
          <a:bodyPr wrap="none" lIns="91440" tIns="45720" rIns="91440" rtlCol="0" anchor="t">
            <a:noAutofit/>
          </a:bodyPr>
          <a:lstStyle/>
          <a:p>
            <a:pPr algn="ctr">
              <a:spcBef>
                <a:spcPts val="600"/>
              </a:spcBef>
            </a:pPr>
            <a:r>
              <a:rPr lang="en-US" sz="1200" cap="small" dirty="0">
                <a:latin typeface="Calibri" panose="020F0502020204030204" pitchFamily="34" charset="0"/>
                <a:cs typeface="Calibri" panose="020F0502020204030204" pitchFamily="34" charset="0"/>
              </a:rPr>
              <a:t>Ranging</a:t>
            </a:r>
            <a:br>
              <a:rPr lang="en-US" sz="1200" cap="small" dirty="0">
                <a:latin typeface="Calibri" panose="020F0502020204030204" pitchFamily="34" charset="0"/>
                <a:cs typeface="Calibri" panose="020F0502020204030204" pitchFamily="34" charset="0"/>
              </a:rPr>
            </a:br>
            <a:r>
              <a:rPr lang="en-US" sz="1200" cap="small" dirty="0">
                <a:latin typeface="Calibri" panose="020F0502020204030204" pitchFamily="34" charset="0"/>
                <a:cs typeface="Calibri" panose="020F0502020204030204" pitchFamily="34" charset="0"/>
              </a:rPr>
              <a:t>(10.38.5)</a:t>
            </a:r>
          </a:p>
        </p:txBody>
      </p:sp>
      <p:sp>
        <p:nvSpPr>
          <p:cNvPr id="8" name="Freeform 6">
            <a:extLst>
              <a:ext uri="{FF2B5EF4-FFF2-40B4-BE49-F238E27FC236}">
                <a16:creationId xmlns:a16="http://schemas.microsoft.com/office/drawing/2014/main" id="{10B71D3E-8056-2CB3-EEE1-7BBB550127BC}"/>
              </a:ext>
            </a:extLst>
          </p:cNvPr>
          <p:cNvSpPr>
            <a:spLocks noEditPoints="1"/>
          </p:cNvSpPr>
          <p:nvPr/>
        </p:nvSpPr>
        <p:spPr bwMode="auto">
          <a:xfrm>
            <a:off x="6758271" y="3992000"/>
            <a:ext cx="280988" cy="282575"/>
          </a:xfrm>
          <a:custGeom>
            <a:avLst/>
            <a:gdLst>
              <a:gd name="T0" fmla="*/ 0 w 400"/>
              <a:gd name="T1" fmla="*/ 0 h 400"/>
              <a:gd name="T2" fmla="*/ 0 w 400"/>
              <a:gd name="T3" fmla="*/ 0 h 400"/>
              <a:gd name="T4" fmla="*/ 53 w 400"/>
              <a:gd name="T5" fmla="*/ 0 h 400"/>
              <a:gd name="T6" fmla="*/ 106 w 400"/>
              <a:gd name="T7" fmla="*/ 0 h 400"/>
              <a:gd name="T8" fmla="*/ 106 w 400"/>
              <a:gd name="T9" fmla="*/ 0 h 400"/>
              <a:gd name="T10" fmla="*/ 160 w 400"/>
              <a:gd name="T11" fmla="*/ 0 h 400"/>
              <a:gd name="T12" fmla="*/ 213 w 400"/>
              <a:gd name="T13" fmla="*/ 0 h 400"/>
              <a:gd name="T14" fmla="*/ 213 w 400"/>
              <a:gd name="T15" fmla="*/ 0 h 400"/>
              <a:gd name="T16" fmla="*/ 266 w 400"/>
              <a:gd name="T17" fmla="*/ 0 h 400"/>
              <a:gd name="T18" fmla="*/ 320 w 400"/>
              <a:gd name="T19" fmla="*/ 0 h 400"/>
              <a:gd name="T20" fmla="*/ 320 w 400"/>
              <a:gd name="T21" fmla="*/ 0 h 400"/>
              <a:gd name="T22" fmla="*/ 373 w 400"/>
              <a:gd name="T23" fmla="*/ 0 h 400"/>
              <a:gd name="T24" fmla="*/ 400 w 400"/>
              <a:gd name="T25" fmla="*/ 26 h 400"/>
              <a:gd name="T26" fmla="*/ 400 w 400"/>
              <a:gd name="T27" fmla="*/ 26 h 400"/>
              <a:gd name="T28" fmla="*/ 400 w 400"/>
              <a:gd name="T29" fmla="*/ 80 h 400"/>
              <a:gd name="T30" fmla="*/ 400 w 400"/>
              <a:gd name="T31" fmla="*/ 133 h 400"/>
              <a:gd name="T32" fmla="*/ 400 w 400"/>
              <a:gd name="T33" fmla="*/ 133 h 400"/>
              <a:gd name="T34" fmla="*/ 400 w 400"/>
              <a:gd name="T35" fmla="*/ 186 h 400"/>
              <a:gd name="T36" fmla="*/ 400 w 400"/>
              <a:gd name="T37" fmla="*/ 240 h 400"/>
              <a:gd name="T38" fmla="*/ 400 w 400"/>
              <a:gd name="T39" fmla="*/ 240 h 400"/>
              <a:gd name="T40" fmla="*/ 400 w 400"/>
              <a:gd name="T41" fmla="*/ 293 h 400"/>
              <a:gd name="T42" fmla="*/ 400 w 400"/>
              <a:gd name="T43" fmla="*/ 346 h 400"/>
              <a:gd name="T44" fmla="*/ 400 w 400"/>
              <a:gd name="T45" fmla="*/ 346 h 400"/>
              <a:gd name="T46" fmla="*/ 400 w 400"/>
              <a:gd name="T47" fmla="*/ 400 h 400"/>
              <a:gd name="T48" fmla="*/ 346 w 400"/>
              <a:gd name="T49" fmla="*/ 400 h 400"/>
              <a:gd name="T50" fmla="*/ 346 w 400"/>
              <a:gd name="T51" fmla="*/ 400 h 400"/>
              <a:gd name="T52" fmla="*/ 293 w 400"/>
              <a:gd name="T53" fmla="*/ 400 h 400"/>
              <a:gd name="T54" fmla="*/ 240 w 400"/>
              <a:gd name="T55" fmla="*/ 400 h 400"/>
              <a:gd name="T56" fmla="*/ 240 w 400"/>
              <a:gd name="T57" fmla="*/ 400 h 400"/>
              <a:gd name="T58" fmla="*/ 186 w 400"/>
              <a:gd name="T59" fmla="*/ 400 h 400"/>
              <a:gd name="T60" fmla="*/ 133 w 400"/>
              <a:gd name="T61" fmla="*/ 400 h 400"/>
              <a:gd name="T62" fmla="*/ 133 w 400"/>
              <a:gd name="T63" fmla="*/ 400 h 400"/>
              <a:gd name="T64" fmla="*/ 80 w 400"/>
              <a:gd name="T65" fmla="*/ 400 h 400"/>
              <a:gd name="T66" fmla="*/ 26 w 400"/>
              <a:gd name="T67" fmla="*/ 400 h 400"/>
              <a:gd name="T68" fmla="*/ 26 w 400"/>
              <a:gd name="T69" fmla="*/ 400 h 400"/>
              <a:gd name="T70" fmla="*/ 0 w 400"/>
              <a:gd name="T71" fmla="*/ 400 h 400"/>
              <a:gd name="T72" fmla="*/ 0 w 400"/>
              <a:gd name="T73" fmla="*/ 373 h 400"/>
              <a:gd name="T74" fmla="*/ 0 w 400"/>
              <a:gd name="T75" fmla="*/ 320 h 400"/>
              <a:gd name="T76" fmla="*/ 0 w 400"/>
              <a:gd name="T77" fmla="*/ 320 h 400"/>
              <a:gd name="T78" fmla="*/ 0 w 400"/>
              <a:gd name="T79" fmla="*/ 266 h 400"/>
              <a:gd name="T80" fmla="*/ 0 w 400"/>
              <a:gd name="T81" fmla="*/ 213 h 400"/>
              <a:gd name="T82" fmla="*/ 0 w 400"/>
              <a:gd name="T83" fmla="*/ 213 h 400"/>
              <a:gd name="T84" fmla="*/ 0 w 400"/>
              <a:gd name="T85" fmla="*/ 160 h 400"/>
              <a:gd name="T86" fmla="*/ 0 w 400"/>
              <a:gd name="T87" fmla="*/ 106 h 400"/>
              <a:gd name="T88" fmla="*/ 0 w 400"/>
              <a:gd name="T89" fmla="*/ 106 h 400"/>
              <a:gd name="T90" fmla="*/ 0 w 400"/>
              <a:gd name="T91" fmla="*/ 53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6" y="0"/>
                </a:moveTo>
                <a:lnTo>
                  <a:pt x="106" y="0"/>
                </a:lnTo>
                <a:lnTo>
                  <a:pt x="160" y="0"/>
                </a:lnTo>
                <a:moveTo>
                  <a:pt x="213" y="0"/>
                </a:moveTo>
                <a:lnTo>
                  <a:pt x="213" y="0"/>
                </a:lnTo>
                <a:lnTo>
                  <a:pt x="266" y="0"/>
                </a:lnTo>
                <a:moveTo>
                  <a:pt x="320" y="0"/>
                </a:moveTo>
                <a:lnTo>
                  <a:pt x="320" y="0"/>
                </a:lnTo>
                <a:lnTo>
                  <a:pt x="373" y="0"/>
                </a:lnTo>
                <a:moveTo>
                  <a:pt x="400" y="26"/>
                </a:moveTo>
                <a:lnTo>
                  <a:pt x="400" y="26"/>
                </a:lnTo>
                <a:lnTo>
                  <a:pt x="400" y="80"/>
                </a:lnTo>
                <a:moveTo>
                  <a:pt x="400" y="133"/>
                </a:moveTo>
                <a:lnTo>
                  <a:pt x="400" y="133"/>
                </a:lnTo>
                <a:lnTo>
                  <a:pt x="400" y="186"/>
                </a:lnTo>
                <a:moveTo>
                  <a:pt x="400" y="240"/>
                </a:moveTo>
                <a:lnTo>
                  <a:pt x="400" y="240"/>
                </a:lnTo>
                <a:lnTo>
                  <a:pt x="400" y="293"/>
                </a:lnTo>
                <a:moveTo>
                  <a:pt x="400" y="346"/>
                </a:moveTo>
                <a:lnTo>
                  <a:pt x="400" y="346"/>
                </a:lnTo>
                <a:lnTo>
                  <a:pt x="400" y="400"/>
                </a:lnTo>
                <a:moveTo>
                  <a:pt x="346" y="400"/>
                </a:moveTo>
                <a:lnTo>
                  <a:pt x="346" y="400"/>
                </a:lnTo>
                <a:lnTo>
                  <a:pt x="293" y="400"/>
                </a:lnTo>
                <a:moveTo>
                  <a:pt x="240" y="400"/>
                </a:moveTo>
                <a:lnTo>
                  <a:pt x="240" y="400"/>
                </a:lnTo>
                <a:lnTo>
                  <a:pt x="186" y="400"/>
                </a:lnTo>
                <a:moveTo>
                  <a:pt x="133" y="400"/>
                </a:moveTo>
                <a:lnTo>
                  <a:pt x="133" y="400"/>
                </a:lnTo>
                <a:lnTo>
                  <a:pt x="80" y="400"/>
                </a:lnTo>
                <a:moveTo>
                  <a:pt x="26" y="400"/>
                </a:moveTo>
                <a:lnTo>
                  <a:pt x="26" y="400"/>
                </a:lnTo>
                <a:lnTo>
                  <a:pt x="0" y="400"/>
                </a:lnTo>
                <a:lnTo>
                  <a:pt x="0" y="373"/>
                </a:lnTo>
                <a:moveTo>
                  <a:pt x="0" y="320"/>
                </a:moveTo>
                <a:lnTo>
                  <a:pt x="0" y="320"/>
                </a:lnTo>
                <a:lnTo>
                  <a:pt x="0" y="266"/>
                </a:lnTo>
                <a:moveTo>
                  <a:pt x="0" y="213"/>
                </a:moveTo>
                <a:lnTo>
                  <a:pt x="0" y="213"/>
                </a:lnTo>
                <a:lnTo>
                  <a:pt x="0" y="160"/>
                </a:lnTo>
                <a:moveTo>
                  <a:pt x="0" y="106"/>
                </a:moveTo>
                <a:lnTo>
                  <a:pt x="0" y="106"/>
                </a:lnTo>
                <a:lnTo>
                  <a:pt x="0" y="53"/>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9" name="Freeform 8">
            <a:extLst>
              <a:ext uri="{FF2B5EF4-FFF2-40B4-BE49-F238E27FC236}">
                <a16:creationId xmlns:a16="http://schemas.microsoft.com/office/drawing/2014/main" id="{F5A78AEA-00FC-0798-D915-3EF8808E8CF7}"/>
              </a:ext>
            </a:extLst>
          </p:cNvPr>
          <p:cNvSpPr>
            <a:spLocks noEditPoints="1"/>
          </p:cNvSpPr>
          <p:nvPr/>
        </p:nvSpPr>
        <p:spPr bwMode="auto">
          <a:xfrm>
            <a:off x="8260046" y="3993588"/>
            <a:ext cx="282575" cy="282575"/>
          </a:xfrm>
          <a:custGeom>
            <a:avLst/>
            <a:gdLst>
              <a:gd name="T0" fmla="*/ 0 w 400"/>
              <a:gd name="T1" fmla="*/ 0 h 400"/>
              <a:gd name="T2" fmla="*/ 0 w 400"/>
              <a:gd name="T3" fmla="*/ 0 h 400"/>
              <a:gd name="T4" fmla="*/ 53 w 400"/>
              <a:gd name="T5" fmla="*/ 0 h 400"/>
              <a:gd name="T6" fmla="*/ 107 w 400"/>
              <a:gd name="T7" fmla="*/ 0 h 400"/>
              <a:gd name="T8" fmla="*/ 107 w 400"/>
              <a:gd name="T9" fmla="*/ 0 h 400"/>
              <a:gd name="T10" fmla="*/ 160 w 400"/>
              <a:gd name="T11" fmla="*/ 0 h 400"/>
              <a:gd name="T12" fmla="*/ 213 w 400"/>
              <a:gd name="T13" fmla="*/ 0 h 400"/>
              <a:gd name="T14" fmla="*/ 213 w 400"/>
              <a:gd name="T15" fmla="*/ 0 h 400"/>
              <a:gd name="T16" fmla="*/ 267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3 h 400"/>
              <a:gd name="T32" fmla="*/ 400 w 400"/>
              <a:gd name="T33" fmla="*/ 133 h 400"/>
              <a:gd name="T34" fmla="*/ 400 w 400"/>
              <a:gd name="T35" fmla="*/ 187 h 400"/>
              <a:gd name="T36" fmla="*/ 400 w 400"/>
              <a:gd name="T37" fmla="*/ 240 h 400"/>
              <a:gd name="T38" fmla="*/ 400 w 400"/>
              <a:gd name="T39" fmla="*/ 240 h 400"/>
              <a:gd name="T40" fmla="*/ 400 w 400"/>
              <a:gd name="T41" fmla="*/ 293 h 400"/>
              <a:gd name="T42" fmla="*/ 400 w 400"/>
              <a:gd name="T43" fmla="*/ 347 h 400"/>
              <a:gd name="T44" fmla="*/ 400 w 400"/>
              <a:gd name="T45" fmla="*/ 347 h 400"/>
              <a:gd name="T46" fmla="*/ 400 w 400"/>
              <a:gd name="T47" fmla="*/ 400 h 400"/>
              <a:gd name="T48" fmla="*/ 347 w 400"/>
              <a:gd name="T49" fmla="*/ 400 h 400"/>
              <a:gd name="T50" fmla="*/ 347 w 400"/>
              <a:gd name="T51" fmla="*/ 400 h 400"/>
              <a:gd name="T52" fmla="*/ 293 w 400"/>
              <a:gd name="T53" fmla="*/ 400 h 400"/>
              <a:gd name="T54" fmla="*/ 240 w 400"/>
              <a:gd name="T55" fmla="*/ 400 h 400"/>
              <a:gd name="T56" fmla="*/ 240 w 400"/>
              <a:gd name="T57" fmla="*/ 400 h 400"/>
              <a:gd name="T58" fmla="*/ 187 w 400"/>
              <a:gd name="T59" fmla="*/ 400 h 400"/>
              <a:gd name="T60" fmla="*/ 133 w 400"/>
              <a:gd name="T61" fmla="*/ 400 h 400"/>
              <a:gd name="T62" fmla="*/ 133 w 400"/>
              <a:gd name="T63" fmla="*/ 400 h 400"/>
              <a:gd name="T64" fmla="*/ 80 w 400"/>
              <a:gd name="T65" fmla="*/ 400 h 400"/>
              <a:gd name="T66" fmla="*/ 27 w 400"/>
              <a:gd name="T67" fmla="*/ 400 h 400"/>
              <a:gd name="T68" fmla="*/ 27 w 400"/>
              <a:gd name="T69" fmla="*/ 400 h 400"/>
              <a:gd name="T70" fmla="*/ 0 w 400"/>
              <a:gd name="T71" fmla="*/ 400 h 400"/>
              <a:gd name="T72" fmla="*/ 0 w 400"/>
              <a:gd name="T73" fmla="*/ 373 h 400"/>
              <a:gd name="T74" fmla="*/ 0 w 400"/>
              <a:gd name="T75" fmla="*/ 320 h 400"/>
              <a:gd name="T76" fmla="*/ 0 w 400"/>
              <a:gd name="T77" fmla="*/ 320 h 400"/>
              <a:gd name="T78" fmla="*/ 0 w 400"/>
              <a:gd name="T79" fmla="*/ 267 h 400"/>
              <a:gd name="T80" fmla="*/ 0 w 400"/>
              <a:gd name="T81" fmla="*/ 213 h 400"/>
              <a:gd name="T82" fmla="*/ 0 w 400"/>
              <a:gd name="T83" fmla="*/ 213 h 400"/>
              <a:gd name="T84" fmla="*/ 0 w 400"/>
              <a:gd name="T85" fmla="*/ 160 h 400"/>
              <a:gd name="T86" fmla="*/ 0 w 400"/>
              <a:gd name="T87" fmla="*/ 107 h 400"/>
              <a:gd name="T88" fmla="*/ 0 w 400"/>
              <a:gd name="T89" fmla="*/ 107 h 400"/>
              <a:gd name="T90" fmla="*/ 0 w 400"/>
              <a:gd name="T91" fmla="*/ 53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7" y="0"/>
                </a:moveTo>
                <a:lnTo>
                  <a:pt x="107" y="0"/>
                </a:lnTo>
                <a:lnTo>
                  <a:pt x="160" y="0"/>
                </a:lnTo>
                <a:moveTo>
                  <a:pt x="213" y="0"/>
                </a:moveTo>
                <a:lnTo>
                  <a:pt x="213" y="0"/>
                </a:lnTo>
                <a:lnTo>
                  <a:pt x="267" y="0"/>
                </a:lnTo>
                <a:moveTo>
                  <a:pt x="320" y="0"/>
                </a:moveTo>
                <a:lnTo>
                  <a:pt x="320" y="0"/>
                </a:lnTo>
                <a:lnTo>
                  <a:pt x="373" y="0"/>
                </a:lnTo>
                <a:moveTo>
                  <a:pt x="400" y="27"/>
                </a:moveTo>
                <a:lnTo>
                  <a:pt x="400" y="27"/>
                </a:lnTo>
                <a:lnTo>
                  <a:pt x="400" y="80"/>
                </a:lnTo>
                <a:moveTo>
                  <a:pt x="400" y="133"/>
                </a:moveTo>
                <a:lnTo>
                  <a:pt x="400" y="133"/>
                </a:lnTo>
                <a:lnTo>
                  <a:pt x="400" y="187"/>
                </a:lnTo>
                <a:moveTo>
                  <a:pt x="400" y="240"/>
                </a:moveTo>
                <a:lnTo>
                  <a:pt x="400" y="240"/>
                </a:lnTo>
                <a:lnTo>
                  <a:pt x="400" y="293"/>
                </a:lnTo>
                <a:moveTo>
                  <a:pt x="400" y="347"/>
                </a:moveTo>
                <a:lnTo>
                  <a:pt x="400" y="347"/>
                </a:lnTo>
                <a:lnTo>
                  <a:pt x="400" y="400"/>
                </a:lnTo>
                <a:moveTo>
                  <a:pt x="347" y="400"/>
                </a:moveTo>
                <a:lnTo>
                  <a:pt x="347" y="400"/>
                </a:lnTo>
                <a:lnTo>
                  <a:pt x="293" y="400"/>
                </a:lnTo>
                <a:moveTo>
                  <a:pt x="240" y="400"/>
                </a:moveTo>
                <a:lnTo>
                  <a:pt x="240" y="400"/>
                </a:lnTo>
                <a:lnTo>
                  <a:pt x="187" y="400"/>
                </a:lnTo>
                <a:moveTo>
                  <a:pt x="133" y="400"/>
                </a:moveTo>
                <a:lnTo>
                  <a:pt x="133" y="400"/>
                </a:lnTo>
                <a:lnTo>
                  <a:pt x="80" y="400"/>
                </a:lnTo>
                <a:moveTo>
                  <a:pt x="27" y="400"/>
                </a:moveTo>
                <a:lnTo>
                  <a:pt x="27" y="400"/>
                </a:lnTo>
                <a:lnTo>
                  <a:pt x="0" y="400"/>
                </a:lnTo>
                <a:lnTo>
                  <a:pt x="0" y="373"/>
                </a:lnTo>
                <a:moveTo>
                  <a:pt x="0" y="320"/>
                </a:moveTo>
                <a:lnTo>
                  <a:pt x="0" y="320"/>
                </a:lnTo>
                <a:lnTo>
                  <a:pt x="0" y="267"/>
                </a:lnTo>
                <a:moveTo>
                  <a:pt x="0" y="213"/>
                </a:moveTo>
                <a:lnTo>
                  <a:pt x="0" y="213"/>
                </a:lnTo>
                <a:lnTo>
                  <a:pt x="0" y="160"/>
                </a:lnTo>
                <a:moveTo>
                  <a:pt x="0" y="107"/>
                </a:moveTo>
                <a:lnTo>
                  <a:pt x="0" y="107"/>
                </a:lnTo>
                <a:lnTo>
                  <a:pt x="0" y="53"/>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0" name="Freeform 10">
            <a:extLst>
              <a:ext uri="{FF2B5EF4-FFF2-40B4-BE49-F238E27FC236}">
                <a16:creationId xmlns:a16="http://schemas.microsoft.com/office/drawing/2014/main" id="{0C213D24-0C28-56A5-AFF7-9E2C76C9E511}"/>
              </a:ext>
            </a:extLst>
          </p:cNvPr>
          <p:cNvSpPr>
            <a:spLocks noEditPoints="1"/>
          </p:cNvSpPr>
          <p:nvPr/>
        </p:nvSpPr>
        <p:spPr bwMode="auto">
          <a:xfrm>
            <a:off x="8542621" y="3520513"/>
            <a:ext cx="282575" cy="284163"/>
          </a:xfrm>
          <a:custGeom>
            <a:avLst/>
            <a:gdLst>
              <a:gd name="T0" fmla="*/ 0 w 400"/>
              <a:gd name="T1" fmla="*/ 0 h 400"/>
              <a:gd name="T2" fmla="*/ 0 w 400"/>
              <a:gd name="T3" fmla="*/ 0 h 400"/>
              <a:gd name="T4" fmla="*/ 53 w 400"/>
              <a:gd name="T5" fmla="*/ 0 h 400"/>
              <a:gd name="T6" fmla="*/ 107 w 400"/>
              <a:gd name="T7" fmla="*/ 0 h 400"/>
              <a:gd name="T8" fmla="*/ 107 w 400"/>
              <a:gd name="T9" fmla="*/ 0 h 400"/>
              <a:gd name="T10" fmla="*/ 160 w 400"/>
              <a:gd name="T11" fmla="*/ 0 h 400"/>
              <a:gd name="T12" fmla="*/ 213 w 400"/>
              <a:gd name="T13" fmla="*/ 0 h 400"/>
              <a:gd name="T14" fmla="*/ 213 w 400"/>
              <a:gd name="T15" fmla="*/ 0 h 400"/>
              <a:gd name="T16" fmla="*/ 267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4 h 400"/>
              <a:gd name="T32" fmla="*/ 400 w 400"/>
              <a:gd name="T33" fmla="*/ 134 h 400"/>
              <a:gd name="T34" fmla="*/ 400 w 400"/>
              <a:gd name="T35" fmla="*/ 187 h 400"/>
              <a:gd name="T36" fmla="*/ 400 w 400"/>
              <a:gd name="T37" fmla="*/ 240 h 400"/>
              <a:gd name="T38" fmla="*/ 400 w 400"/>
              <a:gd name="T39" fmla="*/ 240 h 400"/>
              <a:gd name="T40" fmla="*/ 400 w 400"/>
              <a:gd name="T41" fmla="*/ 294 h 400"/>
              <a:gd name="T42" fmla="*/ 400 w 400"/>
              <a:gd name="T43" fmla="*/ 347 h 400"/>
              <a:gd name="T44" fmla="*/ 400 w 400"/>
              <a:gd name="T45" fmla="*/ 347 h 400"/>
              <a:gd name="T46" fmla="*/ 400 w 400"/>
              <a:gd name="T47" fmla="*/ 400 h 400"/>
              <a:gd name="T48" fmla="*/ 347 w 400"/>
              <a:gd name="T49" fmla="*/ 400 h 400"/>
              <a:gd name="T50" fmla="*/ 347 w 400"/>
              <a:gd name="T51" fmla="*/ 400 h 400"/>
              <a:gd name="T52" fmla="*/ 293 w 400"/>
              <a:gd name="T53" fmla="*/ 400 h 400"/>
              <a:gd name="T54" fmla="*/ 240 w 400"/>
              <a:gd name="T55" fmla="*/ 400 h 400"/>
              <a:gd name="T56" fmla="*/ 240 w 400"/>
              <a:gd name="T57" fmla="*/ 400 h 400"/>
              <a:gd name="T58" fmla="*/ 187 w 400"/>
              <a:gd name="T59" fmla="*/ 400 h 400"/>
              <a:gd name="T60" fmla="*/ 133 w 400"/>
              <a:gd name="T61" fmla="*/ 400 h 400"/>
              <a:gd name="T62" fmla="*/ 133 w 400"/>
              <a:gd name="T63" fmla="*/ 400 h 400"/>
              <a:gd name="T64" fmla="*/ 80 w 400"/>
              <a:gd name="T65" fmla="*/ 400 h 400"/>
              <a:gd name="T66" fmla="*/ 27 w 400"/>
              <a:gd name="T67" fmla="*/ 400 h 400"/>
              <a:gd name="T68" fmla="*/ 27 w 400"/>
              <a:gd name="T69" fmla="*/ 400 h 400"/>
              <a:gd name="T70" fmla="*/ 0 w 400"/>
              <a:gd name="T71" fmla="*/ 400 h 400"/>
              <a:gd name="T72" fmla="*/ 0 w 400"/>
              <a:gd name="T73" fmla="*/ 374 h 400"/>
              <a:gd name="T74" fmla="*/ 0 w 400"/>
              <a:gd name="T75" fmla="*/ 320 h 400"/>
              <a:gd name="T76" fmla="*/ 0 w 400"/>
              <a:gd name="T77" fmla="*/ 320 h 400"/>
              <a:gd name="T78" fmla="*/ 0 w 400"/>
              <a:gd name="T79" fmla="*/ 267 h 400"/>
              <a:gd name="T80" fmla="*/ 0 w 400"/>
              <a:gd name="T81" fmla="*/ 214 h 400"/>
              <a:gd name="T82" fmla="*/ 0 w 400"/>
              <a:gd name="T83" fmla="*/ 214 h 400"/>
              <a:gd name="T84" fmla="*/ 0 w 400"/>
              <a:gd name="T85" fmla="*/ 160 h 400"/>
              <a:gd name="T86" fmla="*/ 0 w 400"/>
              <a:gd name="T87" fmla="*/ 107 h 400"/>
              <a:gd name="T88" fmla="*/ 0 w 400"/>
              <a:gd name="T89" fmla="*/ 107 h 400"/>
              <a:gd name="T90" fmla="*/ 0 w 400"/>
              <a:gd name="T91" fmla="*/ 54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7" y="0"/>
                </a:moveTo>
                <a:lnTo>
                  <a:pt x="107" y="0"/>
                </a:lnTo>
                <a:lnTo>
                  <a:pt x="160" y="0"/>
                </a:lnTo>
                <a:moveTo>
                  <a:pt x="213" y="0"/>
                </a:moveTo>
                <a:lnTo>
                  <a:pt x="213" y="0"/>
                </a:lnTo>
                <a:lnTo>
                  <a:pt x="267" y="0"/>
                </a:lnTo>
                <a:moveTo>
                  <a:pt x="320" y="0"/>
                </a:moveTo>
                <a:lnTo>
                  <a:pt x="320" y="0"/>
                </a:lnTo>
                <a:lnTo>
                  <a:pt x="373" y="0"/>
                </a:lnTo>
                <a:moveTo>
                  <a:pt x="400" y="27"/>
                </a:moveTo>
                <a:lnTo>
                  <a:pt x="400" y="27"/>
                </a:lnTo>
                <a:lnTo>
                  <a:pt x="400" y="80"/>
                </a:lnTo>
                <a:moveTo>
                  <a:pt x="400" y="134"/>
                </a:moveTo>
                <a:lnTo>
                  <a:pt x="400" y="134"/>
                </a:lnTo>
                <a:lnTo>
                  <a:pt x="400" y="187"/>
                </a:lnTo>
                <a:moveTo>
                  <a:pt x="400" y="240"/>
                </a:moveTo>
                <a:lnTo>
                  <a:pt x="400" y="240"/>
                </a:lnTo>
                <a:lnTo>
                  <a:pt x="400" y="294"/>
                </a:lnTo>
                <a:moveTo>
                  <a:pt x="400" y="347"/>
                </a:moveTo>
                <a:lnTo>
                  <a:pt x="400" y="347"/>
                </a:lnTo>
                <a:lnTo>
                  <a:pt x="400" y="400"/>
                </a:lnTo>
                <a:moveTo>
                  <a:pt x="347" y="400"/>
                </a:moveTo>
                <a:lnTo>
                  <a:pt x="347" y="400"/>
                </a:lnTo>
                <a:lnTo>
                  <a:pt x="293" y="400"/>
                </a:lnTo>
                <a:moveTo>
                  <a:pt x="240" y="400"/>
                </a:moveTo>
                <a:lnTo>
                  <a:pt x="240" y="400"/>
                </a:lnTo>
                <a:lnTo>
                  <a:pt x="187" y="400"/>
                </a:lnTo>
                <a:moveTo>
                  <a:pt x="133" y="400"/>
                </a:moveTo>
                <a:lnTo>
                  <a:pt x="133" y="400"/>
                </a:lnTo>
                <a:lnTo>
                  <a:pt x="80" y="400"/>
                </a:lnTo>
                <a:moveTo>
                  <a:pt x="27" y="400"/>
                </a:moveTo>
                <a:lnTo>
                  <a:pt x="27" y="400"/>
                </a:lnTo>
                <a:lnTo>
                  <a:pt x="0" y="400"/>
                </a:lnTo>
                <a:lnTo>
                  <a:pt x="0" y="374"/>
                </a:lnTo>
                <a:moveTo>
                  <a:pt x="0" y="320"/>
                </a:moveTo>
                <a:lnTo>
                  <a:pt x="0" y="320"/>
                </a:lnTo>
                <a:lnTo>
                  <a:pt x="0" y="267"/>
                </a:lnTo>
                <a:moveTo>
                  <a:pt x="0" y="214"/>
                </a:moveTo>
                <a:lnTo>
                  <a:pt x="0" y="214"/>
                </a:lnTo>
                <a:lnTo>
                  <a:pt x="0" y="160"/>
                </a:lnTo>
                <a:moveTo>
                  <a:pt x="0" y="107"/>
                </a:moveTo>
                <a:lnTo>
                  <a:pt x="0" y="107"/>
                </a:lnTo>
                <a:lnTo>
                  <a:pt x="0" y="54"/>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1" name="Freeform 12">
            <a:extLst>
              <a:ext uri="{FF2B5EF4-FFF2-40B4-BE49-F238E27FC236}">
                <a16:creationId xmlns:a16="http://schemas.microsoft.com/office/drawing/2014/main" id="{F7EE9178-92CE-5C5F-629B-60A59D402DB5}"/>
              </a:ext>
            </a:extLst>
          </p:cNvPr>
          <p:cNvSpPr>
            <a:spLocks noEditPoints="1"/>
          </p:cNvSpPr>
          <p:nvPr/>
        </p:nvSpPr>
        <p:spPr bwMode="auto">
          <a:xfrm>
            <a:off x="7039258" y="3520513"/>
            <a:ext cx="282575" cy="284163"/>
          </a:xfrm>
          <a:custGeom>
            <a:avLst/>
            <a:gdLst>
              <a:gd name="T0" fmla="*/ 0 w 400"/>
              <a:gd name="T1" fmla="*/ 0 h 400"/>
              <a:gd name="T2" fmla="*/ 0 w 400"/>
              <a:gd name="T3" fmla="*/ 0 h 400"/>
              <a:gd name="T4" fmla="*/ 53 w 400"/>
              <a:gd name="T5" fmla="*/ 0 h 400"/>
              <a:gd name="T6" fmla="*/ 106 w 400"/>
              <a:gd name="T7" fmla="*/ 0 h 400"/>
              <a:gd name="T8" fmla="*/ 106 w 400"/>
              <a:gd name="T9" fmla="*/ 0 h 400"/>
              <a:gd name="T10" fmla="*/ 160 w 400"/>
              <a:gd name="T11" fmla="*/ 0 h 400"/>
              <a:gd name="T12" fmla="*/ 213 w 400"/>
              <a:gd name="T13" fmla="*/ 0 h 400"/>
              <a:gd name="T14" fmla="*/ 213 w 400"/>
              <a:gd name="T15" fmla="*/ 0 h 400"/>
              <a:gd name="T16" fmla="*/ 266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4 h 400"/>
              <a:gd name="T32" fmla="*/ 400 w 400"/>
              <a:gd name="T33" fmla="*/ 134 h 400"/>
              <a:gd name="T34" fmla="*/ 400 w 400"/>
              <a:gd name="T35" fmla="*/ 187 h 400"/>
              <a:gd name="T36" fmla="*/ 400 w 400"/>
              <a:gd name="T37" fmla="*/ 240 h 400"/>
              <a:gd name="T38" fmla="*/ 400 w 400"/>
              <a:gd name="T39" fmla="*/ 240 h 400"/>
              <a:gd name="T40" fmla="*/ 400 w 400"/>
              <a:gd name="T41" fmla="*/ 294 h 400"/>
              <a:gd name="T42" fmla="*/ 400 w 400"/>
              <a:gd name="T43" fmla="*/ 347 h 400"/>
              <a:gd name="T44" fmla="*/ 400 w 400"/>
              <a:gd name="T45" fmla="*/ 347 h 400"/>
              <a:gd name="T46" fmla="*/ 400 w 400"/>
              <a:gd name="T47" fmla="*/ 400 h 400"/>
              <a:gd name="T48" fmla="*/ 346 w 400"/>
              <a:gd name="T49" fmla="*/ 400 h 400"/>
              <a:gd name="T50" fmla="*/ 346 w 400"/>
              <a:gd name="T51" fmla="*/ 400 h 400"/>
              <a:gd name="T52" fmla="*/ 293 w 400"/>
              <a:gd name="T53" fmla="*/ 400 h 400"/>
              <a:gd name="T54" fmla="*/ 240 w 400"/>
              <a:gd name="T55" fmla="*/ 400 h 400"/>
              <a:gd name="T56" fmla="*/ 240 w 400"/>
              <a:gd name="T57" fmla="*/ 400 h 400"/>
              <a:gd name="T58" fmla="*/ 186 w 400"/>
              <a:gd name="T59" fmla="*/ 400 h 400"/>
              <a:gd name="T60" fmla="*/ 133 w 400"/>
              <a:gd name="T61" fmla="*/ 400 h 400"/>
              <a:gd name="T62" fmla="*/ 133 w 400"/>
              <a:gd name="T63" fmla="*/ 400 h 400"/>
              <a:gd name="T64" fmla="*/ 80 w 400"/>
              <a:gd name="T65" fmla="*/ 400 h 400"/>
              <a:gd name="T66" fmla="*/ 26 w 400"/>
              <a:gd name="T67" fmla="*/ 400 h 400"/>
              <a:gd name="T68" fmla="*/ 26 w 400"/>
              <a:gd name="T69" fmla="*/ 400 h 400"/>
              <a:gd name="T70" fmla="*/ 0 w 400"/>
              <a:gd name="T71" fmla="*/ 400 h 400"/>
              <a:gd name="T72" fmla="*/ 0 w 400"/>
              <a:gd name="T73" fmla="*/ 374 h 400"/>
              <a:gd name="T74" fmla="*/ 0 w 400"/>
              <a:gd name="T75" fmla="*/ 320 h 400"/>
              <a:gd name="T76" fmla="*/ 0 w 400"/>
              <a:gd name="T77" fmla="*/ 320 h 400"/>
              <a:gd name="T78" fmla="*/ 0 w 400"/>
              <a:gd name="T79" fmla="*/ 267 h 400"/>
              <a:gd name="T80" fmla="*/ 0 w 400"/>
              <a:gd name="T81" fmla="*/ 214 h 400"/>
              <a:gd name="T82" fmla="*/ 0 w 400"/>
              <a:gd name="T83" fmla="*/ 214 h 400"/>
              <a:gd name="T84" fmla="*/ 0 w 400"/>
              <a:gd name="T85" fmla="*/ 160 h 400"/>
              <a:gd name="T86" fmla="*/ 0 w 400"/>
              <a:gd name="T87" fmla="*/ 107 h 400"/>
              <a:gd name="T88" fmla="*/ 0 w 400"/>
              <a:gd name="T89" fmla="*/ 107 h 400"/>
              <a:gd name="T90" fmla="*/ 0 w 400"/>
              <a:gd name="T91" fmla="*/ 54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6" y="0"/>
                </a:moveTo>
                <a:lnTo>
                  <a:pt x="106" y="0"/>
                </a:lnTo>
                <a:lnTo>
                  <a:pt x="160" y="0"/>
                </a:lnTo>
                <a:moveTo>
                  <a:pt x="213" y="0"/>
                </a:moveTo>
                <a:lnTo>
                  <a:pt x="213" y="0"/>
                </a:lnTo>
                <a:lnTo>
                  <a:pt x="266" y="0"/>
                </a:lnTo>
                <a:moveTo>
                  <a:pt x="320" y="0"/>
                </a:moveTo>
                <a:lnTo>
                  <a:pt x="320" y="0"/>
                </a:lnTo>
                <a:lnTo>
                  <a:pt x="373" y="0"/>
                </a:lnTo>
                <a:moveTo>
                  <a:pt x="400" y="27"/>
                </a:moveTo>
                <a:lnTo>
                  <a:pt x="400" y="27"/>
                </a:lnTo>
                <a:lnTo>
                  <a:pt x="400" y="80"/>
                </a:lnTo>
                <a:moveTo>
                  <a:pt x="400" y="134"/>
                </a:moveTo>
                <a:lnTo>
                  <a:pt x="400" y="134"/>
                </a:lnTo>
                <a:lnTo>
                  <a:pt x="400" y="187"/>
                </a:lnTo>
                <a:moveTo>
                  <a:pt x="400" y="240"/>
                </a:moveTo>
                <a:lnTo>
                  <a:pt x="400" y="240"/>
                </a:lnTo>
                <a:lnTo>
                  <a:pt x="400" y="294"/>
                </a:lnTo>
                <a:moveTo>
                  <a:pt x="400" y="347"/>
                </a:moveTo>
                <a:lnTo>
                  <a:pt x="400" y="347"/>
                </a:lnTo>
                <a:lnTo>
                  <a:pt x="400" y="400"/>
                </a:lnTo>
                <a:moveTo>
                  <a:pt x="346" y="400"/>
                </a:moveTo>
                <a:lnTo>
                  <a:pt x="346" y="400"/>
                </a:lnTo>
                <a:lnTo>
                  <a:pt x="293" y="400"/>
                </a:lnTo>
                <a:moveTo>
                  <a:pt x="240" y="400"/>
                </a:moveTo>
                <a:lnTo>
                  <a:pt x="240" y="400"/>
                </a:lnTo>
                <a:lnTo>
                  <a:pt x="186" y="400"/>
                </a:lnTo>
                <a:moveTo>
                  <a:pt x="133" y="400"/>
                </a:moveTo>
                <a:lnTo>
                  <a:pt x="133" y="400"/>
                </a:lnTo>
                <a:lnTo>
                  <a:pt x="80" y="400"/>
                </a:lnTo>
                <a:moveTo>
                  <a:pt x="26" y="400"/>
                </a:moveTo>
                <a:lnTo>
                  <a:pt x="26" y="400"/>
                </a:lnTo>
                <a:lnTo>
                  <a:pt x="0" y="400"/>
                </a:lnTo>
                <a:lnTo>
                  <a:pt x="0" y="374"/>
                </a:lnTo>
                <a:moveTo>
                  <a:pt x="0" y="320"/>
                </a:moveTo>
                <a:lnTo>
                  <a:pt x="0" y="320"/>
                </a:lnTo>
                <a:lnTo>
                  <a:pt x="0" y="267"/>
                </a:lnTo>
                <a:moveTo>
                  <a:pt x="0" y="214"/>
                </a:moveTo>
                <a:lnTo>
                  <a:pt x="0" y="214"/>
                </a:lnTo>
                <a:lnTo>
                  <a:pt x="0" y="160"/>
                </a:lnTo>
                <a:moveTo>
                  <a:pt x="0" y="107"/>
                </a:moveTo>
                <a:lnTo>
                  <a:pt x="0" y="107"/>
                </a:lnTo>
                <a:lnTo>
                  <a:pt x="0" y="54"/>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2" name="Freeform 30">
            <a:extLst>
              <a:ext uri="{FF2B5EF4-FFF2-40B4-BE49-F238E27FC236}">
                <a16:creationId xmlns:a16="http://schemas.microsoft.com/office/drawing/2014/main" id="{36F24329-2479-307B-9ADD-A9773F61175A}"/>
              </a:ext>
            </a:extLst>
          </p:cNvPr>
          <p:cNvSpPr>
            <a:spLocks/>
          </p:cNvSpPr>
          <p:nvPr/>
        </p:nvSpPr>
        <p:spPr bwMode="auto">
          <a:xfrm>
            <a:off x="6758271" y="3520513"/>
            <a:ext cx="280988"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31">
            <a:extLst>
              <a:ext uri="{FF2B5EF4-FFF2-40B4-BE49-F238E27FC236}">
                <a16:creationId xmlns:a16="http://schemas.microsoft.com/office/drawing/2014/main" id="{B3FE467E-B066-A8FF-286B-28B9352DF884}"/>
              </a:ext>
            </a:extLst>
          </p:cNvPr>
          <p:cNvSpPr>
            <a:spLocks/>
          </p:cNvSpPr>
          <p:nvPr/>
        </p:nvSpPr>
        <p:spPr bwMode="auto">
          <a:xfrm>
            <a:off x="6758271" y="3520513"/>
            <a:ext cx="280988"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EEF7CC"/>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 name="Freeform 34">
            <a:extLst>
              <a:ext uri="{FF2B5EF4-FFF2-40B4-BE49-F238E27FC236}">
                <a16:creationId xmlns:a16="http://schemas.microsoft.com/office/drawing/2014/main" id="{27CB9D96-1018-3F16-67BE-9CB304E4AB25}"/>
              </a:ext>
            </a:extLst>
          </p:cNvPr>
          <p:cNvSpPr>
            <a:spLocks/>
          </p:cNvSpPr>
          <p:nvPr/>
        </p:nvSpPr>
        <p:spPr bwMode="auto">
          <a:xfrm>
            <a:off x="7039258" y="3993588"/>
            <a:ext cx="282575"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5" name="Freeform 35">
            <a:extLst>
              <a:ext uri="{FF2B5EF4-FFF2-40B4-BE49-F238E27FC236}">
                <a16:creationId xmlns:a16="http://schemas.microsoft.com/office/drawing/2014/main" id="{4B575277-C09C-4541-F81F-D48F87BB9EF0}"/>
              </a:ext>
            </a:extLst>
          </p:cNvPr>
          <p:cNvSpPr>
            <a:spLocks/>
          </p:cNvSpPr>
          <p:nvPr/>
        </p:nvSpPr>
        <p:spPr bwMode="auto">
          <a:xfrm>
            <a:off x="7039258" y="3993588"/>
            <a:ext cx="282575"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EEF7CC"/>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 name="Freeform 38">
            <a:extLst>
              <a:ext uri="{FF2B5EF4-FFF2-40B4-BE49-F238E27FC236}">
                <a16:creationId xmlns:a16="http://schemas.microsoft.com/office/drawing/2014/main" id="{F61184CD-8499-5FFB-3B59-8087F302E971}"/>
              </a:ext>
            </a:extLst>
          </p:cNvPr>
          <p:cNvSpPr>
            <a:spLocks/>
          </p:cNvSpPr>
          <p:nvPr/>
        </p:nvSpPr>
        <p:spPr bwMode="auto">
          <a:xfrm>
            <a:off x="7321833" y="3520513"/>
            <a:ext cx="938213" cy="755650"/>
          </a:xfrm>
          <a:custGeom>
            <a:avLst/>
            <a:gdLst>
              <a:gd name="T0" fmla="*/ 0 w 1333"/>
              <a:gd name="T1" fmla="*/ 1067 h 1067"/>
              <a:gd name="T2" fmla="*/ 0 w 1333"/>
              <a:gd name="T3" fmla="*/ 1067 h 1067"/>
              <a:gd name="T4" fmla="*/ 1333 w 1333"/>
              <a:gd name="T5" fmla="*/ 1067 h 1067"/>
              <a:gd name="T6" fmla="*/ 1333 w 1333"/>
              <a:gd name="T7" fmla="*/ 0 h 1067"/>
              <a:gd name="T8" fmla="*/ 0 w 1333"/>
              <a:gd name="T9" fmla="*/ 0 h 1067"/>
              <a:gd name="T10" fmla="*/ 0 w 1333"/>
              <a:gd name="T11" fmla="*/ 1067 h 1067"/>
            </a:gdLst>
            <a:ahLst/>
            <a:cxnLst>
              <a:cxn ang="0">
                <a:pos x="T0" y="T1"/>
              </a:cxn>
              <a:cxn ang="0">
                <a:pos x="T2" y="T3"/>
              </a:cxn>
              <a:cxn ang="0">
                <a:pos x="T4" y="T5"/>
              </a:cxn>
              <a:cxn ang="0">
                <a:pos x="T6" y="T7"/>
              </a:cxn>
              <a:cxn ang="0">
                <a:pos x="T8" y="T9"/>
              </a:cxn>
              <a:cxn ang="0">
                <a:pos x="T10" y="T11"/>
              </a:cxn>
            </a:cxnLst>
            <a:rect l="0" t="0" r="r" b="b"/>
            <a:pathLst>
              <a:path w="1333" h="1067">
                <a:moveTo>
                  <a:pt x="0" y="1067"/>
                </a:moveTo>
                <a:lnTo>
                  <a:pt x="0" y="1067"/>
                </a:lnTo>
                <a:lnTo>
                  <a:pt x="1333" y="1067"/>
                </a:lnTo>
                <a:lnTo>
                  <a:pt x="1333" y="0"/>
                </a:lnTo>
                <a:lnTo>
                  <a:pt x="0" y="0"/>
                </a:lnTo>
                <a:lnTo>
                  <a:pt x="0" y="1067"/>
                </a:lnTo>
                <a:close/>
              </a:path>
            </a:pathLst>
          </a:custGeom>
          <a:solidFill>
            <a:srgbClr val="EEF7CC"/>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 name="Freeform 39">
            <a:extLst>
              <a:ext uri="{FF2B5EF4-FFF2-40B4-BE49-F238E27FC236}">
                <a16:creationId xmlns:a16="http://schemas.microsoft.com/office/drawing/2014/main" id="{C5F065A3-BAF2-656B-E873-A5F4900C6959}"/>
              </a:ext>
            </a:extLst>
          </p:cNvPr>
          <p:cNvSpPr>
            <a:spLocks/>
          </p:cNvSpPr>
          <p:nvPr/>
        </p:nvSpPr>
        <p:spPr bwMode="auto">
          <a:xfrm>
            <a:off x="7321833" y="3520513"/>
            <a:ext cx="938213" cy="755650"/>
          </a:xfrm>
          <a:custGeom>
            <a:avLst/>
            <a:gdLst>
              <a:gd name="T0" fmla="*/ 0 w 1333"/>
              <a:gd name="T1" fmla="*/ 0 h 1067"/>
              <a:gd name="T2" fmla="*/ 0 w 1333"/>
              <a:gd name="T3" fmla="*/ 0 h 1067"/>
              <a:gd name="T4" fmla="*/ 1333 w 1333"/>
              <a:gd name="T5" fmla="*/ 0 h 1067"/>
              <a:gd name="T6" fmla="*/ 1333 w 1333"/>
              <a:gd name="T7" fmla="*/ 1067 h 1067"/>
              <a:gd name="T8" fmla="*/ 0 w 1333"/>
              <a:gd name="T9" fmla="*/ 1067 h 1067"/>
              <a:gd name="T10" fmla="*/ 0 w 1333"/>
              <a:gd name="T11" fmla="*/ 0 h 1067"/>
            </a:gdLst>
            <a:ahLst/>
            <a:cxnLst>
              <a:cxn ang="0">
                <a:pos x="T0" y="T1"/>
              </a:cxn>
              <a:cxn ang="0">
                <a:pos x="T2" y="T3"/>
              </a:cxn>
              <a:cxn ang="0">
                <a:pos x="T4" y="T5"/>
              </a:cxn>
              <a:cxn ang="0">
                <a:pos x="T6" y="T7"/>
              </a:cxn>
              <a:cxn ang="0">
                <a:pos x="T8" y="T9"/>
              </a:cxn>
              <a:cxn ang="0">
                <a:pos x="T10" y="T11"/>
              </a:cxn>
            </a:cxnLst>
            <a:rect l="0" t="0" r="r" b="b"/>
            <a:pathLst>
              <a:path w="1333" h="1067">
                <a:moveTo>
                  <a:pt x="0" y="0"/>
                </a:moveTo>
                <a:lnTo>
                  <a:pt x="0" y="0"/>
                </a:lnTo>
                <a:lnTo>
                  <a:pt x="1333" y="0"/>
                </a:lnTo>
                <a:lnTo>
                  <a:pt x="1333" y="1067"/>
                </a:lnTo>
                <a:lnTo>
                  <a:pt x="0" y="1067"/>
                </a:lnTo>
                <a:lnTo>
                  <a:pt x="0" y="0"/>
                </a:lnTo>
                <a:close/>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8" name="Rectangle 40">
            <a:extLst>
              <a:ext uri="{FF2B5EF4-FFF2-40B4-BE49-F238E27FC236}">
                <a16:creationId xmlns:a16="http://schemas.microsoft.com/office/drawing/2014/main" id="{32C790B7-E1FF-BC9A-D90F-114BF443CAF9}"/>
              </a:ext>
            </a:extLst>
          </p:cNvPr>
          <p:cNvSpPr>
            <a:spLocks noChangeArrowheads="1"/>
          </p:cNvSpPr>
          <p:nvPr/>
        </p:nvSpPr>
        <p:spPr bwMode="auto">
          <a:xfrm>
            <a:off x="7506531" y="3733800"/>
            <a:ext cx="57066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a:ln>
                  <a:noFill/>
                </a:ln>
                <a:solidFill>
                  <a:srgbClr val="000000"/>
                </a:solidFill>
                <a:effectLst/>
                <a:latin typeface="Helvetica Neue"/>
              </a:rPr>
              <a:t>UWB MMS</a:t>
            </a:r>
            <a:br>
              <a:rPr kumimoji="0" lang="en-US" altLang="en-US" sz="900" b="0" i="0" u="none" strike="noStrike" cap="none" normalizeH="0" baseline="0" dirty="0">
                <a:ln>
                  <a:noFill/>
                </a:ln>
                <a:solidFill>
                  <a:srgbClr val="000000"/>
                </a:solidFill>
                <a:effectLst/>
                <a:latin typeface="Helvetica Neue"/>
              </a:rPr>
            </a:br>
            <a:r>
              <a:rPr kumimoji="0" lang="en-US" altLang="en-US" sz="900" b="0" i="0" u="none" strike="noStrike" cap="none" normalizeH="0" baseline="0" dirty="0">
                <a:ln>
                  <a:noFill/>
                </a:ln>
                <a:solidFill>
                  <a:srgbClr val="000000"/>
                </a:solidFill>
                <a:effectLst/>
                <a:latin typeface="Helvetica Neue"/>
              </a:rPr>
              <a:t>RANGING</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9" name="Freeform 41">
            <a:extLst>
              <a:ext uri="{FF2B5EF4-FFF2-40B4-BE49-F238E27FC236}">
                <a16:creationId xmlns:a16="http://schemas.microsoft.com/office/drawing/2014/main" id="{6DEE1C9F-4D98-6F2A-2FD3-C271ACF1FD46}"/>
              </a:ext>
            </a:extLst>
          </p:cNvPr>
          <p:cNvSpPr>
            <a:spLocks/>
          </p:cNvSpPr>
          <p:nvPr/>
        </p:nvSpPr>
        <p:spPr bwMode="auto">
          <a:xfrm>
            <a:off x="8260046" y="3520513"/>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0" name="Freeform 42">
            <a:extLst>
              <a:ext uri="{FF2B5EF4-FFF2-40B4-BE49-F238E27FC236}">
                <a16:creationId xmlns:a16="http://schemas.microsoft.com/office/drawing/2014/main" id="{F886503A-E9B4-8EAE-8745-D01D51582E81}"/>
              </a:ext>
            </a:extLst>
          </p:cNvPr>
          <p:cNvSpPr>
            <a:spLocks/>
          </p:cNvSpPr>
          <p:nvPr/>
        </p:nvSpPr>
        <p:spPr bwMode="auto">
          <a:xfrm>
            <a:off x="8260046" y="3520513"/>
            <a:ext cx="282575"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EEF7CC"/>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 name="Rectangle 43">
            <a:extLst>
              <a:ext uri="{FF2B5EF4-FFF2-40B4-BE49-F238E27FC236}">
                <a16:creationId xmlns:a16="http://schemas.microsoft.com/office/drawing/2014/main" id="{2062ABBC-F54A-9C68-DE62-69CAC8F32C12}"/>
              </a:ext>
            </a:extLst>
          </p:cNvPr>
          <p:cNvSpPr>
            <a:spLocks noChangeArrowheads="1"/>
          </p:cNvSpPr>
          <p:nvPr/>
        </p:nvSpPr>
        <p:spPr bwMode="auto">
          <a:xfrm>
            <a:off x="8320371" y="3566550"/>
            <a:ext cx="168316"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SP0</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2" name="Rectangle 44">
            <a:extLst>
              <a:ext uri="{FF2B5EF4-FFF2-40B4-BE49-F238E27FC236}">
                <a16:creationId xmlns:a16="http://schemas.microsoft.com/office/drawing/2014/main" id="{14EE3C84-0F21-38B4-34E5-4EE801FE133A}"/>
              </a:ext>
            </a:extLst>
          </p:cNvPr>
          <p:cNvSpPr>
            <a:spLocks noChangeArrowheads="1"/>
          </p:cNvSpPr>
          <p:nvPr/>
        </p:nvSpPr>
        <p:spPr bwMode="auto">
          <a:xfrm>
            <a:off x="8317196" y="3671325"/>
            <a:ext cx="177934"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RPT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3" name="Rectangle 45">
            <a:extLst>
              <a:ext uri="{FF2B5EF4-FFF2-40B4-BE49-F238E27FC236}">
                <a16:creationId xmlns:a16="http://schemas.microsoft.com/office/drawing/2014/main" id="{D7CC7A5F-E9AF-07B0-85EF-E8C3FBFCF7C4}"/>
              </a:ext>
            </a:extLst>
          </p:cNvPr>
          <p:cNvSpPr>
            <a:spLocks noChangeArrowheads="1"/>
          </p:cNvSpPr>
          <p:nvPr/>
        </p:nvSpPr>
        <p:spPr bwMode="auto">
          <a:xfrm>
            <a:off x="8437846" y="3671325"/>
            <a:ext cx="6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6" name="Freeform 89">
            <a:extLst>
              <a:ext uri="{FF2B5EF4-FFF2-40B4-BE49-F238E27FC236}">
                <a16:creationId xmlns:a16="http://schemas.microsoft.com/office/drawing/2014/main" id="{58180A82-C6B0-4830-D2A0-025BE683989E}"/>
              </a:ext>
            </a:extLst>
          </p:cNvPr>
          <p:cNvSpPr>
            <a:spLocks/>
          </p:cNvSpPr>
          <p:nvPr/>
        </p:nvSpPr>
        <p:spPr bwMode="auto">
          <a:xfrm>
            <a:off x="8542621" y="3993588"/>
            <a:ext cx="282575"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chemeClr val="accent1">
              <a:lumMod val="20000"/>
              <a:lumOff val="80000"/>
            </a:schemeClr>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90">
            <a:extLst>
              <a:ext uri="{FF2B5EF4-FFF2-40B4-BE49-F238E27FC236}">
                <a16:creationId xmlns:a16="http://schemas.microsoft.com/office/drawing/2014/main" id="{A302FE5E-1ACE-5664-79B4-65CC5BBAD236}"/>
              </a:ext>
            </a:extLst>
          </p:cNvPr>
          <p:cNvSpPr>
            <a:spLocks/>
          </p:cNvSpPr>
          <p:nvPr/>
        </p:nvSpPr>
        <p:spPr bwMode="auto">
          <a:xfrm>
            <a:off x="8542621" y="3993588"/>
            <a:ext cx="282575"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EEF7CC"/>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Rectangle 91">
            <a:extLst>
              <a:ext uri="{FF2B5EF4-FFF2-40B4-BE49-F238E27FC236}">
                <a16:creationId xmlns:a16="http://schemas.microsoft.com/office/drawing/2014/main" id="{8B74B3C7-9E12-4AAB-2FA5-2ADD298A62CB}"/>
              </a:ext>
            </a:extLst>
          </p:cNvPr>
          <p:cNvSpPr>
            <a:spLocks noChangeArrowheads="1"/>
          </p:cNvSpPr>
          <p:nvPr/>
        </p:nvSpPr>
        <p:spPr bwMode="auto">
          <a:xfrm>
            <a:off x="8601358" y="4036450"/>
            <a:ext cx="168316"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SP0</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9" name="Rectangle 92">
            <a:extLst>
              <a:ext uri="{FF2B5EF4-FFF2-40B4-BE49-F238E27FC236}">
                <a16:creationId xmlns:a16="http://schemas.microsoft.com/office/drawing/2014/main" id="{9CBBE8E6-A1E2-AC75-3B6E-5CA4A3A5355C}"/>
              </a:ext>
            </a:extLst>
          </p:cNvPr>
          <p:cNvSpPr>
            <a:spLocks noChangeArrowheads="1"/>
          </p:cNvSpPr>
          <p:nvPr/>
        </p:nvSpPr>
        <p:spPr bwMode="auto">
          <a:xfrm>
            <a:off x="8599771" y="4142813"/>
            <a:ext cx="177934"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RPT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0" name="Freeform 97">
            <a:extLst>
              <a:ext uri="{FF2B5EF4-FFF2-40B4-BE49-F238E27FC236}">
                <a16:creationId xmlns:a16="http://schemas.microsoft.com/office/drawing/2014/main" id="{8B0367B0-1E9A-0849-49F3-E6447AEB3384}"/>
              </a:ext>
            </a:extLst>
          </p:cNvPr>
          <p:cNvSpPr>
            <a:spLocks/>
          </p:cNvSpPr>
          <p:nvPr/>
        </p:nvSpPr>
        <p:spPr bwMode="auto">
          <a:xfrm>
            <a:off x="6899558" y="3814200"/>
            <a:ext cx="0" cy="84138"/>
          </a:xfrm>
          <a:custGeom>
            <a:avLst/>
            <a:gdLst>
              <a:gd name="T0" fmla="*/ 0 h 119"/>
              <a:gd name="T1" fmla="*/ 0 h 119"/>
              <a:gd name="T2" fmla="*/ 119 h 119"/>
            </a:gdLst>
            <a:ahLst/>
            <a:cxnLst>
              <a:cxn ang="0">
                <a:pos x="0" y="T0"/>
              </a:cxn>
              <a:cxn ang="0">
                <a:pos x="0" y="T1"/>
              </a:cxn>
              <a:cxn ang="0">
                <a:pos x="0" y="T2"/>
              </a:cxn>
            </a:cxnLst>
            <a:rect l="0" t="0" r="r" b="b"/>
            <a:pathLst>
              <a:path h="119">
                <a:moveTo>
                  <a:pt x="0" y="0"/>
                </a:moveTo>
                <a:lnTo>
                  <a:pt x="0" y="0"/>
                </a:lnTo>
                <a:lnTo>
                  <a:pt x="0" y="119"/>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Freeform 98">
            <a:extLst>
              <a:ext uri="{FF2B5EF4-FFF2-40B4-BE49-F238E27FC236}">
                <a16:creationId xmlns:a16="http://schemas.microsoft.com/office/drawing/2014/main" id="{43116270-673C-79BB-1DE8-8360F7A4706D}"/>
              </a:ext>
            </a:extLst>
          </p:cNvPr>
          <p:cNvSpPr>
            <a:spLocks noEditPoints="1"/>
          </p:cNvSpPr>
          <p:nvPr/>
        </p:nvSpPr>
        <p:spPr bwMode="auto">
          <a:xfrm>
            <a:off x="6870983" y="3898338"/>
            <a:ext cx="55563"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 name="Freeform 99">
            <a:extLst>
              <a:ext uri="{FF2B5EF4-FFF2-40B4-BE49-F238E27FC236}">
                <a16:creationId xmlns:a16="http://schemas.microsoft.com/office/drawing/2014/main" id="{3AAF4C12-676A-A636-0F17-002089A313F5}"/>
              </a:ext>
            </a:extLst>
          </p:cNvPr>
          <p:cNvSpPr>
            <a:spLocks noEditPoints="1"/>
          </p:cNvSpPr>
          <p:nvPr/>
        </p:nvSpPr>
        <p:spPr bwMode="auto">
          <a:xfrm>
            <a:off x="6870983" y="3898338"/>
            <a:ext cx="55563"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 name="Freeform 100">
            <a:extLst>
              <a:ext uri="{FF2B5EF4-FFF2-40B4-BE49-F238E27FC236}">
                <a16:creationId xmlns:a16="http://schemas.microsoft.com/office/drawing/2014/main" id="{3C0CBFF4-4EEA-7F43-369A-D546C17B3C8A}"/>
              </a:ext>
            </a:extLst>
          </p:cNvPr>
          <p:cNvSpPr>
            <a:spLocks/>
          </p:cNvSpPr>
          <p:nvPr/>
        </p:nvSpPr>
        <p:spPr bwMode="auto">
          <a:xfrm>
            <a:off x="7180546" y="3898338"/>
            <a:ext cx="0" cy="85725"/>
          </a:xfrm>
          <a:custGeom>
            <a:avLst/>
            <a:gdLst>
              <a:gd name="T0" fmla="*/ 122 h 122"/>
              <a:gd name="T1" fmla="*/ 122 h 122"/>
              <a:gd name="T2" fmla="*/ 0 h 122"/>
            </a:gdLst>
            <a:ahLst/>
            <a:cxnLst>
              <a:cxn ang="0">
                <a:pos x="0" y="T0"/>
              </a:cxn>
              <a:cxn ang="0">
                <a:pos x="0" y="T1"/>
              </a:cxn>
              <a:cxn ang="0">
                <a:pos x="0" y="T2"/>
              </a:cxn>
            </a:cxnLst>
            <a:rect l="0" t="0" r="r" b="b"/>
            <a:pathLst>
              <a:path h="122">
                <a:moveTo>
                  <a:pt x="0" y="122"/>
                </a:moveTo>
                <a:lnTo>
                  <a:pt x="0" y="122"/>
                </a:lnTo>
                <a:lnTo>
                  <a:pt x="0"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4" name="Freeform 101">
            <a:extLst>
              <a:ext uri="{FF2B5EF4-FFF2-40B4-BE49-F238E27FC236}">
                <a16:creationId xmlns:a16="http://schemas.microsoft.com/office/drawing/2014/main" id="{0803F1C6-2C6C-CB58-F73F-6A7886B98199}"/>
              </a:ext>
            </a:extLst>
          </p:cNvPr>
          <p:cNvSpPr>
            <a:spLocks noEditPoints="1"/>
          </p:cNvSpPr>
          <p:nvPr/>
        </p:nvSpPr>
        <p:spPr bwMode="auto">
          <a:xfrm>
            <a:off x="7151971" y="3822138"/>
            <a:ext cx="57150"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5" name="Freeform 102">
            <a:extLst>
              <a:ext uri="{FF2B5EF4-FFF2-40B4-BE49-F238E27FC236}">
                <a16:creationId xmlns:a16="http://schemas.microsoft.com/office/drawing/2014/main" id="{23C5983D-6D43-64F1-E4E6-83067BCC8CE8}"/>
              </a:ext>
            </a:extLst>
          </p:cNvPr>
          <p:cNvSpPr>
            <a:spLocks noEditPoints="1"/>
          </p:cNvSpPr>
          <p:nvPr/>
        </p:nvSpPr>
        <p:spPr bwMode="auto">
          <a:xfrm>
            <a:off x="7151971" y="3822138"/>
            <a:ext cx="57150"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 name="Freeform 103">
            <a:extLst>
              <a:ext uri="{FF2B5EF4-FFF2-40B4-BE49-F238E27FC236}">
                <a16:creationId xmlns:a16="http://schemas.microsoft.com/office/drawing/2014/main" id="{9074667C-8226-0DF6-8EDE-6F3571DEDD34}"/>
              </a:ext>
            </a:extLst>
          </p:cNvPr>
          <p:cNvSpPr>
            <a:spLocks/>
          </p:cNvSpPr>
          <p:nvPr/>
        </p:nvSpPr>
        <p:spPr bwMode="auto">
          <a:xfrm>
            <a:off x="8683908" y="3898338"/>
            <a:ext cx="0" cy="85725"/>
          </a:xfrm>
          <a:custGeom>
            <a:avLst/>
            <a:gdLst>
              <a:gd name="T0" fmla="*/ 122 h 122"/>
              <a:gd name="T1" fmla="*/ 122 h 122"/>
              <a:gd name="T2" fmla="*/ 0 h 122"/>
            </a:gdLst>
            <a:ahLst/>
            <a:cxnLst>
              <a:cxn ang="0">
                <a:pos x="0" y="T0"/>
              </a:cxn>
              <a:cxn ang="0">
                <a:pos x="0" y="T1"/>
              </a:cxn>
              <a:cxn ang="0">
                <a:pos x="0" y="T2"/>
              </a:cxn>
            </a:cxnLst>
            <a:rect l="0" t="0" r="r" b="b"/>
            <a:pathLst>
              <a:path h="122">
                <a:moveTo>
                  <a:pt x="0" y="122"/>
                </a:moveTo>
                <a:lnTo>
                  <a:pt x="0" y="122"/>
                </a:lnTo>
                <a:lnTo>
                  <a:pt x="0"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 name="Freeform 104">
            <a:extLst>
              <a:ext uri="{FF2B5EF4-FFF2-40B4-BE49-F238E27FC236}">
                <a16:creationId xmlns:a16="http://schemas.microsoft.com/office/drawing/2014/main" id="{63164D41-86D7-BC27-7A0E-D9BFA567B559}"/>
              </a:ext>
            </a:extLst>
          </p:cNvPr>
          <p:cNvSpPr>
            <a:spLocks noEditPoints="1"/>
          </p:cNvSpPr>
          <p:nvPr/>
        </p:nvSpPr>
        <p:spPr bwMode="auto">
          <a:xfrm>
            <a:off x="8655333" y="3822138"/>
            <a:ext cx="55563"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8" name="Freeform 105">
            <a:extLst>
              <a:ext uri="{FF2B5EF4-FFF2-40B4-BE49-F238E27FC236}">
                <a16:creationId xmlns:a16="http://schemas.microsoft.com/office/drawing/2014/main" id="{148B118E-FE61-14D1-DBF1-7EE47C37364E}"/>
              </a:ext>
            </a:extLst>
          </p:cNvPr>
          <p:cNvSpPr>
            <a:spLocks noEditPoints="1"/>
          </p:cNvSpPr>
          <p:nvPr/>
        </p:nvSpPr>
        <p:spPr bwMode="auto">
          <a:xfrm>
            <a:off x="8655333" y="3822138"/>
            <a:ext cx="55563"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 name="Freeform 106">
            <a:extLst>
              <a:ext uri="{FF2B5EF4-FFF2-40B4-BE49-F238E27FC236}">
                <a16:creationId xmlns:a16="http://schemas.microsoft.com/office/drawing/2014/main" id="{18FE807A-0ADC-40EC-AF5B-3E47A810D075}"/>
              </a:ext>
            </a:extLst>
          </p:cNvPr>
          <p:cNvSpPr>
            <a:spLocks/>
          </p:cNvSpPr>
          <p:nvPr/>
        </p:nvSpPr>
        <p:spPr bwMode="auto">
          <a:xfrm>
            <a:off x="8401333" y="3814200"/>
            <a:ext cx="0" cy="85725"/>
          </a:xfrm>
          <a:custGeom>
            <a:avLst/>
            <a:gdLst>
              <a:gd name="T0" fmla="*/ 0 h 121"/>
              <a:gd name="T1" fmla="*/ 0 h 121"/>
              <a:gd name="T2" fmla="*/ 121 h 121"/>
            </a:gdLst>
            <a:ahLst/>
            <a:cxnLst>
              <a:cxn ang="0">
                <a:pos x="0" y="T0"/>
              </a:cxn>
              <a:cxn ang="0">
                <a:pos x="0" y="T1"/>
              </a:cxn>
              <a:cxn ang="0">
                <a:pos x="0" y="T2"/>
              </a:cxn>
            </a:cxnLst>
            <a:rect l="0" t="0" r="r" b="b"/>
            <a:pathLst>
              <a:path h="121">
                <a:moveTo>
                  <a:pt x="0" y="0"/>
                </a:moveTo>
                <a:lnTo>
                  <a:pt x="0" y="0"/>
                </a:lnTo>
                <a:lnTo>
                  <a:pt x="0" y="121"/>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 name="Freeform 107">
            <a:extLst>
              <a:ext uri="{FF2B5EF4-FFF2-40B4-BE49-F238E27FC236}">
                <a16:creationId xmlns:a16="http://schemas.microsoft.com/office/drawing/2014/main" id="{CAFB73D0-F0E3-3DFD-FA4B-72A0A5290F3C}"/>
              </a:ext>
            </a:extLst>
          </p:cNvPr>
          <p:cNvSpPr>
            <a:spLocks noEditPoints="1"/>
          </p:cNvSpPr>
          <p:nvPr/>
        </p:nvSpPr>
        <p:spPr bwMode="auto">
          <a:xfrm>
            <a:off x="8372758" y="3899925"/>
            <a:ext cx="57150" cy="76200"/>
          </a:xfrm>
          <a:custGeom>
            <a:avLst/>
            <a:gdLst>
              <a:gd name="T0" fmla="*/ 40 w 80"/>
              <a:gd name="T1" fmla="*/ 107 h 107"/>
              <a:gd name="T2" fmla="*/ 40 w 80"/>
              <a:gd name="T3" fmla="*/ 107 h 107"/>
              <a:gd name="T4" fmla="*/ 80 w 80"/>
              <a:gd name="T5" fmla="*/ 0 h 107"/>
              <a:gd name="T6" fmla="*/ 0 w 80"/>
              <a:gd name="T7" fmla="*/ 0 h 107"/>
              <a:gd name="T8" fmla="*/ 40 w 80"/>
              <a:gd name="T9" fmla="*/ 107 h 107"/>
              <a:gd name="T10" fmla="*/ 40 w 80"/>
              <a:gd name="T11" fmla="*/ 107 h 107"/>
              <a:gd name="T12" fmla="*/ 40 w 80"/>
              <a:gd name="T13" fmla="*/ 107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107"/>
                </a:moveTo>
                <a:lnTo>
                  <a:pt x="40" y="107"/>
                </a:lnTo>
                <a:lnTo>
                  <a:pt x="80" y="0"/>
                </a:lnTo>
                <a:lnTo>
                  <a:pt x="0" y="0"/>
                </a:lnTo>
                <a:lnTo>
                  <a:pt x="40" y="107"/>
                </a:lnTo>
                <a:close/>
                <a:moveTo>
                  <a:pt x="40" y="107"/>
                </a:moveTo>
                <a:lnTo>
                  <a:pt x="40" y="107"/>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1" name="Freeform 108">
            <a:extLst>
              <a:ext uri="{FF2B5EF4-FFF2-40B4-BE49-F238E27FC236}">
                <a16:creationId xmlns:a16="http://schemas.microsoft.com/office/drawing/2014/main" id="{1DA8A15A-FD17-DBF6-6B01-C73E055BF6C4}"/>
              </a:ext>
            </a:extLst>
          </p:cNvPr>
          <p:cNvSpPr>
            <a:spLocks noEditPoints="1"/>
          </p:cNvSpPr>
          <p:nvPr/>
        </p:nvSpPr>
        <p:spPr bwMode="auto">
          <a:xfrm>
            <a:off x="8372758" y="3899925"/>
            <a:ext cx="57150" cy="76200"/>
          </a:xfrm>
          <a:custGeom>
            <a:avLst/>
            <a:gdLst>
              <a:gd name="T0" fmla="*/ 40 w 80"/>
              <a:gd name="T1" fmla="*/ 107 h 107"/>
              <a:gd name="T2" fmla="*/ 40 w 80"/>
              <a:gd name="T3" fmla="*/ 107 h 107"/>
              <a:gd name="T4" fmla="*/ 80 w 80"/>
              <a:gd name="T5" fmla="*/ 0 h 107"/>
              <a:gd name="T6" fmla="*/ 0 w 80"/>
              <a:gd name="T7" fmla="*/ 0 h 107"/>
              <a:gd name="T8" fmla="*/ 40 w 80"/>
              <a:gd name="T9" fmla="*/ 107 h 107"/>
              <a:gd name="T10" fmla="*/ 40 w 80"/>
              <a:gd name="T11" fmla="*/ 107 h 107"/>
              <a:gd name="T12" fmla="*/ 40 w 80"/>
              <a:gd name="T13" fmla="*/ 107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107"/>
                </a:moveTo>
                <a:lnTo>
                  <a:pt x="40" y="107"/>
                </a:lnTo>
                <a:lnTo>
                  <a:pt x="80" y="0"/>
                </a:lnTo>
                <a:lnTo>
                  <a:pt x="0" y="0"/>
                </a:lnTo>
                <a:lnTo>
                  <a:pt x="40" y="107"/>
                </a:lnTo>
                <a:close/>
                <a:moveTo>
                  <a:pt x="40" y="107"/>
                </a:moveTo>
                <a:lnTo>
                  <a:pt x="40" y="107"/>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 name="Right Brace 47">
            <a:extLst>
              <a:ext uri="{FF2B5EF4-FFF2-40B4-BE49-F238E27FC236}">
                <a16:creationId xmlns:a16="http://schemas.microsoft.com/office/drawing/2014/main" id="{4CEFF536-A60D-0730-0ACE-4B29CCED11EF}"/>
              </a:ext>
            </a:extLst>
          </p:cNvPr>
          <p:cNvSpPr/>
          <p:nvPr/>
        </p:nvSpPr>
        <p:spPr>
          <a:xfrm rot="5400000">
            <a:off x="6442593" y="4047202"/>
            <a:ext cx="69894" cy="5760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6" name="Right Brace 45">
            <a:extLst>
              <a:ext uri="{FF2B5EF4-FFF2-40B4-BE49-F238E27FC236}">
                <a16:creationId xmlns:a16="http://schemas.microsoft.com/office/drawing/2014/main" id="{05EFCC69-7400-B983-763A-25775DCD371F}"/>
              </a:ext>
            </a:extLst>
          </p:cNvPr>
          <p:cNvSpPr/>
          <p:nvPr/>
        </p:nvSpPr>
        <p:spPr>
          <a:xfrm rot="5400000">
            <a:off x="8521803" y="4068399"/>
            <a:ext cx="69894" cy="5400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4" name="Rectangle 32">
            <a:extLst>
              <a:ext uri="{FF2B5EF4-FFF2-40B4-BE49-F238E27FC236}">
                <a16:creationId xmlns:a16="http://schemas.microsoft.com/office/drawing/2014/main" id="{FD5A3997-ED59-359C-911A-8CF72EBCA3EF}"/>
              </a:ext>
            </a:extLst>
          </p:cNvPr>
          <p:cNvSpPr>
            <a:spLocks noChangeArrowheads="1"/>
          </p:cNvSpPr>
          <p:nvPr/>
        </p:nvSpPr>
        <p:spPr bwMode="auto">
          <a:xfrm>
            <a:off x="6787334" y="3551778"/>
            <a:ext cx="229229"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SHR</a:t>
            </a:r>
            <a:br>
              <a:rPr kumimoji="0" lang="en-US" altLang="en-US" sz="700" b="0" i="0" u="none" strike="noStrike" cap="none" normalizeH="0" baseline="0" dirty="0">
                <a:ln>
                  <a:noFill/>
                </a:ln>
                <a:solidFill>
                  <a:srgbClr val="000000"/>
                </a:solidFill>
                <a:effectLst/>
                <a:latin typeface="Helvetica Neue"/>
              </a:rPr>
            </a:br>
            <a:r>
              <a:rPr kumimoji="0" lang="en-US" altLang="en-US" sz="700" b="0" i="0" u="none" strike="noStrike" cap="none" normalizeH="0" baseline="0" dirty="0">
                <a:ln>
                  <a:noFill/>
                </a:ln>
                <a:solidFill>
                  <a:srgbClr val="000000"/>
                </a:solidFill>
                <a:effectLst/>
                <a:latin typeface="Helvetica Neue"/>
              </a:rPr>
              <a:t>POLL</a:t>
            </a:r>
            <a:endParaRPr kumimoji="0" lang="en-US" altLang="en-US" sz="700" b="0" i="0" u="none" strike="noStrike" cap="none" normalizeH="0" baseline="0" dirty="0">
              <a:ln>
                <a:noFill/>
              </a:ln>
              <a:solidFill>
                <a:schemeClr val="tx1"/>
              </a:solidFill>
              <a:effectLst/>
              <a:latin typeface="Arial" panose="020B0604020202020204" pitchFamily="34" charset="0"/>
            </a:endParaRPr>
          </a:p>
        </p:txBody>
      </p:sp>
      <p:sp>
        <p:nvSpPr>
          <p:cNvPr id="45" name="Rectangle 36">
            <a:extLst>
              <a:ext uri="{FF2B5EF4-FFF2-40B4-BE49-F238E27FC236}">
                <a16:creationId xmlns:a16="http://schemas.microsoft.com/office/drawing/2014/main" id="{165D662D-DC7A-F095-D98A-3B7E82619C43}"/>
              </a:ext>
            </a:extLst>
          </p:cNvPr>
          <p:cNvSpPr>
            <a:spLocks noChangeArrowheads="1"/>
          </p:cNvSpPr>
          <p:nvPr/>
        </p:nvSpPr>
        <p:spPr bwMode="auto">
          <a:xfrm>
            <a:off x="7057051" y="4023266"/>
            <a:ext cx="24205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SHR</a:t>
            </a:r>
            <a:br>
              <a:rPr kumimoji="0" lang="en-US" altLang="en-US" sz="700" b="0" i="0" u="none" strike="noStrike" cap="none" normalizeH="0" baseline="0" dirty="0">
                <a:ln>
                  <a:noFill/>
                </a:ln>
                <a:solidFill>
                  <a:srgbClr val="000000"/>
                </a:solidFill>
                <a:effectLst/>
                <a:latin typeface="Helvetica Neue"/>
              </a:rPr>
            </a:br>
            <a:r>
              <a:rPr kumimoji="0" lang="en-US" altLang="en-US" sz="700" b="0" i="0" u="none" strike="noStrike" cap="none" normalizeH="0" baseline="0" dirty="0">
                <a:ln>
                  <a:noFill/>
                </a:ln>
                <a:solidFill>
                  <a:srgbClr val="000000"/>
                </a:solidFill>
                <a:effectLst/>
                <a:latin typeface="Helvetica Neue"/>
              </a:rPr>
              <a:t>RESP</a:t>
            </a:r>
            <a:endParaRPr kumimoji="0" lang="en-US" altLang="en-US" sz="700" b="0" i="0" u="none" strike="noStrike" cap="none" normalizeH="0" baseline="0" dirty="0">
              <a:ln>
                <a:noFill/>
              </a:ln>
              <a:solidFill>
                <a:schemeClr val="tx1"/>
              </a:solidFill>
              <a:effectLst/>
              <a:latin typeface="Arial" panose="020B0604020202020204" pitchFamily="34" charset="0"/>
            </a:endParaRPr>
          </a:p>
        </p:txBody>
      </p:sp>
      <p:sp>
        <p:nvSpPr>
          <p:cNvPr id="2" name="Title 1">
            <a:extLst>
              <a:ext uri="{FF2B5EF4-FFF2-40B4-BE49-F238E27FC236}">
                <a16:creationId xmlns:a16="http://schemas.microsoft.com/office/drawing/2014/main" id="{9035ACBC-4951-0CAF-FF66-7C78F7AAFF66}"/>
              </a:ext>
            </a:extLst>
          </p:cNvPr>
          <p:cNvSpPr>
            <a:spLocks noGrp="1"/>
          </p:cNvSpPr>
          <p:nvPr>
            <p:ph type="title"/>
          </p:nvPr>
        </p:nvSpPr>
        <p:spPr/>
        <p:txBody>
          <a:bodyPr/>
          <a:lstStyle/>
          <a:p>
            <a:r>
              <a:rPr lang="en-US" b="1" dirty="0"/>
              <a:t>SP0 + SHR with </a:t>
            </a:r>
            <a:r>
              <a:rPr lang="en-US" sz="2000" b="1" i="1" dirty="0">
                <a:latin typeface="+mj-lt"/>
                <a:cs typeface="Calibri" panose="020F0502020204030204" pitchFamily="34" charset="0"/>
              </a:rPr>
              <a:t>RpRsfOffset</a:t>
            </a:r>
            <a:r>
              <a:rPr lang="en-US" sz="2000" b="1" dirty="0">
                <a:latin typeface="+mn-lt"/>
                <a:cs typeface="Calibri" panose="020F0502020204030204" pitchFamily="34" charset="0"/>
              </a:rPr>
              <a:t> and </a:t>
            </a:r>
            <a:r>
              <a:rPr lang="en-US" sz="2000" b="1" i="1" dirty="0">
                <a:latin typeface="+mj-lt"/>
                <a:cs typeface="Calibri" panose="020F0502020204030204" pitchFamily="34" charset="0"/>
              </a:rPr>
              <a:t>RpRifOffset</a:t>
            </a:r>
            <a:r>
              <a:rPr lang="en-US" sz="2000" b="1" i="1" cap="small" dirty="0">
                <a:latin typeface="Calibri" panose="020F0502020204030204" pitchFamily="34" charset="0"/>
                <a:cs typeface="Calibri" panose="020F0502020204030204" pitchFamily="34" charset="0"/>
              </a:rPr>
              <a:t> </a:t>
            </a:r>
            <a:endParaRPr lang="en-US" b="1" dirty="0"/>
          </a:p>
        </p:txBody>
      </p:sp>
      <p:grpSp>
        <p:nvGrpSpPr>
          <p:cNvPr id="208" name="Group 207">
            <a:extLst>
              <a:ext uri="{FF2B5EF4-FFF2-40B4-BE49-F238E27FC236}">
                <a16:creationId xmlns:a16="http://schemas.microsoft.com/office/drawing/2014/main" id="{2EEBC7C6-9697-255A-0688-CB1A54A47E3D}"/>
              </a:ext>
            </a:extLst>
          </p:cNvPr>
          <p:cNvGrpSpPr/>
          <p:nvPr/>
        </p:nvGrpSpPr>
        <p:grpSpPr>
          <a:xfrm>
            <a:off x="9720551" y="2367491"/>
            <a:ext cx="2338475" cy="1615657"/>
            <a:chOff x="9826626" y="3535384"/>
            <a:chExt cx="2338475" cy="1615657"/>
          </a:xfrm>
        </p:grpSpPr>
        <p:sp>
          <p:nvSpPr>
            <p:cNvPr id="209" name="TextBox 208">
              <a:extLst>
                <a:ext uri="{FF2B5EF4-FFF2-40B4-BE49-F238E27FC236}">
                  <a16:creationId xmlns:a16="http://schemas.microsoft.com/office/drawing/2014/main" id="{8EDEEA68-AA61-EA89-0FBC-D07329E796C1}"/>
                </a:ext>
              </a:extLst>
            </p:cNvPr>
            <p:cNvSpPr txBox="1"/>
            <p:nvPr/>
          </p:nvSpPr>
          <p:spPr>
            <a:xfrm>
              <a:off x="9826626" y="3535384"/>
              <a:ext cx="2210764" cy="914400"/>
            </a:xfrm>
            <a:prstGeom prst="rect">
              <a:avLst/>
            </a:prstGeom>
            <a:noFill/>
          </p:spPr>
          <p:txBody>
            <a:bodyPr wrap="none" lIns="91440" tIns="45720" rIns="91440" rtlCol="0" anchor="t">
              <a:noAutofit/>
            </a:bodyPr>
            <a:lstStyle/>
            <a:p>
              <a:pPr algn="l">
                <a:spcBef>
                  <a:spcPts val="600"/>
                </a:spcBef>
              </a:pPr>
              <a:r>
                <a:rPr lang="en-US" sz="1200" dirty="0">
                  <a:latin typeface="Arial" panose="020B0604020202020204" pitchFamily="34" charset="0"/>
                  <a:cs typeface="Arial" panose="020B0604020202020204" pitchFamily="34" charset="0"/>
                </a:rPr>
                <a:t>Advertising Poll</a:t>
              </a:r>
            </a:p>
            <a:p>
              <a:pPr algn="l">
                <a:spcBef>
                  <a:spcPts val="600"/>
                </a:spcBef>
              </a:pPr>
              <a:r>
                <a:rPr lang="en-US" sz="1200" dirty="0">
                  <a:latin typeface="Arial" panose="020B0604020202020204" pitchFamily="34" charset="0"/>
                  <a:cs typeface="Arial" panose="020B0604020202020204" pitchFamily="34" charset="0"/>
                </a:rPr>
                <a:t>Advertising Response</a:t>
              </a:r>
            </a:p>
            <a:p>
              <a:pPr algn="l">
                <a:spcBef>
                  <a:spcPts val="600"/>
                </a:spcBef>
              </a:pPr>
              <a:r>
                <a:rPr lang="en-US" sz="1200" dirty="0">
                  <a:latin typeface="Arial" panose="020B0604020202020204" pitchFamily="34" charset="0"/>
                  <a:cs typeface="Arial" panose="020B0604020202020204" pitchFamily="34" charset="0"/>
                </a:rPr>
                <a:t>Start of Ranging</a:t>
              </a:r>
            </a:p>
          </p:txBody>
        </p:sp>
        <p:sp>
          <p:nvSpPr>
            <p:cNvPr id="210" name="Freeform 18">
              <a:extLst>
                <a:ext uri="{FF2B5EF4-FFF2-40B4-BE49-F238E27FC236}">
                  <a16:creationId xmlns:a16="http://schemas.microsoft.com/office/drawing/2014/main" id="{1D11EB13-005A-AF59-2DBD-72B4D69D016F}"/>
                </a:ext>
              </a:extLst>
            </p:cNvPr>
            <p:cNvSpPr>
              <a:spLocks/>
            </p:cNvSpPr>
            <p:nvPr/>
          </p:nvSpPr>
          <p:spPr bwMode="auto">
            <a:xfrm>
              <a:off x="9954337" y="4444449"/>
              <a:ext cx="280988"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chemeClr val="accent1">
                <a:lumMod val="20000"/>
                <a:lumOff val="80000"/>
              </a:schemeClr>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1" name="Freeform 18">
              <a:extLst>
                <a:ext uri="{FF2B5EF4-FFF2-40B4-BE49-F238E27FC236}">
                  <a16:creationId xmlns:a16="http://schemas.microsoft.com/office/drawing/2014/main" id="{AB062116-C505-98C6-9989-1C992A6E580C}"/>
                </a:ext>
              </a:extLst>
            </p:cNvPr>
            <p:cNvSpPr>
              <a:spLocks/>
            </p:cNvSpPr>
            <p:nvPr/>
          </p:nvSpPr>
          <p:spPr bwMode="auto">
            <a:xfrm>
              <a:off x="9954337" y="4868466"/>
              <a:ext cx="280988"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EEF7CC"/>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2" name="TextBox 211">
              <a:extLst>
                <a:ext uri="{FF2B5EF4-FFF2-40B4-BE49-F238E27FC236}">
                  <a16:creationId xmlns:a16="http://schemas.microsoft.com/office/drawing/2014/main" id="{FB735957-C196-4FBE-DEF6-07CB44177F71}"/>
                </a:ext>
              </a:extLst>
            </p:cNvPr>
            <p:cNvSpPr txBox="1"/>
            <p:nvPr/>
          </p:nvSpPr>
          <p:spPr>
            <a:xfrm>
              <a:off x="10358525" y="4438029"/>
              <a:ext cx="1806576" cy="276999"/>
            </a:xfrm>
            <a:prstGeom prst="rect">
              <a:avLst/>
            </a:prstGeom>
            <a:noFill/>
          </p:spPr>
          <p:txBody>
            <a:bodyPr wrap="square">
              <a:spAutoFit/>
            </a:bodyPr>
            <a:lstStyle/>
            <a:p>
              <a:pPr algn="l">
                <a:spcBef>
                  <a:spcPts val="600"/>
                </a:spcBef>
              </a:pPr>
              <a:r>
                <a:rPr lang="en-US" sz="1200" dirty="0">
                  <a:latin typeface="Arial" panose="020B0604020202020204" pitchFamily="34" charset="0"/>
                  <a:cs typeface="Arial" panose="020B0604020202020204" pitchFamily="34" charset="0"/>
                </a:rPr>
                <a:t>NB channel</a:t>
              </a:r>
            </a:p>
          </p:txBody>
        </p:sp>
        <p:sp>
          <p:nvSpPr>
            <p:cNvPr id="213" name="TextBox 212">
              <a:extLst>
                <a:ext uri="{FF2B5EF4-FFF2-40B4-BE49-F238E27FC236}">
                  <a16:creationId xmlns:a16="http://schemas.microsoft.com/office/drawing/2014/main" id="{366C2C50-6DB0-1179-18E9-24E0ECCDB1C4}"/>
                </a:ext>
              </a:extLst>
            </p:cNvPr>
            <p:cNvSpPr txBox="1"/>
            <p:nvPr/>
          </p:nvSpPr>
          <p:spPr>
            <a:xfrm>
              <a:off x="10358525" y="4874042"/>
              <a:ext cx="1806576" cy="276999"/>
            </a:xfrm>
            <a:prstGeom prst="rect">
              <a:avLst/>
            </a:prstGeom>
            <a:noFill/>
          </p:spPr>
          <p:txBody>
            <a:bodyPr wrap="square">
              <a:spAutoFit/>
            </a:bodyPr>
            <a:lstStyle/>
            <a:p>
              <a:pPr algn="l">
                <a:spcBef>
                  <a:spcPts val="600"/>
                </a:spcBef>
              </a:pPr>
              <a:r>
                <a:rPr lang="en-US" sz="1200" dirty="0">
                  <a:latin typeface="Arial" panose="020B0604020202020204" pitchFamily="34" charset="0"/>
                  <a:cs typeface="Arial" panose="020B0604020202020204" pitchFamily="34" charset="0"/>
                </a:rPr>
                <a:t>UWB channel</a:t>
              </a:r>
            </a:p>
          </p:txBody>
        </p:sp>
      </p:grpSp>
      <p:sp>
        <p:nvSpPr>
          <p:cNvPr id="115" name="Freeform 16">
            <a:extLst>
              <a:ext uri="{FF2B5EF4-FFF2-40B4-BE49-F238E27FC236}">
                <a16:creationId xmlns:a16="http://schemas.microsoft.com/office/drawing/2014/main" id="{3A68B256-4EF2-7A3D-E6F4-AF89FE21F5FE}"/>
              </a:ext>
            </a:extLst>
          </p:cNvPr>
          <p:cNvSpPr>
            <a:spLocks noEditPoints="1"/>
          </p:cNvSpPr>
          <p:nvPr/>
        </p:nvSpPr>
        <p:spPr bwMode="auto">
          <a:xfrm>
            <a:off x="5438775" y="2760353"/>
            <a:ext cx="282575" cy="284163"/>
          </a:xfrm>
          <a:custGeom>
            <a:avLst/>
            <a:gdLst>
              <a:gd name="T0" fmla="*/ 0 w 400"/>
              <a:gd name="T1" fmla="*/ 0 h 400"/>
              <a:gd name="T2" fmla="*/ 0 w 400"/>
              <a:gd name="T3" fmla="*/ 0 h 400"/>
              <a:gd name="T4" fmla="*/ 53 w 400"/>
              <a:gd name="T5" fmla="*/ 0 h 400"/>
              <a:gd name="T6" fmla="*/ 107 w 400"/>
              <a:gd name="T7" fmla="*/ 0 h 400"/>
              <a:gd name="T8" fmla="*/ 107 w 400"/>
              <a:gd name="T9" fmla="*/ 0 h 400"/>
              <a:gd name="T10" fmla="*/ 160 w 400"/>
              <a:gd name="T11" fmla="*/ 0 h 400"/>
              <a:gd name="T12" fmla="*/ 213 w 400"/>
              <a:gd name="T13" fmla="*/ 0 h 400"/>
              <a:gd name="T14" fmla="*/ 213 w 400"/>
              <a:gd name="T15" fmla="*/ 0 h 400"/>
              <a:gd name="T16" fmla="*/ 267 w 400"/>
              <a:gd name="T17" fmla="*/ 0 h 400"/>
              <a:gd name="T18" fmla="*/ 320 w 400"/>
              <a:gd name="T19" fmla="*/ 0 h 400"/>
              <a:gd name="T20" fmla="*/ 320 w 400"/>
              <a:gd name="T21" fmla="*/ 0 h 400"/>
              <a:gd name="T22" fmla="*/ 373 w 400"/>
              <a:gd name="T23" fmla="*/ 0 h 400"/>
              <a:gd name="T24" fmla="*/ 400 w 400"/>
              <a:gd name="T25" fmla="*/ 26 h 400"/>
              <a:gd name="T26" fmla="*/ 400 w 400"/>
              <a:gd name="T27" fmla="*/ 26 h 400"/>
              <a:gd name="T28" fmla="*/ 400 w 400"/>
              <a:gd name="T29" fmla="*/ 80 h 400"/>
              <a:gd name="T30" fmla="*/ 400 w 400"/>
              <a:gd name="T31" fmla="*/ 133 h 400"/>
              <a:gd name="T32" fmla="*/ 400 w 400"/>
              <a:gd name="T33" fmla="*/ 133 h 400"/>
              <a:gd name="T34" fmla="*/ 400 w 400"/>
              <a:gd name="T35" fmla="*/ 186 h 400"/>
              <a:gd name="T36" fmla="*/ 400 w 400"/>
              <a:gd name="T37" fmla="*/ 240 h 400"/>
              <a:gd name="T38" fmla="*/ 400 w 400"/>
              <a:gd name="T39" fmla="*/ 240 h 400"/>
              <a:gd name="T40" fmla="*/ 400 w 400"/>
              <a:gd name="T41" fmla="*/ 293 h 400"/>
              <a:gd name="T42" fmla="*/ 400 w 400"/>
              <a:gd name="T43" fmla="*/ 346 h 400"/>
              <a:gd name="T44" fmla="*/ 400 w 400"/>
              <a:gd name="T45" fmla="*/ 346 h 400"/>
              <a:gd name="T46" fmla="*/ 400 w 400"/>
              <a:gd name="T47" fmla="*/ 400 h 400"/>
              <a:gd name="T48" fmla="*/ 347 w 400"/>
              <a:gd name="T49" fmla="*/ 400 h 400"/>
              <a:gd name="T50" fmla="*/ 347 w 400"/>
              <a:gd name="T51" fmla="*/ 400 h 400"/>
              <a:gd name="T52" fmla="*/ 293 w 400"/>
              <a:gd name="T53" fmla="*/ 400 h 400"/>
              <a:gd name="T54" fmla="*/ 240 w 400"/>
              <a:gd name="T55" fmla="*/ 400 h 400"/>
              <a:gd name="T56" fmla="*/ 240 w 400"/>
              <a:gd name="T57" fmla="*/ 400 h 400"/>
              <a:gd name="T58" fmla="*/ 187 w 400"/>
              <a:gd name="T59" fmla="*/ 400 h 400"/>
              <a:gd name="T60" fmla="*/ 133 w 400"/>
              <a:gd name="T61" fmla="*/ 400 h 400"/>
              <a:gd name="T62" fmla="*/ 133 w 400"/>
              <a:gd name="T63" fmla="*/ 400 h 400"/>
              <a:gd name="T64" fmla="*/ 80 w 400"/>
              <a:gd name="T65" fmla="*/ 400 h 400"/>
              <a:gd name="T66" fmla="*/ 27 w 400"/>
              <a:gd name="T67" fmla="*/ 400 h 400"/>
              <a:gd name="T68" fmla="*/ 27 w 400"/>
              <a:gd name="T69" fmla="*/ 400 h 400"/>
              <a:gd name="T70" fmla="*/ 0 w 400"/>
              <a:gd name="T71" fmla="*/ 400 h 400"/>
              <a:gd name="T72" fmla="*/ 0 w 400"/>
              <a:gd name="T73" fmla="*/ 373 h 400"/>
              <a:gd name="T74" fmla="*/ 0 w 400"/>
              <a:gd name="T75" fmla="*/ 320 h 400"/>
              <a:gd name="T76" fmla="*/ 0 w 400"/>
              <a:gd name="T77" fmla="*/ 320 h 400"/>
              <a:gd name="T78" fmla="*/ 0 w 400"/>
              <a:gd name="T79" fmla="*/ 266 h 400"/>
              <a:gd name="T80" fmla="*/ 0 w 400"/>
              <a:gd name="T81" fmla="*/ 213 h 400"/>
              <a:gd name="T82" fmla="*/ 0 w 400"/>
              <a:gd name="T83" fmla="*/ 213 h 400"/>
              <a:gd name="T84" fmla="*/ 0 w 400"/>
              <a:gd name="T85" fmla="*/ 160 h 400"/>
              <a:gd name="T86" fmla="*/ 0 w 400"/>
              <a:gd name="T87" fmla="*/ 106 h 400"/>
              <a:gd name="T88" fmla="*/ 0 w 400"/>
              <a:gd name="T89" fmla="*/ 106 h 400"/>
              <a:gd name="T90" fmla="*/ 0 w 400"/>
              <a:gd name="T91" fmla="*/ 53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7" y="0"/>
                </a:moveTo>
                <a:lnTo>
                  <a:pt x="107" y="0"/>
                </a:lnTo>
                <a:lnTo>
                  <a:pt x="160" y="0"/>
                </a:lnTo>
                <a:moveTo>
                  <a:pt x="213" y="0"/>
                </a:moveTo>
                <a:lnTo>
                  <a:pt x="213" y="0"/>
                </a:lnTo>
                <a:lnTo>
                  <a:pt x="267" y="0"/>
                </a:lnTo>
                <a:moveTo>
                  <a:pt x="320" y="0"/>
                </a:moveTo>
                <a:lnTo>
                  <a:pt x="320" y="0"/>
                </a:lnTo>
                <a:lnTo>
                  <a:pt x="373" y="0"/>
                </a:lnTo>
                <a:moveTo>
                  <a:pt x="400" y="26"/>
                </a:moveTo>
                <a:lnTo>
                  <a:pt x="400" y="26"/>
                </a:lnTo>
                <a:lnTo>
                  <a:pt x="400" y="80"/>
                </a:lnTo>
                <a:moveTo>
                  <a:pt x="400" y="133"/>
                </a:moveTo>
                <a:lnTo>
                  <a:pt x="400" y="133"/>
                </a:lnTo>
                <a:lnTo>
                  <a:pt x="400" y="186"/>
                </a:lnTo>
                <a:moveTo>
                  <a:pt x="400" y="240"/>
                </a:moveTo>
                <a:lnTo>
                  <a:pt x="400" y="240"/>
                </a:lnTo>
                <a:lnTo>
                  <a:pt x="400" y="293"/>
                </a:lnTo>
                <a:moveTo>
                  <a:pt x="400" y="346"/>
                </a:moveTo>
                <a:lnTo>
                  <a:pt x="400" y="346"/>
                </a:lnTo>
                <a:lnTo>
                  <a:pt x="400" y="400"/>
                </a:lnTo>
                <a:moveTo>
                  <a:pt x="347" y="400"/>
                </a:moveTo>
                <a:lnTo>
                  <a:pt x="347" y="400"/>
                </a:lnTo>
                <a:lnTo>
                  <a:pt x="293" y="400"/>
                </a:lnTo>
                <a:moveTo>
                  <a:pt x="240" y="400"/>
                </a:moveTo>
                <a:lnTo>
                  <a:pt x="240" y="400"/>
                </a:lnTo>
                <a:lnTo>
                  <a:pt x="187" y="400"/>
                </a:lnTo>
                <a:moveTo>
                  <a:pt x="133" y="400"/>
                </a:moveTo>
                <a:lnTo>
                  <a:pt x="133" y="400"/>
                </a:lnTo>
                <a:lnTo>
                  <a:pt x="80" y="400"/>
                </a:lnTo>
                <a:moveTo>
                  <a:pt x="27" y="400"/>
                </a:moveTo>
                <a:lnTo>
                  <a:pt x="27" y="400"/>
                </a:lnTo>
                <a:lnTo>
                  <a:pt x="0" y="400"/>
                </a:lnTo>
                <a:lnTo>
                  <a:pt x="0" y="373"/>
                </a:lnTo>
                <a:moveTo>
                  <a:pt x="0" y="320"/>
                </a:moveTo>
                <a:lnTo>
                  <a:pt x="0" y="320"/>
                </a:lnTo>
                <a:lnTo>
                  <a:pt x="0" y="266"/>
                </a:lnTo>
                <a:moveTo>
                  <a:pt x="0" y="213"/>
                </a:moveTo>
                <a:lnTo>
                  <a:pt x="0" y="213"/>
                </a:lnTo>
                <a:lnTo>
                  <a:pt x="0" y="160"/>
                </a:lnTo>
                <a:moveTo>
                  <a:pt x="0" y="106"/>
                </a:moveTo>
                <a:lnTo>
                  <a:pt x="0" y="106"/>
                </a:lnTo>
                <a:lnTo>
                  <a:pt x="0" y="53"/>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13" name="Freeform 14">
            <a:extLst>
              <a:ext uri="{FF2B5EF4-FFF2-40B4-BE49-F238E27FC236}">
                <a16:creationId xmlns:a16="http://schemas.microsoft.com/office/drawing/2014/main" id="{F21A9257-6B48-2CBD-F5CF-D89F3432D27F}"/>
              </a:ext>
            </a:extLst>
          </p:cNvPr>
          <p:cNvSpPr>
            <a:spLocks noEditPoints="1"/>
          </p:cNvSpPr>
          <p:nvPr/>
        </p:nvSpPr>
        <p:spPr bwMode="auto">
          <a:xfrm>
            <a:off x="5157787" y="2288866"/>
            <a:ext cx="280988" cy="282575"/>
          </a:xfrm>
          <a:custGeom>
            <a:avLst/>
            <a:gdLst>
              <a:gd name="T0" fmla="*/ 0 w 400"/>
              <a:gd name="T1" fmla="*/ 0 h 400"/>
              <a:gd name="T2" fmla="*/ 0 w 400"/>
              <a:gd name="T3" fmla="*/ 0 h 400"/>
              <a:gd name="T4" fmla="*/ 53 w 400"/>
              <a:gd name="T5" fmla="*/ 0 h 400"/>
              <a:gd name="T6" fmla="*/ 107 w 400"/>
              <a:gd name="T7" fmla="*/ 0 h 400"/>
              <a:gd name="T8" fmla="*/ 107 w 400"/>
              <a:gd name="T9" fmla="*/ 0 h 400"/>
              <a:gd name="T10" fmla="*/ 160 w 400"/>
              <a:gd name="T11" fmla="*/ 0 h 400"/>
              <a:gd name="T12" fmla="*/ 213 w 400"/>
              <a:gd name="T13" fmla="*/ 0 h 400"/>
              <a:gd name="T14" fmla="*/ 213 w 400"/>
              <a:gd name="T15" fmla="*/ 0 h 400"/>
              <a:gd name="T16" fmla="*/ 267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3 h 400"/>
              <a:gd name="T32" fmla="*/ 400 w 400"/>
              <a:gd name="T33" fmla="*/ 133 h 400"/>
              <a:gd name="T34" fmla="*/ 400 w 400"/>
              <a:gd name="T35" fmla="*/ 187 h 400"/>
              <a:gd name="T36" fmla="*/ 400 w 400"/>
              <a:gd name="T37" fmla="*/ 240 h 400"/>
              <a:gd name="T38" fmla="*/ 400 w 400"/>
              <a:gd name="T39" fmla="*/ 240 h 400"/>
              <a:gd name="T40" fmla="*/ 400 w 400"/>
              <a:gd name="T41" fmla="*/ 293 h 400"/>
              <a:gd name="T42" fmla="*/ 400 w 400"/>
              <a:gd name="T43" fmla="*/ 347 h 400"/>
              <a:gd name="T44" fmla="*/ 400 w 400"/>
              <a:gd name="T45" fmla="*/ 347 h 400"/>
              <a:gd name="T46" fmla="*/ 400 w 400"/>
              <a:gd name="T47" fmla="*/ 400 h 400"/>
              <a:gd name="T48" fmla="*/ 347 w 400"/>
              <a:gd name="T49" fmla="*/ 400 h 400"/>
              <a:gd name="T50" fmla="*/ 347 w 400"/>
              <a:gd name="T51" fmla="*/ 400 h 400"/>
              <a:gd name="T52" fmla="*/ 293 w 400"/>
              <a:gd name="T53" fmla="*/ 400 h 400"/>
              <a:gd name="T54" fmla="*/ 240 w 400"/>
              <a:gd name="T55" fmla="*/ 400 h 400"/>
              <a:gd name="T56" fmla="*/ 240 w 400"/>
              <a:gd name="T57" fmla="*/ 400 h 400"/>
              <a:gd name="T58" fmla="*/ 187 w 400"/>
              <a:gd name="T59" fmla="*/ 400 h 400"/>
              <a:gd name="T60" fmla="*/ 133 w 400"/>
              <a:gd name="T61" fmla="*/ 400 h 400"/>
              <a:gd name="T62" fmla="*/ 133 w 400"/>
              <a:gd name="T63" fmla="*/ 400 h 400"/>
              <a:gd name="T64" fmla="*/ 80 w 400"/>
              <a:gd name="T65" fmla="*/ 400 h 400"/>
              <a:gd name="T66" fmla="*/ 27 w 400"/>
              <a:gd name="T67" fmla="*/ 400 h 400"/>
              <a:gd name="T68" fmla="*/ 27 w 400"/>
              <a:gd name="T69" fmla="*/ 400 h 400"/>
              <a:gd name="T70" fmla="*/ 0 w 400"/>
              <a:gd name="T71" fmla="*/ 400 h 400"/>
              <a:gd name="T72" fmla="*/ 0 w 400"/>
              <a:gd name="T73" fmla="*/ 373 h 400"/>
              <a:gd name="T74" fmla="*/ 0 w 400"/>
              <a:gd name="T75" fmla="*/ 320 h 400"/>
              <a:gd name="T76" fmla="*/ 0 w 400"/>
              <a:gd name="T77" fmla="*/ 320 h 400"/>
              <a:gd name="T78" fmla="*/ 0 w 400"/>
              <a:gd name="T79" fmla="*/ 267 h 400"/>
              <a:gd name="T80" fmla="*/ 0 w 400"/>
              <a:gd name="T81" fmla="*/ 213 h 400"/>
              <a:gd name="T82" fmla="*/ 0 w 400"/>
              <a:gd name="T83" fmla="*/ 213 h 400"/>
              <a:gd name="T84" fmla="*/ 0 w 400"/>
              <a:gd name="T85" fmla="*/ 160 h 400"/>
              <a:gd name="T86" fmla="*/ 0 w 400"/>
              <a:gd name="T87" fmla="*/ 107 h 400"/>
              <a:gd name="T88" fmla="*/ 0 w 400"/>
              <a:gd name="T89" fmla="*/ 107 h 400"/>
              <a:gd name="T90" fmla="*/ 0 w 400"/>
              <a:gd name="T91" fmla="*/ 53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7" y="0"/>
                </a:moveTo>
                <a:lnTo>
                  <a:pt x="107" y="0"/>
                </a:lnTo>
                <a:lnTo>
                  <a:pt x="160" y="0"/>
                </a:lnTo>
                <a:moveTo>
                  <a:pt x="213" y="0"/>
                </a:moveTo>
                <a:lnTo>
                  <a:pt x="213" y="0"/>
                </a:lnTo>
                <a:lnTo>
                  <a:pt x="267" y="0"/>
                </a:lnTo>
                <a:moveTo>
                  <a:pt x="320" y="0"/>
                </a:moveTo>
                <a:lnTo>
                  <a:pt x="320" y="0"/>
                </a:lnTo>
                <a:lnTo>
                  <a:pt x="373" y="0"/>
                </a:lnTo>
                <a:moveTo>
                  <a:pt x="400" y="27"/>
                </a:moveTo>
                <a:lnTo>
                  <a:pt x="400" y="27"/>
                </a:lnTo>
                <a:lnTo>
                  <a:pt x="400" y="80"/>
                </a:lnTo>
                <a:moveTo>
                  <a:pt x="400" y="133"/>
                </a:moveTo>
                <a:lnTo>
                  <a:pt x="400" y="133"/>
                </a:lnTo>
                <a:lnTo>
                  <a:pt x="400" y="187"/>
                </a:lnTo>
                <a:moveTo>
                  <a:pt x="400" y="240"/>
                </a:moveTo>
                <a:lnTo>
                  <a:pt x="400" y="240"/>
                </a:lnTo>
                <a:lnTo>
                  <a:pt x="400" y="293"/>
                </a:lnTo>
                <a:moveTo>
                  <a:pt x="400" y="347"/>
                </a:moveTo>
                <a:lnTo>
                  <a:pt x="400" y="347"/>
                </a:lnTo>
                <a:lnTo>
                  <a:pt x="400" y="400"/>
                </a:lnTo>
                <a:moveTo>
                  <a:pt x="347" y="400"/>
                </a:moveTo>
                <a:lnTo>
                  <a:pt x="347" y="400"/>
                </a:lnTo>
                <a:lnTo>
                  <a:pt x="293" y="400"/>
                </a:lnTo>
                <a:moveTo>
                  <a:pt x="240" y="400"/>
                </a:moveTo>
                <a:lnTo>
                  <a:pt x="240" y="400"/>
                </a:lnTo>
                <a:lnTo>
                  <a:pt x="187" y="400"/>
                </a:lnTo>
                <a:moveTo>
                  <a:pt x="133" y="400"/>
                </a:moveTo>
                <a:lnTo>
                  <a:pt x="133" y="400"/>
                </a:lnTo>
                <a:lnTo>
                  <a:pt x="80" y="400"/>
                </a:lnTo>
                <a:moveTo>
                  <a:pt x="27" y="400"/>
                </a:moveTo>
                <a:lnTo>
                  <a:pt x="27" y="400"/>
                </a:lnTo>
                <a:lnTo>
                  <a:pt x="0" y="400"/>
                </a:lnTo>
                <a:lnTo>
                  <a:pt x="0" y="373"/>
                </a:lnTo>
                <a:moveTo>
                  <a:pt x="0" y="320"/>
                </a:moveTo>
                <a:lnTo>
                  <a:pt x="0" y="320"/>
                </a:lnTo>
                <a:lnTo>
                  <a:pt x="0" y="267"/>
                </a:lnTo>
                <a:moveTo>
                  <a:pt x="0" y="213"/>
                </a:moveTo>
                <a:lnTo>
                  <a:pt x="0" y="213"/>
                </a:lnTo>
                <a:lnTo>
                  <a:pt x="0" y="160"/>
                </a:lnTo>
                <a:moveTo>
                  <a:pt x="0" y="107"/>
                </a:moveTo>
                <a:lnTo>
                  <a:pt x="0" y="107"/>
                </a:lnTo>
                <a:lnTo>
                  <a:pt x="0" y="53"/>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16" name="Freeform 17">
            <a:extLst>
              <a:ext uri="{FF2B5EF4-FFF2-40B4-BE49-F238E27FC236}">
                <a16:creationId xmlns:a16="http://schemas.microsoft.com/office/drawing/2014/main" id="{F4EC9FF8-B4FC-CB53-608D-A3391CC32F65}"/>
              </a:ext>
            </a:extLst>
          </p:cNvPr>
          <p:cNvSpPr>
            <a:spLocks/>
          </p:cNvSpPr>
          <p:nvPr/>
        </p:nvSpPr>
        <p:spPr bwMode="auto">
          <a:xfrm>
            <a:off x="3560762" y="2288866"/>
            <a:ext cx="280988"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chemeClr val="accent1">
              <a:lumMod val="20000"/>
              <a:lumOff val="80000"/>
            </a:schemeClr>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7" name="Freeform 18">
            <a:extLst>
              <a:ext uri="{FF2B5EF4-FFF2-40B4-BE49-F238E27FC236}">
                <a16:creationId xmlns:a16="http://schemas.microsoft.com/office/drawing/2014/main" id="{A0802D47-3673-B6F6-2A92-5B2C57493606}"/>
              </a:ext>
            </a:extLst>
          </p:cNvPr>
          <p:cNvSpPr>
            <a:spLocks/>
          </p:cNvSpPr>
          <p:nvPr/>
        </p:nvSpPr>
        <p:spPr bwMode="auto">
          <a:xfrm>
            <a:off x="3560762" y="2288866"/>
            <a:ext cx="280988"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noFill/>
          <a:ln w="190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18" name="Rectangle 19">
            <a:extLst>
              <a:ext uri="{FF2B5EF4-FFF2-40B4-BE49-F238E27FC236}">
                <a16:creationId xmlns:a16="http://schemas.microsoft.com/office/drawing/2014/main" id="{999F0058-F1FE-B546-D006-11B1EBDEB5F7}"/>
              </a:ext>
            </a:extLst>
          </p:cNvPr>
          <p:cNvSpPr>
            <a:spLocks noChangeArrowheads="1"/>
          </p:cNvSpPr>
          <p:nvPr/>
        </p:nvSpPr>
        <p:spPr bwMode="auto">
          <a:xfrm>
            <a:off x="3633787" y="2358716"/>
            <a:ext cx="1397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dirty="0">
                <a:ln>
                  <a:noFill/>
                </a:ln>
                <a:solidFill>
                  <a:srgbClr val="000000"/>
                </a:solidFill>
                <a:effectLst/>
                <a:latin typeface="Arial" panose="020B0604020202020204" pitchFamily="34" charset="0"/>
              </a:rPr>
              <a:t>AD</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19" name="Rectangle 20">
            <a:extLst>
              <a:ext uri="{FF2B5EF4-FFF2-40B4-BE49-F238E27FC236}">
                <a16:creationId xmlns:a16="http://schemas.microsoft.com/office/drawing/2014/main" id="{03BFDD5A-4B22-EB81-D152-B600680BC0B9}"/>
              </a:ext>
            </a:extLst>
          </p:cNvPr>
          <p:cNvSpPr>
            <a:spLocks noChangeArrowheads="1"/>
          </p:cNvSpPr>
          <p:nvPr/>
        </p:nvSpPr>
        <p:spPr bwMode="auto">
          <a:xfrm>
            <a:off x="3725862" y="2358716"/>
            <a:ext cx="841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dirty="0">
                <a:ln>
                  <a:noFill/>
                </a:ln>
                <a:solidFill>
                  <a:srgbClr val="000000"/>
                </a:solidFill>
                <a:effectLst/>
                <a:latin typeface="Arial" panose="020B0604020202020204" pitchFamily="34" charset="0"/>
              </a:rPr>
              <a:t>V</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0" name="Rectangle 21">
            <a:extLst>
              <a:ext uri="{FF2B5EF4-FFF2-40B4-BE49-F238E27FC236}">
                <a16:creationId xmlns:a16="http://schemas.microsoft.com/office/drawing/2014/main" id="{F3CDA16D-8D8A-C343-E80B-59EC9FFC1A97}"/>
              </a:ext>
            </a:extLst>
          </p:cNvPr>
          <p:cNvSpPr>
            <a:spLocks noChangeArrowheads="1"/>
          </p:cNvSpPr>
          <p:nvPr/>
        </p:nvSpPr>
        <p:spPr bwMode="auto">
          <a:xfrm>
            <a:off x="3617912" y="2426978"/>
            <a:ext cx="142875"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dirty="0">
                <a:ln>
                  <a:noFill/>
                </a:ln>
                <a:solidFill>
                  <a:srgbClr val="000000"/>
                </a:solidFill>
                <a:effectLst/>
                <a:latin typeface="Arial" panose="020B0604020202020204" pitchFamily="34" charset="0"/>
              </a:rPr>
              <a:t>PO</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1" name="Rectangle 22">
            <a:extLst>
              <a:ext uri="{FF2B5EF4-FFF2-40B4-BE49-F238E27FC236}">
                <a16:creationId xmlns:a16="http://schemas.microsoft.com/office/drawing/2014/main" id="{1F290158-C2EB-515D-B870-15B465548666}"/>
              </a:ext>
            </a:extLst>
          </p:cNvPr>
          <p:cNvSpPr>
            <a:spLocks noChangeArrowheads="1"/>
          </p:cNvSpPr>
          <p:nvPr/>
        </p:nvSpPr>
        <p:spPr bwMode="auto">
          <a:xfrm>
            <a:off x="3713162" y="2426978"/>
            <a:ext cx="762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dirty="0">
                <a:ln>
                  <a:noFill/>
                </a:ln>
                <a:solidFill>
                  <a:srgbClr val="000000"/>
                </a:solidFill>
                <a:effectLst/>
                <a:latin typeface="Arial" panose="020B0604020202020204" pitchFamily="34" charset="0"/>
              </a:rPr>
              <a:t>L</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2" name="Rectangle 23">
            <a:extLst>
              <a:ext uri="{FF2B5EF4-FFF2-40B4-BE49-F238E27FC236}">
                <a16:creationId xmlns:a16="http://schemas.microsoft.com/office/drawing/2014/main" id="{C97700AB-3C14-3AD1-6D25-F34860E50E7D}"/>
              </a:ext>
            </a:extLst>
          </p:cNvPr>
          <p:cNvSpPr>
            <a:spLocks noChangeArrowheads="1"/>
          </p:cNvSpPr>
          <p:nvPr/>
        </p:nvSpPr>
        <p:spPr bwMode="auto">
          <a:xfrm>
            <a:off x="3749675" y="2426978"/>
            <a:ext cx="762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dirty="0">
                <a:ln>
                  <a:noFill/>
                </a:ln>
                <a:solidFill>
                  <a:srgbClr val="000000"/>
                </a:solidFill>
                <a:effectLst/>
                <a:latin typeface="Arial" panose="020B0604020202020204" pitchFamily="34" charset="0"/>
              </a:rPr>
              <a:t>L</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3" name="Freeform 24">
            <a:extLst>
              <a:ext uri="{FF2B5EF4-FFF2-40B4-BE49-F238E27FC236}">
                <a16:creationId xmlns:a16="http://schemas.microsoft.com/office/drawing/2014/main" id="{6F890976-A192-3A4B-DD34-55ACB534AE25}"/>
              </a:ext>
            </a:extLst>
          </p:cNvPr>
          <p:cNvSpPr>
            <a:spLocks/>
          </p:cNvSpPr>
          <p:nvPr/>
        </p:nvSpPr>
        <p:spPr bwMode="auto">
          <a:xfrm>
            <a:off x="4311650" y="2760353"/>
            <a:ext cx="846138" cy="284163"/>
          </a:xfrm>
          <a:custGeom>
            <a:avLst/>
            <a:gdLst>
              <a:gd name="T0" fmla="*/ 0 w 1200"/>
              <a:gd name="T1" fmla="*/ 400 h 400"/>
              <a:gd name="T2" fmla="*/ 0 w 1200"/>
              <a:gd name="T3" fmla="*/ 400 h 400"/>
              <a:gd name="T4" fmla="*/ 1200 w 1200"/>
              <a:gd name="T5" fmla="*/ 400 h 400"/>
              <a:gd name="T6" fmla="*/ 1200 w 1200"/>
              <a:gd name="T7" fmla="*/ 0 h 400"/>
              <a:gd name="T8" fmla="*/ 0 w 1200"/>
              <a:gd name="T9" fmla="*/ 0 h 400"/>
              <a:gd name="T10" fmla="*/ 0 w 1200"/>
              <a:gd name="T11" fmla="*/ 400 h 400"/>
            </a:gdLst>
            <a:ahLst/>
            <a:cxnLst>
              <a:cxn ang="0">
                <a:pos x="T0" y="T1"/>
              </a:cxn>
              <a:cxn ang="0">
                <a:pos x="T2" y="T3"/>
              </a:cxn>
              <a:cxn ang="0">
                <a:pos x="T4" y="T5"/>
              </a:cxn>
              <a:cxn ang="0">
                <a:pos x="T6" y="T7"/>
              </a:cxn>
              <a:cxn ang="0">
                <a:pos x="T8" y="T9"/>
              </a:cxn>
              <a:cxn ang="0">
                <a:pos x="T10" y="T11"/>
              </a:cxn>
            </a:cxnLst>
            <a:rect l="0" t="0" r="r" b="b"/>
            <a:pathLst>
              <a:path w="1200" h="400">
                <a:moveTo>
                  <a:pt x="0" y="400"/>
                </a:moveTo>
                <a:lnTo>
                  <a:pt x="0" y="400"/>
                </a:lnTo>
                <a:lnTo>
                  <a:pt x="1200" y="400"/>
                </a:lnTo>
                <a:lnTo>
                  <a:pt x="1200" y="0"/>
                </a:lnTo>
                <a:lnTo>
                  <a:pt x="0" y="0"/>
                </a:lnTo>
                <a:lnTo>
                  <a:pt x="0" y="400"/>
                </a:lnTo>
                <a:close/>
              </a:path>
            </a:pathLst>
          </a:custGeom>
          <a:solidFill>
            <a:schemeClr val="accent1">
              <a:lumMod val="20000"/>
              <a:lumOff val="80000"/>
            </a:schemeClr>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4" name="Freeform 25">
            <a:extLst>
              <a:ext uri="{FF2B5EF4-FFF2-40B4-BE49-F238E27FC236}">
                <a16:creationId xmlns:a16="http://schemas.microsoft.com/office/drawing/2014/main" id="{8E42A4D8-A07D-EDD5-8C55-F7B12DF930D4}"/>
              </a:ext>
            </a:extLst>
          </p:cNvPr>
          <p:cNvSpPr>
            <a:spLocks/>
          </p:cNvSpPr>
          <p:nvPr/>
        </p:nvSpPr>
        <p:spPr bwMode="auto">
          <a:xfrm>
            <a:off x="4311650" y="2760353"/>
            <a:ext cx="846138" cy="284163"/>
          </a:xfrm>
          <a:custGeom>
            <a:avLst/>
            <a:gdLst>
              <a:gd name="T0" fmla="*/ 0 w 1200"/>
              <a:gd name="T1" fmla="*/ 0 h 400"/>
              <a:gd name="T2" fmla="*/ 0 w 1200"/>
              <a:gd name="T3" fmla="*/ 0 h 400"/>
              <a:gd name="T4" fmla="*/ 1200 w 1200"/>
              <a:gd name="T5" fmla="*/ 0 h 400"/>
              <a:gd name="T6" fmla="*/ 1200 w 1200"/>
              <a:gd name="T7" fmla="*/ 400 h 400"/>
              <a:gd name="T8" fmla="*/ 0 w 1200"/>
              <a:gd name="T9" fmla="*/ 400 h 400"/>
              <a:gd name="T10" fmla="*/ 0 w 1200"/>
              <a:gd name="T11" fmla="*/ 0 h 400"/>
            </a:gdLst>
            <a:ahLst/>
            <a:cxnLst>
              <a:cxn ang="0">
                <a:pos x="T0" y="T1"/>
              </a:cxn>
              <a:cxn ang="0">
                <a:pos x="T2" y="T3"/>
              </a:cxn>
              <a:cxn ang="0">
                <a:pos x="T4" y="T5"/>
              </a:cxn>
              <a:cxn ang="0">
                <a:pos x="T6" y="T7"/>
              </a:cxn>
              <a:cxn ang="0">
                <a:pos x="T8" y="T9"/>
              </a:cxn>
              <a:cxn ang="0">
                <a:pos x="T10" y="T11"/>
              </a:cxn>
            </a:cxnLst>
            <a:rect l="0" t="0" r="r" b="b"/>
            <a:pathLst>
              <a:path w="1200" h="400">
                <a:moveTo>
                  <a:pt x="0" y="0"/>
                </a:moveTo>
                <a:lnTo>
                  <a:pt x="0" y="0"/>
                </a:lnTo>
                <a:lnTo>
                  <a:pt x="1200" y="0"/>
                </a:lnTo>
                <a:lnTo>
                  <a:pt x="1200" y="400"/>
                </a:lnTo>
                <a:lnTo>
                  <a:pt x="0" y="400"/>
                </a:lnTo>
                <a:lnTo>
                  <a:pt x="0" y="0"/>
                </a:lnTo>
                <a:close/>
              </a:path>
            </a:pathLst>
          </a:custGeom>
          <a:noFill/>
          <a:ln w="190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25" name="Rectangle 26">
            <a:extLst>
              <a:ext uri="{FF2B5EF4-FFF2-40B4-BE49-F238E27FC236}">
                <a16:creationId xmlns:a16="http://schemas.microsoft.com/office/drawing/2014/main" id="{F6ADE7E2-57B6-C791-4921-65AEEFD71C3B}"/>
              </a:ext>
            </a:extLst>
          </p:cNvPr>
          <p:cNvSpPr>
            <a:spLocks noChangeArrowheads="1"/>
          </p:cNvSpPr>
          <p:nvPr/>
        </p:nvSpPr>
        <p:spPr bwMode="auto">
          <a:xfrm>
            <a:off x="4476750" y="2801628"/>
            <a:ext cx="42639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Helvetica Neue"/>
              </a:rPr>
              <a:t>SCAN</a:t>
            </a:r>
            <a:endParaRPr kumimoji="0" lang="en-US" altLang="en-US" sz="1400" b="0" i="0" u="none" strike="noStrike" cap="none" normalizeH="0" baseline="0" dirty="0">
              <a:ln>
                <a:noFill/>
              </a:ln>
              <a:solidFill>
                <a:schemeClr val="tx1"/>
              </a:solidFill>
              <a:effectLst/>
              <a:latin typeface="Arial" panose="020B0604020202020204" pitchFamily="34" charset="0"/>
            </a:endParaRPr>
          </a:p>
        </p:txBody>
      </p:sp>
      <p:sp>
        <p:nvSpPr>
          <p:cNvPr id="126" name="Rectangle 27">
            <a:extLst>
              <a:ext uri="{FF2B5EF4-FFF2-40B4-BE49-F238E27FC236}">
                <a16:creationId xmlns:a16="http://schemas.microsoft.com/office/drawing/2014/main" id="{C14C172B-9978-3E9A-352B-39640F5BDCA2}"/>
              </a:ext>
            </a:extLst>
          </p:cNvPr>
          <p:cNvSpPr>
            <a:spLocks noChangeArrowheads="1"/>
          </p:cNvSpPr>
          <p:nvPr/>
        </p:nvSpPr>
        <p:spPr bwMode="auto">
          <a:xfrm>
            <a:off x="1854200" y="2395228"/>
            <a:ext cx="709613" cy="25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dirty="0">
                <a:ln>
                  <a:noFill/>
                </a:ln>
                <a:solidFill>
                  <a:srgbClr val="000000"/>
                </a:solidFill>
                <a:effectLst/>
                <a:latin typeface="Helvetica Neue"/>
              </a:rPr>
              <a:t>Initiator</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7" name="Rectangle 28">
            <a:extLst>
              <a:ext uri="{FF2B5EF4-FFF2-40B4-BE49-F238E27FC236}">
                <a16:creationId xmlns:a16="http://schemas.microsoft.com/office/drawing/2014/main" id="{5CB4AEA2-DA92-D4CE-8F1B-4ED9A438037B}"/>
              </a:ext>
            </a:extLst>
          </p:cNvPr>
          <p:cNvSpPr>
            <a:spLocks noChangeArrowheads="1"/>
          </p:cNvSpPr>
          <p:nvPr/>
        </p:nvSpPr>
        <p:spPr bwMode="auto">
          <a:xfrm>
            <a:off x="1558925" y="2785753"/>
            <a:ext cx="1019175" cy="25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dirty="0">
                <a:ln>
                  <a:noFill/>
                </a:ln>
                <a:solidFill>
                  <a:srgbClr val="000000"/>
                </a:solidFill>
                <a:effectLst/>
                <a:latin typeface="Helvetica Neue"/>
              </a:rPr>
              <a:t>Responder</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8" name="Rectangle 29">
            <a:extLst>
              <a:ext uri="{FF2B5EF4-FFF2-40B4-BE49-F238E27FC236}">
                <a16:creationId xmlns:a16="http://schemas.microsoft.com/office/drawing/2014/main" id="{05CC279E-5AAD-7744-C714-3295E44356CA}"/>
              </a:ext>
            </a:extLst>
          </p:cNvPr>
          <p:cNvSpPr>
            <a:spLocks noChangeArrowheads="1"/>
          </p:cNvSpPr>
          <p:nvPr/>
        </p:nvSpPr>
        <p:spPr bwMode="auto">
          <a:xfrm>
            <a:off x="946150" y="3293753"/>
            <a:ext cx="1706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dirty="0">
                <a:ln>
                  <a:noFill/>
                </a:ln>
                <a:solidFill>
                  <a:srgbClr val="000000"/>
                </a:solidFill>
                <a:effectLst/>
                <a:latin typeface="Helvetica Neue Bold"/>
              </a:rPr>
              <a:t>Ranging Channel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45" name="Freeform 46">
            <a:extLst>
              <a:ext uri="{FF2B5EF4-FFF2-40B4-BE49-F238E27FC236}">
                <a16:creationId xmlns:a16="http://schemas.microsoft.com/office/drawing/2014/main" id="{5D0C4845-7C50-1F87-9770-F05BCC81AD2C}"/>
              </a:ext>
            </a:extLst>
          </p:cNvPr>
          <p:cNvSpPr>
            <a:spLocks/>
          </p:cNvSpPr>
          <p:nvPr/>
        </p:nvSpPr>
        <p:spPr bwMode="auto">
          <a:xfrm>
            <a:off x="2620962" y="2760353"/>
            <a:ext cx="846138" cy="284163"/>
          </a:xfrm>
          <a:custGeom>
            <a:avLst/>
            <a:gdLst>
              <a:gd name="T0" fmla="*/ 0 w 1200"/>
              <a:gd name="T1" fmla="*/ 400 h 400"/>
              <a:gd name="T2" fmla="*/ 0 w 1200"/>
              <a:gd name="T3" fmla="*/ 400 h 400"/>
              <a:gd name="T4" fmla="*/ 1200 w 1200"/>
              <a:gd name="T5" fmla="*/ 400 h 400"/>
              <a:gd name="T6" fmla="*/ 1200 w 1200"/>
              <a:gd name="T7" fmla="*/ 0 h 400"/>
              <a:gd name="T8" fmla="*/ 0 w 1200"/>
              <a:gd name="T9" fmla="*/ 0 h 400"/>
              <a:gd name="T10" fmla="*/ 0 w 1200"/>
              <a:gd name="T11" fmla="*/ 400 h 400"/>
            </a:gdLst>
            <a:ahLst/>
            <a:cxnLst>
              <a:cxn ang="0">
                <a:pos x="T0" y="T1"/>
              </a:cxn>
              <a:cxn ang="0">
                <a:pos x="T2" y="T3"/>
              </a:cxn>
              <a:cxn ang="0">
                <a:pos x="T4" y="T5"/>
              </a:cxn>
              <a:cxn ang="0">
                <a:pos x="T6" y="T7"/>
              </a:cxn>
              <a:cxn ang="0">
                <a:pos x="T8" y="T9"/>
              </a:cxn>
              <a:cxn ang="0">
                <a:pos x="T10" y="T11"/>
              </a:cxn>
            </a:cxnLst>
            <a:rect l="0" t="0" r="r" b="b"/>
            <a:pathLst>
              <a:path w="1200" h="400">
                <a:moveTo>
                  <a:pt x="0" y="400"/>
                </a:moveTo>
                <a:lnTo>
                  <a:pt x="0" y="400"/>
                </a:lnTo>
                <a:lnTo>
                  <a:pt x="1200" y="400"/>
                </a:lnTo>
                <a:lnTo>
                  <a:pt x="1200" y="0"/>
                </a:lnTo>
                <a:lnTo>
                  <a:pt x="0" y="0"/>
                </a:lnTo>
                <a:lnTo>
                  <a:pt x="0" y="400"/>
                </a:lnTo>
                <a:close/>
              </a:path>
            </a:pathLst>
          </a:custGeom>
          <a:solidFill>
            <a:schemeClr val="accent1">
              <a:lumMod val="20000"/>
              <a:lumOff val="80000"/>
            </a:schemeClr>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6" name="Freeform 47">
            <a:extLst>
              <a:ext uri="{FF2B5EF4-FFF2-40B4-BE49-F238E27FC236}">
                <a16:creationId xmlns:a16="http://schemas.microsoft.com/office/drawing/2014/main" id="{B5D97D74-13B7-1F37-0669-4E74EBF20DFD}"/>
              </a:ext>
            </a:extLst>
          </p:cNvPr>
          <p:cNvSpPr>
            <a:spLocks/>
          </p:cNvSpPr>
          <p:nvPr/>
        </p:nvSpPr>
        <p:spPr bwMode="auto">
          <a:xfrm>
            <a:off x="2620962" y="2760353"/>
            <a:ext cx="846138" cy="284163"/>
          </a:xfrm>
          <a:custGeom>
            <a:avLst/>
            <a:gdLst>
              <a:gd name="T0" fmla="*/ 0 w 1200"/>
              <a:gd name="T1" fmla="*/ 0 h 400"/>
              <a:gd name="T2" fmla="*/ 0 w 1200"/>
              <a:gd name="T3" fmla="*/ 0 h 400"/>
              <a:gd name="T4" fmla="*/ 1200 w 1200"/>
              <a:gd name="T5" fmla="*/ 0 h 400"/>
              <a:gd name="T6" fmla="*/ 1200 w 1200"/>
              <a:gd name="T7" fmla="*/ 400 h 400"/>
              <a:gd name="T8" fmla="*/ 0 w 1200"/>
              <a:gd name="T9" fmla="*/ 400 h 400"/>
              <a:gd name="T10" fmla="*/ 0 w 1200"/>
              <a:gd name="T11" fmla="*/ 0 h 400"/>
            </a:gdLst>
            <a:ahLst/>
            <a:cxnLst>
              <a:cxn ang="0">
                <a:pos x="T0" y="T1"/>
              </a:cxn>
              <a:cxn ang="0">
                <a:pos x="T2" y="T3"/>
              </a:cxn>
              <a:cxn ang="0">
                <a:pos x="T4" y="T5"/>
              </a:cxn>
              <a:cxn ang="0">
                <a:pos x="T6" y="T7"/>
              </a:cxn>
              <a:cxn ang="0">
                <a:pos x="T8" y="T9"/>
              </a:cxn>
              <a:cxn ang="0">
                <a:pos x="T10" y="T11"/>
              </a:cxn>
            </a:cxnLst>
            <a:rect l="0" t="0" r="r" b="b"/>
            <a:pathLst>
              <a:path w="1200" h="400">
                <a:moveTo>
                  <a:pt x="0" y="0"/>
                </a:moveTo>
                <a:lnTo>
                  <a:pt x="0" y="0"/>
                </a:lnTo>
                <a:lnTo>
                  <a:pt x="1200" y="0"/>
                </a:lnTo>
                <a:lnTo>
                  <a:pt x="1200" y="400"/>
                </a:lnTo>
                <a:lnTo>
                  <a:pt x="0" y="400"/>
                </a:lnTo>
                <a:lnTo>
                  <a:pt x="0" y="0"/>
                </a:lnTo>
                <a:close/>
              </a:path>
            </a:pathLst>
          </a:custGeom>
          <a:noFill/>
          <a:ln w="190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47" name="Rectangle 48">
            <a:extLst>
              <a:ext uri="{FF2B5EF4-FFF2-40B4-BE49-F238E27FC236}">
                <a16:creationId xmlns:a16="http://schemas.microsoft.com/office/drawing/2014/main" id="{04FF7FFC-D408-CFFD-40D9-05ABBF1F4129}"/>
              </a:ext>
            </a:extLst>
          </p:cNvPr>
          <p:cNvSpPr>
            <a:spLocks noChangeArrowheads="1"/>
          </p:cNvSpPr>
          <p:nvPr/>
        </p:nvSpPr>
        <p:spPr bwMode="auto">
          <a:xfrm>
            <a:off x="2786062" y="2801628"/>
            <a:ext cx="42639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Helvetica Neue"/>
              </a:rPr>
              <a:t>SCAN</a:t>
            </a:r>
            <a:endParaRPr kumimoji="0" lang="en-US" altLang="en-US" sz="1400" b="0" i="0" u="none" strike="noStrike" cap="none" normalizeH="0" baseline="0" dirty="0">
              <a:ln>
                <a:noFill/>
              </a:ln>
              <a:solidFill>
                <a:schemeClr val="tx1"/>
              </a:solidFill>
              <a:effectLst/>
              <a:latin typeface="Arial" panose="020B0604020202020204" pitchFamily="34" charset="0"/>
            </a:endParaRPr>
          </a:p>
        </p:txBody>
      </p:sp>
      <p:sp>
        <p:nvSpPr>
          <p:cNvPr id="148" name="Rectangle 49">
            <a:extLst>
              <a:ext uri="{FF2B5EF4-FFF2-40B4-BE49-F238E27FC236}">
                <a16:creationId xmlns:a16="http://schemas.microsoft.com/office/drawing/2014/main" id="{8BE208C5-B41E-3B79-F04B-D293625F382B}"/>
              </a:ext>
            </a:extLst>
          </p:cNvPr>
          <p:cNvSpPr>
            <a:spLocks noChangeArrowheads="1"/>
          </p:cNvSpPr>
          <p:nvPr/>
        </p:nvSpPr>
        <p:spPr bwMode="auto">
          <a:xfrm>
            <a:off x="5842000" y="2195203"/>
            <a:ext cx="74613"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Arial" panose="020B0604020202020204" pitchFamily="34" charset="0"/>
              </a:rPr>
              <a:t>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49" name="Rectangle 50">
            <a:extLst>
              <a:ext uri="{FF2B5EF4-FFF2-40B4-BE49-F238E27FC236}">
                <a16:creationId xmlns:a16="http://schemas.microsoft.com/office/drawing/2014/main" id="{1FA40D22-A8B1-9908-09D4-BACB94359311}"/>
              </a:ext>
            </a:extLst>
          </p:cNvPr>
          <p:cNvSpPr>
            <a:spLocks noChangeArrowheads="1"/>
          </p:cNvSpPr>
          <p:nvPr/>
        </p:nvSpPr>
        <p:spPr bwMode="auto">
          <a:xfrm>
            <a:off x="5867400" y="2195203"/>
            <a:ext cx="68263"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err="1">
                <a:ln>
                  <a:noFill/>
                </a:ln>
                <a:solidFill>
                  <a:srgbClr val="000000"/>
                </a:solidFill>
                <a:effectLst/>
                <a:latin typeface="Arial" panose="020B0604020202020204" pitchFamily="34" charset="0"/>
              </a:rPr>
              <a:t>i</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50" name="Rectangle 51">
            <a:extLst>
              <a:ext uri="{FF2B5EF4-FFF2-40B4-BE49-F238E27FC236}">
                <a16:creationId xmlns:a16="http://schemas.microsoft.com/office/drawing/2014/main" id="{F1A239F5-906E-FE71-834C-0FA5AE2F46C8}"/>
              </a:ext>
            </a:extLst>
          </p:cNvPr>
          <p:cNvSpPr>
            <a:spLocks noChangeArrowheads="1"/>
          </p:cNvSpPr>
          <p:nvPr/>
        </p:nvSpPr>
        <p:spPr bwMode="auto">
          <a:xfrm>
            <a:off x="5888037" y="2195203"/>
            <a:ext cx="188913"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me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1" name="Rectangle 52">
            <a:extLst>
              <a:ext uri="{FF2B5EF4-FFF2-40B4-BE49-F238E27FC236}">
                <a16:creationId xmlns:a16="http://schemas.microsoft.com/office/drawing/2014/main" id="{D7F7E1B1-F753-0069-46B9-C6A72678B790}"/>
              </a:ext>
            </a:extLst>
          </p:cNvPr>
          <p:cNvSpPr>
            <a:spLocks noChangeArrowheads="1"/>
          </p:cNvSpPr>
          <p:nvPr/>
        </p:nvSpPr>
        <p:spPr bwMode="auto">
          <a:xfrm>
            <a:off x="5815012" y="2303153"/>
            <a:ext cx="10160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o</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2" name="Rectangle 53">
            <a:extLst>
              <a:ext uri="{FF2B5EF4-FFF2-40B4-BE49-F238E27FC236}">
                <a16:creationId xmlns:a16="http://schemas.microsoft.com/office/drawing/2014/main" id="{5A2FA573-C063-3FC2-DAF0-7F8DBBDACEC6}"/>
              </a:ext>
            </a:extLst>
          </p:cNvPr>
          <p:cNvSpPr>
            <a:spLocks noChangeArrowheads="1"/>
          </p:cNvSpPr>
          <p:nvPr/>
        </p:nvSpPr>
        <p:spPr bwMode="auto">
          <a:xfrm>
            <a:off x="5867400" y="2303153"/>
            <a:ext cx="74613"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f</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3" name="Rectangle 54">
            <a:extLst>
              <a:ext uri="{FF2B5EF4-FFF2-40B4-BE49-F238E27FC236}">
                <a16:creationId xmlns:a16="http://schemas.microsoft.com/office/drawing/2014/main" id="{D8CC5E2B-7ACA-BB6E-8EF0-06EAE85B6C35}"/>
              </a:ext>
            </a:extLst>
          </p:cNvPr>
          <p:cNvSpPr>
            <a:spLocks noChangeArrowheads="1"/>
          </p:cNvSpPr>
          <p:nvPr/>
        </p:nvSpPr>
        <p:spPr bwMode="auto">
          <a:xfrm>
            <a:off x="5894387" y="2303153"/>
            <a:ext cx="74613"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f</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4" name="Rectangle 55">
            <a:extLst>
              <a:ext uri="{FF2B5EF4-FFF2-40B4-BE49-F238E27FC236}">
                <a16:creationId xmlns:a16="http://schemas.microsoft.com/office/drawing/2014/main" id="{2F831428-5B3B-C594-DA27-94586D49C7D3}"/>
              </a:ext>
            </a:extLst>
          </p:cNvPr>
          <p:cNvSpPr>
            <a:spLocks noChangeArrowheads="1"/>
          </p:cNvSpPr>
          <p:nvPr/>
        </p:nvSpPr>
        <p:spPr bwMode="auto">
          <a:xfrm>
            <a:off x="5919787" y="2303153"/>
            <a:ext cx="15240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se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5" name="Rectangle 56">
            <a:extLst>
              <a:ext uri="{FF2B5EF4-FFF2-40B4-BE49-F238E27FC236}">
                <a16:creationId xmlns:a16="http://schemas.microsoft.com/office/drawing/2014/main" id="{B276755F-9494-11F4-43B7-C139443E3CC0}"/>
              </a:ext>
            </a:extLst>
          </p:cNvPr>
          <p:cNvSpPr>
            <a:spLocks noChangeArrowheads="1"/>
          </p:cNvSpPr>
          <p:nvPr/>
        </p:nvSpPr>
        <p:spPr bwMode="auto">
          <a:xfrm>
            <a:off x="6019800" y="2303153"/>
            <a:ext cx="74613"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6" name="Rectangle 57">
            <a:extLst>
              <a:ext uri="{FF2B5EF4-FFF2-40B4-BE49-F238E27FC236}">
                <a16:creationId xmlns:a16="http://schemas.microsoft.com/office/drawing/2014/main" id="{1D9BC4D7-2154-F3DF-7FBA-1B689D3790A2}"/>
              </a:ext>
            </a:extLst>
          </p:cNvPr>
          <p:cNvSpPr>
            <a:spLocks noChangeArrowheads="1"/>
          </p:cNvSpPr>
          <p:nvPr/>
        </p:nvSpPr>
        <p:spPr bwMode="auto">
          <a:xfrm>
            <a:off x="609600" y="2068203"/>
            <a:ext cx="1990725"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dirty="0">
                <a:ln>
                  <a:noFill/>
                </a:ln>
                <a:solidFill>
                  <a:srgbClr val="000000"/>
                </a:solidFill>
                <a:effectLst/>
                <a:latin typeface="Helvetica Neue Bold"/>
              </a:rPr>
              <a:t>Initialization Channel</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59" name="Freeform 60">
            <a:extLst>
              <a:ext uri="{FF2B5EF4-FFF2-40B4-BE49-F238E27FC236}">
                <a16:creationId xmlns:a16="http://schemas.microsoft.com/office/drawing/2014/main" id="{8E4AAEAA-8BCF-F5F2-FCFB-A01F253E71F6}"/>
              </a:ext>
            </a:extLst>
          </p:cNvPr>
          <p:cNvSpPr>
            <a:spLocks/>
          </p:cNvSpPr>
          <p:nvPr/>
        </p:nvSpPr>
        <p:spPr bwMode="auto">
          <a:xfrm>
            <a:off x="5438775" y="2288866"/>
            <a:ext cx="282575"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60" name="Freeform 61">
            <a:extLst>
              <a:ext uri="{FF2B5EF4-FFF2-40B4-BE49-F238E27FC236}">
                <a16:creationId xmlns:a16="http://schemas.microsoft.com/office/drawing/2014/main" id="{EF33D7F1-C26A-ED34-ABC4-69A693FE1AE3}"/>
              </a:ext>
            </a:extLst>
          </p:cNvPr>
          <p:cNvSpPr>
            <a:spLocks/>
          </p:cNvSpPr>
          <p:nvPr/>
        </p:nvSpPr>
        <p:spPr bwMode="auto">
          <a:xfrm>
            <a:off x="5438775" y="2288866"/>
            <a:ext cx="282575"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chemeClr val="accent1">
              <a:lumMod val="20000"/>
              <a:lumOff val="80000"/>
            </a:schemeClr>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61" name="Rectangle 62">
            <a:extLst>
              <a:ext uri="{FF2B5EF4-FFF2-40B4-BE49-F238E27FC236}">
                <a16:creationId xmlns:a16="http://schemas.microsoft.com/office/drawing/2014/main" id="{72BACEAF-21F0-9540-8419-111786BDB085}"/>
              </a:ext>
            </a:extLst>
          </p:cNvPr>
          <p:cNvSpPr>
            <a:spLocks noChangeArrowheads="1"/>
          </p:cNvSpPr>
          <p:nvPr/>
        </p:nvSpPr>
        <p:spPr bwMode="auto">
          <a:xfrm>
            <a:off x="5489575" y="2380941"/>
            <a:ext cx="16827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SO</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2" name="Rectangle 63">
            <a:extLst>
              <a:ext uri="{FF2B5EF4-FFF2-40B4-BE49-F238E27FC236}">
                <a16:creationId xmlns:a16="http://schemas.microsoft.com/office/drawing/2014/main" id="{A217DE46-E0B2-9E7D-5F71-BFCDE10CCE88}"/>
              </a:ext>
            </a:extLst>
          </p:cNvPr>
          <p:cNvSpPr>
            <a:spLocks noChangeArrowheads="1"/>
          </p:cNvSpPr>
          <p:nvPr/>
        </p:nvSpPr>
        <p:spPr bwMode="auto">
          <a:xfrm>
            <a:off x="5611812" y="2380941"/>
            <a:ext cx="103188"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3" name="Freeform 64">
            <a:extLst>
              <a:ext uri="{FF2B5EF4-FFF2-40B4-BE49-F238E27FC236}">
                <a16:creationId xmlns:a16="http://schemas.microsoft.com/office/drawing/2014/main" id="{65A39CFE-B3E6-A126-CDCE-E5DDD34BDEAD}"/>
              </a:ext>
            </a:extLst>
          </p:cNvPr>
          <p:cNvSpPr>
            <a:spLocks/>
          </p:cNvSpPr>
          <p:nvPr/>
        </p:nvSpPr>
        <p:spPr bwMode="auto">
          <a:xfrm>
            <a:off x="5721350" y="2430153"/>
            <a:ext cx="376238" cy="0"/>
          </a:xfrm>
          <a:custGeom>
            <a:avLst/>
            <a:gdLst>
              <a:gd name="T0" fmla="*/ 0 w 535"/>
              <a:gd name="T1" fmla="*/ 0 w 535"/>
              <a:gd name="T2" fmla="*/ 535 w 535"/>
            </a:gdLst>
            <a:ahLst/>
            <a:cxnLst>
              <a:cxn ang="0">
                <a:pos x="T0" y="0"/>
              </a:cxn>
              <a:cxn ang="0">
                <a:pos x="T1" y="0"/>
              </a:cxn>
              <a:cxn ang="0">
                <a:pos x="T2" y="0"/>
              </a:cxn>
            </a:cxnLst>
            <a:rect l="0" t="0" r="r" b="b"/>
            <a:pathLst>
              <a:path w="535">
                <a:moveTo>
                  <a:pt x="0" y="0"/>
                </a:moveTo>
                <a:lnTo>
                  <a:pt x="0" y="0"/>
                </a:lnTo>
                <a:lnTo>
                  <a:pt x="535"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4" name="Freeform 65">
            <a:extLst>
              <a:ext uri="{FF2B5EF4-FFF2-40B4-BE49-F238E27FC236}">
                <a16:creationId xmlns:a16="http://schemas.microsoft.com/office/drawing/2014/main" id="{D7FDD6E4-6436-5F10-5B5D-E78985A19F2B}"/>
              </a:ext>
            </a:extLst>
          </p:cNvPr>
          <p:cNvSpPr>
            <a:spLocks noEditPoints="1"/>
          </p:cNvSpPr>
          <p:nvPr/>
        </p:nvSpPr>
        <p:spPr bwMode="auto">
          <a:xfrm>
            <a:off x="6097587" y="2401578"/>
            <a:ext cx="74613" cy="57150"/>
          </a:xfrm>
          <a:custGeom>
            <a:avLst/>
            <a:gdLst>
              <a:gd name="T0" fmla="*/ 106 w 106"/>
              <a:gd name="T1" fmla="*/ 40 h 80"/>
              <a:gd name="T2" fmla="*/ 106 w 106"/>
              <a:gd name="T3" fmla="*/ 40 h 80"/>
              <a:gd name="T4" fmla="*/ 0 w 106"/>
              <a:gd name="T5" fmla="*/ 40 h 80"/>
              <a:gd name="T6" fmla="*/ 0 w 106"/>
              <a:gd name="T7" fmla="*/ 0 h 80"/>
              <a:gd name="T8" fmla="*/ 0 w 106"/>
              <a:gd name="T9" fmla="*/ 0 h 80"/>
              <a:gd name="T10" fmla="*/ 106 w 106"/>
              <a:gd name="T11" fmla="*/ 40 h 80"/>
              <a:gd name="T12" fmla="*/ 0 w 106"/>
              <a:gd name="T13" fmla="*/ 80 h 80"/>
            </a:gdLst>
            <a:ahLst/>
            <a:cxnLst>
              <a:cxn ang="0">
                <a:pos x="T0" y="T1"/>
              </a:cxn>
              <a:cxn ang="0">
                <a:pos x="T2" y="T3"/>
              </a:cxn>
              <a:cxn ang="0">
                <a:pos x="T4" y="T5"/>
              </a:cxn>
              <a:cxn ang="0">
                <a:pos x="T6" y="T7"/>
              </a:cxn>
              <a:cxn ang="0">
                <a:pos x="T8" y="T9"/>
              </a:cxn>
              <a:cxn ang="0">
                <a:pos x="T10" y="T11"/>
              </a:cxn>
              <a:cxn ang="0">
                <a:pos x="T12" y="T13"/>
              </a:cxn>
            </a:cxnLst>
            <a:rect l="0" t="0" r="r" b="b"/>
            <a:pathLst>
              <a:path w="106" h="80">
                <a:moveTo>
                  <a:pt x="106" y="40"/>
                </a:moveTo>
                <a:lnTo>
                  <a:pt x="106" y="40"/>
                </a:lnTo>
                <a:lnTo>
                  <a:pt x="0" y="40"/>
                </a:lnTo>
                <a:moveTo>
                  <a:pt x="0" y="0"/>
                </a:moveTo>
                <a:lnTo>
                  <a:pt x="0" y="0"/>
                </a:lnTo>
                <a:lnTo>
                  <a:pt x="106" y="40"/>
                </a:lnTo>
                <a:lnTo>
                  <a:pt x="0" y="80"/>
                </a:lnTo>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5" name="Freeform 66">
            <a:extLst>
              <a:ext uri="{FF2B5EF4-FFF2-40B4-BE49-F238E27FC236}">
                <a16:creationId xmlns:a16="http://schemas.microsoft.com/office/drawing/2014/main" id="{61F52B21-44FA-8509-0E9B-E4F3870F980E}"/>
              </a:ext>
            </a:extLst>
          </p:cNvPr>
          <p:cNvSpPr>
            <a:spLocks/>
          </p:cNvSpPr>
          <p:nvPr/>
        </p:nvSpPr>
        <p:spPr bwMode="auto">
          <a:xfrm>
            <a:off x="4875212" y="2288866"/>
            <a:ext cx="282575"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chemeClr val="accent1">
              <a:lumMod val="20000"/>
              <a:lumOff val="80000"/>
            </a:schemeClr>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66" name="Freeform 67">
            <a:extLst>
              <a:ext uri="{FF2B5EF4-FFF2-40B4-BE49-F238E27FC236}">
                <a16:creationId xmlns:a16="http://schemas.microsoft.com/office/drawing/2014/main" id="{72E958E0-A7B2-D574-3285-07CAEF1D3CF7}"/>
              </a:ext>
            </a:extLst>
          </p:cNvPr>
          <p:cNvSpPr>
            <a:spLocks/>
          </p:cNvSpPr>
          <p:nvPr/>
        </p:nvSpPr>
        <p:spPr bwMode="auto">
          <a:xfrm>
            <a:off x="4875212" y="2288866"/>
            <a:ext cx="282575"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noFill/>
          <a:ln w="190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7" name="Rectangle 68">
            <a:extLst>
              <a:ext uri="{FF2B5EF4-FFF2-40B4-BE49-F238E27FC236}">
                <a16:creationId xmlns:a16="http://schemas.microsoft.com/office/drawing/2014/main" id="{50B7D576-5520-53A2-1387-1BA0A0ABD1E3}"/>
              </a:ext>
            </a:extLst>
          </p:cNvPr>
          <p:cNvSpPr>
            <a:spLocks noChangeArrowheads="1"/>
          </p:cNvSpPr>
          <p:nvPr/>
        </p:nvSpPr>
        <p:spPr bwMode="auto">
          <a:xfrm>
            <a:off x="4949825" y="2358716"/>
            <a:ext cx="1397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AD</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8" name="Rectangle 69">
            <a:extLst>
              <a:ext uri="{FF2B5EF4-FFF2-40B4-BE49-F238E27FC236}">
                <a16:creationId xmlns:a16="http://schemas.microsoft.com/office/drawing/2014/main" id="{95508F17-F9E2-D749-C416-9A06F052F037}"/>
              </a:ext>
            </a:extLst>
          </p:cNvPr>
          <p:cNvSpPr>
            <a:spLocks noChangeArrowheads="1"/>
          </p:cNvSpPr>
          <p:nvPr/>
        </p:nvSpPr>
        <p:spPr bwMode="auto">
          <a:xfrm>
            <a:off x="5040312" y="2358716"/>
            <a:ext cx="841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V</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9" name="Rectangle 70">
            <a:extLst>
              <a:ext uri="{FF2B5EF4-FFF2-40B4-BE49-F238E27FC236}">
                <a16:creationId xmlns:a16="http://schemas.microsoft.com/office/drawing/2014/main" id="{CC40E7D3-9FC1-CB90-BCF5-AD1E89E532CF}"/>
              </a:ext>
            </a:extLst>
          </p:cNvPr>
          <p:cNvSpPr>
            <a:spLocks noChangeArrowheads="1"/>
          </p:cNvSpPr>
          <p:nvPr/>
        </p:nvSpPr>
        <p:spPr bwMode="auto">
          <a:xfrm>
            <a:off x="4932362" y="2426978"/>
            <a:ext cx="142875"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PO</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0" name="Rectangle 71">
            <a:extLst>
              <a:ext uri="{FF2B5EF4-FFF2-40B4-BE49-F238E27FC236}">
                <a16:creationId xmlns:a16="http://schemas.microsoft.com/office/drawing/2014/main" id="{18EA4AE4-D475-8347-0452-9FA7F74A4785}"/>
              </a:ext>
            </a:extLst>
          </p:cNvPr>
          <p:cNvSpPr>
            <a:spLocks noChangeArrowheads="1"/>
          </p:cNvSpPr>
          <p:nvPr/>
        </p:nvSpPr>
        <p:spPr bwMode="auto">
          <a:xfrm>
            <a:off x="5027612" y="2426978"/>
            <a:ext cx="762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L</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1" name="Rectangle 72">
            <a:extLst>
              <a:ext uri="{FF2B5EF4-FFF2-40B4-BE49-F238E27FC236}">
                <a16:creationId xmlns:a16="http://schemas.microsoft.com/office/drawing/2014/main" id="{3E9FDFCD-E92A-C7F3-E68C-A29755A51355}"/>
              </a:ext>
            </a:extLst>
          </p:cNvPr>
          <p:cNvSpPr>
            <a:spLocks noChangeArrowheads="1"/>
          </p:cNvSpPr>
          <p:nvPr/>
        </p:nvSpPr>
        <p:spPr bwMode="auto">
          <a:xfrm>
            <a:off x="5064125" y="2426978"/>
            <a:ext cx="762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L</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2" name="Freeform 73">
            <a:extLst>
              <a:ext uri="{FF2B5EF4-FFF2-40B4-BE49-F238E27FC236}">
                <a16:creationId xmlns:a16="http://schemas.microsoft.com/office/drawing/2014/main" id="{089AD422-16DF-B5D4-92AD-1624E739C0F7}"/>
              </a:ext>
            </a:extLst>
          </p:cNvPr>
          <p:cNvSpPr>
            <a:spLocks/>
          </p:cNvSpPr>
          <p:nvPr/>
        </p:nvSpPr>
        <p:spPr bwMode="auto">
          <a:xfrm>
            <a:off x="5157787" y="2760353"/>
            <a:ext cx="280988"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73" name="Freeform 74">
            <a:extLst>
              <a:ext uri="{FF2B5EF4-FFF2-40B4-BE49-F238E27FC236}">
                <a16:creationId xmlns:a16="http://schemas.microsoft.com/office/drawing/2014/main" id="{FE071B5A-FE15-AE41-CF9A-4DABFEFF387B}"/>
              </a:ext>
            </a:extLst>
          </p:cNvPr>
          <p:cNvSpPr>
            <a:spLocks/>
          </p:cNvSpPr>
          <p:nvPr/>
        </p:nvSpPr>
        <p:spPr bwMode="auto">
          <a:xfrm>
            <a:off x="5157787" y="2760353"/>
            <a:ext cx="280988"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chemeClr val="accent1">
              <a:lumMod val="20000"/>
              <a:lumOff val="80000"/>
            </a:schemeClr>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74" name="Rectangle 75">
            <a:extLst>
              <a:ext uri="{FF2B5EF4-FFF2-40B4-BE49-F238E27FC236}">
                <a16:creationId xmlns:a16="http://schemas.microsoft.com/office/drawing/2014/main" id="{525FD597-1ED1-B3A0-8173-16E0C100B5B8}"/>
              </a:ext>
            </a:extLst>
          </p:cNvPr>
          <p:cNvSpPr>
            <a:spLocks noChangeArrowheads="1"/>
          </p:cNvSpPr>
          <p:nvPr/>
        </p:nvSpPr>
        <p:spPr bwMode="auto">
          <a:xfrm>
            <a:off x="5230812" y="2830203"/>
            <a:ext cx="1397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AD</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5" name="Rectangle 76">
            <a:extLst>
              <a:ext uri="{FF2B5EF4-FFF2-40B4-BE49-F238E27FC236}">
                <a16:creationId xmlns:a16="http://schemas.microsoft.com/office/drawing/2014/main" id="{13809E02-C48F-59B0-B798-7D57CB6A09B8}"/>
              </a:ext>
            </a:extLst>
          </p:cNvPr>
          <p:cNvSpPr>
            <a:spLocks noChangeArrowheads="1"/>
          </p:cNvSpPr>
          <p:nvPr/>
        </p:nvSpPr>
        <p:spPr bwMode="auto">
          <a:xfrm>
            <a:off x="5322887" y="2830203"/>
            <a:ext cx="841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V</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6" name="Rectangle 77">
            <a:extLst>
              <a:ext uri="{FF2B5EF4-FFF2-40B4-BE49-F238E27FC236}">
                <a16:creationId xmlns:a16="http://schemas.microsoft.com/office/drawing/2014/main" id="{E275633A-4DF7-1C6A-FC84-9A155FA1F350}"/>
              </a:ext>
            </a:extLst>
          </p:cNvPr>
          <p:cNvSpPr>
            <a:spLocks noChangeArrowheads="1"/>
          </p:cNvSpPr>
          <p:nvPr/>
        </p:nvSpPr>
        <p:spPr bwMode="auto">
          <a:xfrm>
            <a:off x="5210175" y="2898466"/>
            <a:ext cx="889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7" name="Rectangle 78">
            <a:extLst>
              <a:ext uri="{FF2B5EF4-FFF2-40B4-BE49-F238E27FC236}">
                <a16:creationId xmlns:a16="http://schemas.microsoft.com/office/drawing/2014/main" id="{1B83AB39-4C3F-361C-7902-3C415C53C92F}"/>
              </a:ext>
            </a:extLst>
          </p:cNvPr>
          <p:cNvSpPr>
            <a:spLocks noChangeArrowheads="1"/>
          </p:cNvSpPr>
          <p:nvPr/>
        </p:nvSpPr>
        <p:spPr bwMode="auto">
          <a:xfrm>
            <a:off x="5256212" y="2898466"/>
            <a:ext cx="1857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ESP</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9" name="Freeform 80">
            <a:extLst>
              <a:ext uri="{FF2B5EF4-FFF2-40B4-BE49-F238E27FC236}">
                <a16:creationId xmlns:a16="http://schemas.microsoft.com/office/drawing/2014/main" id="{6F48E2A3-8362-71AD-F6CD-3BD88CFD1FD0}"/>
              </a:ext>
            </a:extLst>
          </p:cNvPr>
          <p:cNvSpPr>
            <a:spLocks/>
          </p:cNvSpPr>
          <p:nvPr/>
        </p:nvSpPr>
        <p:spPr bwMode="auto">
          <a:xfrm>
            <a:off x="5580062" y="2580966"/>
            <a:ext cx="0" cy="87313"/>
          </a:xfrm>
          <a:custGeom>
            <a:avLst/>
            <a:gdLst>
              <a:gd name="T0" fmla="*/ 0 h 122"/>
              <a:gd name="T1" fmla="*/ 0 h 122"/>
              <a:gd name="T2" fmla="*/ 122 h 122"/>
            </a:gdLst>
            <a:ahLst/>
            <a:cxnLst>
              <a:cxn ang="0">
                <a:pos x="0" y="T0"/>
              </a:cxn>
              <a:cxn ang="0">
                <a:pos x="0" y="T1"/>
              </a:cxn>
              <a:cxn ang="0">
                <a:pos x="0" y="T2"/>
              </a:cxn>
            </a:cxnLst>
            <a:rect l="0" t="0" r="r" b="b"/>
            <a:pathLst>
              <a:path h="122">
                <a:moveTo>
                  <a:pt x="0" y="0"/>
                </a:moveTo>
                <a:lnTo>
                  <a:pt x="0" y="0"/>
                </a:lnTo>
                <a:lnTo>
                  <a:pt x="0" y="122"/>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0" name="Freeform 81">
            <a:extLst>
              <a:ext uri="{FF2B5EF4-FFF2-40B4-BE49-F238E27FC236}">
                <a16:creationId xmlns:a16="http://schemas.microsoft.com/office/drawing/2014/main" id="{31A025DC-2C51-DEE9-AA57-486B10AFB199}"/>
              </a:ext>
            </a:extLst>
          </p:cNvPr>
          <p:cNvSpPr>
            <a:spLocks noEditPoints="1"/>
          </p:cNvSpPr>
          <p:nvPr/>
        </p:nvSpPr>
        <p:spPr bwMode="auto">
          <a:xfrm>
            <a:off x="5551487" y="2668278"/>
            <a:ext cx="57150"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81" name="Freeform 82">
            <a:extLst>
              <a:ext uri="{FF2B5EF4-FFF2-40B4-BE49-F238E27FC236}">
                <a16:creationId xmlns:a16="http://schemas.microsoft.com/office/drawing/2014/main" id="{2BC3F388-434B-699B-5B49-BBDCCA1256B4}"/>
              </a:ext>
            </a:extLst>
          </p:cNvPr>
          <p:cNvSpPr>
            <a:spLocks noEditPoints="1"/>
          </p:cNvSpPr>
          <p:nvPr/>
        </p:nvSpPr>
        <p:spPr bwMode="auto">
          <a:xfrm>
            <a:off x="5551487" y="2668278"/>
            <a:ext cx="57150"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2" name="Freeform 83">
            <a:extLst>
              <a:ext uri="{FF2B5EF4-FFF2-40B4-BE49-F238E27FC236}">
                <a16:creationId xmlns:a16="http://schemas.microsoft.com/office/drawing/2014/main" id="{B25C0ED0-D39A-4611-3ECA-B7535DDF61C5}"/>
              </a:ext>
            </a:extLst>
          </p:cNvPr>
          <p:cNvSpPr>
            <a:spLocks/>
          </p:cNvSpPr>
          <p:nvPr/>
        </p:nvSpPr>
        <p:spPr bwMode="auto">
          <a:xfrm>
            <a:off x="5299075" y="2665103"/>
            <a:ext cx="0" cy="85725"/>
          </a:xfrm>
          <a:custGeom>
            <a:avLst/>
            <a:gdLst>
              <a:gd name="T0" fmla="*/ 121 h 121"/>
              <a:gd name="T1" fmla="*/ 121 h 121"/>
              <a:gd name="T2" fmla="*/ 0 h 121"/>
            </a:gdLst>
            <a:ahLst/>
            <a:cxnLst>
              <a:cxn ang="0">
                <a:pos x="0" y="T0"/>
              </a:cxn>
              <a:cxn ang="0">
                <a:pos x="0" y="T1"/>
              </a:cxn>
              <a:cxn ang="0">
                <a:pos x="0" y="T2"/>
              </a:cxn>
            </a:cxnLst>
            <a:rect l="0" t="0" r="r" b="b"/>
            <a:pathLst>
              <a:path h="121">
                <a:moveTo>
                  <a:pt x="0" y="121"/>
                </a:moveTo>
                <a:lnTo>
                  <a:pt x="0" y="121"/>
                </a:lnTo>
                <a:lnTo>
                  <a:pt x="0"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3" name="Freeform 84">
            <a:extLst>
              <a:ext uri="{FF2B5EF4-FFF2-40B4-BE49-F238E27FC236}">
                <a16:creationId xmlns:a16="http://schemas.microsoft.com/office/drawing/2014/main" id="{DA7E931A-9BE3-17A1-8B5B-380D3494964A}"/>
              </a:ext>
            </a:extLst>
          </p:cNvPr>
          <p:cNvSpPr>
            <a:spLocks noEditPoints="1"/>
          </p:cNvSpPr>
          <p:nvPr/>
        </p:nvSpPr>
        <p:spPr bwMode="auto">
          <a:xfrm>
            <a:off x="5270500" y="2590491"/>
            <a:ext cx="55563" cy="74613"/>
          </a:xfrm>
          <a:custGeom>
            <a:avLst/>
            <a:gdLst>
              <a:gd name="T0" fmla="*/ 40 w 80"/>
              <a:gd name="T1" fmla="*/ 0 h 107"/>
              <a:gd name="T2" fmla="*/ 40 w 80"/>
              <a:gd name="T3" fmla="*/ 0 h 107"/>
              <a:gd name="T4" fmla="*/ 0 w 80"/>
              <a:gd name="T5" fmla="*/ 107 h 107"/>
              <a:gd name="T6" fmla="*/ 80 w 80"/>
              <a:gd name="T7" fmla="*/ 107 h 107"/>
              <a:gd name="T8" fmla="*/ 40 w 80"/>
              <a:gd name="T9" fmla="*/ 0 h 107"/>
              <a:gd name="T10" fmla="*/ 40 w 80"/>
              <a:gd name="T11" fmla="*/ 0 h 107"/>
              <a:gd name="T12" fmla="*/ 40 w 80"/>
              <a:gd name="T13" fmla="*/ 0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0"/>
                </a:moveTo>
                <a:lnTo>
                  <a:pt x="40" y="0"/>
                </a:lnTo>
                <a:lnTo>
                  <a:pt x="0" y="107"/>
                </a:lnTo>
                <a:lnTo>
                  <a:pt x="80" y="107"/>
                </a:lnTo>
                <a:lnTo>
                  <a:pt x="40" y="0"/>
                </a:lnTo>
                <a:close/>
                <a:moveTo>
                  <a:pt x="40" y="0"/>
                </a:moveTo>
                <a:lnTo>
                  <a:pt x="4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84" name="Freeform 85">
            <a:extLst>
              <a:ext uri="{FF2B5EF4-FFF2-40B4-BE49-F238E27FC236}">
                <a16:creationId xmlns:a16="http://schemas.microsoft.com/office/drawing/2014/main" id="{8E60CFA2-BE17-A9A8-E135-2EC782E9DCAB}"/>
              </a:ext>
            </a:extLst>
          </p:cNvPr>
          <p:cNvSpPr>
            <a:spLocks noEditPoints="1"/>
          </p:cNvSpPr>
          <p:nvPr/>
        </p:nvSpPr>
        <p:spPr bwMode="auto">
          <a:xfrm>
            <a:off x="5270500" y="2590491"/>
            <a:ext cx="55563" cy="74613"/>
          </a:xfrm>
          <a:custGeom>
            <a:avLst/>
            <a:gdLst>
              <a:gd name="T0" fmla="*/ 40 w 80"/>
              <a:gd name="T1" fmla="*/ 0 h 107"/>
              <a:gd name="T2" fmla="*/ 40 w 80"/>
              <a:gd name="T3" fmla="*/ 0 h 107"/>
              <a:gd name="T4" fmla="*/ 0 w 80"/>
              <a:gd name="T5" fmla="*/ 107 h 107"/>
              <a:gd name="T6" fmla="*/ 80 w 80"/>
              <a:gd name="T7" fmla="*/ 107 h 107"/>
              <a:gd name="T8" fmla="*/ 40 w 80"/>
              <a:gd name="T9" fmla="*/ 0 h 107"/>
              <a:gd name="T10" fmla="*/ 40 w 80"/>
              <a:gd name="T11" fmla="*/ 0 h 107"/>
              <a:gd name="T12" fmla="*/ 40 w 80"/>
              <a:gd name="T13" fmla="*/ 0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0"/>
                </a:moveTo>
                <a:lnTo>
                  <a:pt x="40" y="0"/>
                </a:lnTo>
                <a:lnTo>
                  <a:pt x="0" y="107"/>
                </a:lnTo>
                <a:lnTo>
                  <a:pt x="80" y="107"/>
                </a:lnTo>
                <a:lnTo>
                  <a:pt x="40" y="0"/>
                </a:lnTo>
                <a:close/>
                <a:moveTo>
                  <a:pt x="40" y="0"/>
                </a:moveTo>
                <a:lnTo>
                  <a:pt x="40" y="0"/>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5" name="Freeform 86">
            <a:extLst>
              <a:ext uri="{FF2B5EF4-FFF2-40B4-BE49-F238E27FC236}">
                <a16:creationId xmlns:a16="http://schemas.microsoft.com/office/drawing/2014/main" id="{0E67EDD1-C063-68AF-2F5D-DDE96DEB76C1}"/>
              </a:ext>
            </a:extLst>
          </p:cNvPr>
          <p:cNvSpPr>
            <a:spLocks/>
          </p:cNvSpPr>
          <p:nvPr/>
        </p:nvSpPr>
        <p:spPr bwMode="auto">
          <a:xfrm>
            <a:off x="5016500" y="2580966"/>
            <a:ext cx="0" cy="87313"/>
          </a:xfrm>
          <a:custGeom>
            <a:avLst/>
            <a:gdLst>
              <a:gd name="T0" fmla="*/ 0 h 122"/>
              <a:gd name="T1" fmla="*/ 0 h 122"/>
              <a:gd name="T2" fmla="*/ 122 h 122"/>
            </a:gdLst>
            <a:ahLst/>
            <a:cxnLst>
              <a:cxn ang="0">
                <a:pos x="0" y="T0"/>
              </a:cxn>
              <a:cxn ang="0">
                <a:pos x="0" y="T1"/>
              </a:cxn>
              <a:cxn ang="0">
                <a:pos x="0" y="T2"/>
              </a:cxn>
            </a:cxnLst>
            <a:rect l="0" t="0" r="r" b="b"/>
            <a:pathLst>
              <a:path h="122">
                <a:moveTo>
                  <a:pt x="0" y="0"/>
                </a:moveTo>
                <a:lnTo>
                  <a:pt x="0" y="0"/>
                </a:lnTo>
                <a:lnTo>
                  <a:pt x="0" y="122"/>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6" name="Freeform 87">
            <a:extLst>
              <a:ext uri="{FF2B5EF4-FFF2-40B4-BE49-F238E27FC236}">
                <a16:creationId xmlns:a16="http://schemas.microsoft.com/office/drawing/2014/main" id="{0D17B418-B6BF-5D0E-118F-CCBDD8D83A99}"/>
              </a:ext>
            </a:extLst>
          </p:cNvPr>
          <p:cNvSpPr>
            <a:spLocks noEditPoints="1"/>
          </p:cNvSpPr>
          <p:nvPr/>
        </p:nvSpPr>
        <p:spPr bwMode="auto">
          <a:xfrm>
            <a:off x="4987925" y="2668278"/>
            <a:ext cx="57150"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87" name="Freeform 88">
            <a:extLst>
              <a:ext uri="{FF2B5EF4-FFF2-40B4-BE49-F238E27FC236}">
                <a16:creationId xmlns:a16="http://schemas.microsoft.com/office/drawing/2014/main" id="{48A27B9B-336A-60A4-5E51-D0F60D10C665}"/>
              </a:ext>
            </a:extLst>
          </p:cNvPr>
          <p:cNvSpPr>
            <a:spLocks noEditPoints="1"/>
          </p:cNvSpPr>
          <p:nvPr/>
        </p:nvSpPr>
        <p:spPr bwMode="auto">
          <a:xfrm>
            <a:off x="4987925" y="2668278"/>
            <a:ext cx="57150"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3" name="Freeform 94">
            <a:extLst>
              <a:ext uri="{FF2B5EF4-FFF2-40B4-BE49-F238E27FC236}">
                <a16:creationId xmlns:a16="http://schemas.microsoft.com/office/drawing/2014/main" id="{88086DFF-9965-666A-F18C-31DD61A61905}"/>
              </a:ext>
            </a:extLst>
          </p:cNvPr>
          <p:cNvSpPr>
            <a:spLocks noEditPoints="1"/>
          </p:cNvSpPr>
          <p:nvPr/>
        </p:nvSpPr>
        <p:spPr bwMode="auto">
          <a:xfrm>
            <a:off x="6191250" y="2288866"/>
            <a:ext cx="0" cy="2038350"/>
          </a:xfrm>
          <a:custGeom>
            <a:avLst/>
            <a:gdLst>
              <a:gd name="T0" fmla="*/ 13 h 2880"/>
              <a:gd name="T1" fmla="*/ 80 h 2880"/>
              <a:gd name="T2" fmla="*/ 147 h 2880"/>
              <a:gd name="T3" fmla="*/ 213 h 2880"/>
              <a:gd name="T4" fmla="*/ 280 h 2880"/>
              <a:gd name="T5" fmla="*/ 347 h 2880"/>
              <a:gd name="T6" fmla="*/ 413 h 2880"/>
              <a:gd name="T7" fmla="*/ 480 h 2880"/>
              <a:gd name="T8" fmla="*/ 547 h 2880"/>
              <a:gd name="T9" fmla="*/ 613 h 2880"/>
              <a:gd name="T10" fmla="*/ 680 h 2880"/>
              <a:gd name="T11" fmla="*/ 747 h 2880"/>
              <a:gd name="T12" fmla="*/ 813 h 2880"/>
              <a:gd name="T13" fmla="*/ 880 h 2880"/>
              <a:gd name="T14" fmla="*/ 947 h 2880"/>
              <a:gd name="T15" fmla="*/ 1013 h 2880"/>
              <a:gd name="T16" fmla="*/ 1080 h 2880"/>
              <a:gd name="T17" fmla="*/ 1147 h 2880"/>
              <a:gd name="T18" fmla="*/ 1213 h 2880"/>
              <a:gd name="T19" fmla="*/ 1280 h 2880"/>
              <a:gd name="T20" fmla="*/ 1347 h 2880"/>
              <a:gd name="T21" fmla="*/ 1413 h 2880"/>
              <a:gd name="T22" fmla="*/ 1480 h 2880"/>
              <a:gd name="T23" fmla="*/ 1547 h 2880"/>
              <a:gd name="T24" fmla="*/ 1613 h 2880"/>
              <a:gd name="T25" fmla="*/ 1680 h 2880"/>
              <a:gd name="T26" fmla="*/ 1747 h 2880"/>
              <a:gd name="T27" fmla="*/ 1813 h 2880"/>
              <a:gd name="T28" fmla="*/ 1880 h 2880"/>
              <a:gd name="T29" fmla="*/ 1947 h 2880"/>
              <a:gd name="T30" fmla="*/ 2013 h 2880"/>
              <a:gd name="T31" fmla="*/ 2080 h 2880"/>
              <a:gd name="T32" fmla="*/ 2147 h 2880"/>
              <a:gd name="T33" fmla="*/ 2213 h 2880"/>
              <a:gd name="T34" fmla="*/ 2280 h 2880"/>
              <a:gd name="T35" fmla="*/ 2347 h 2880"/>
              <a:gd name="T36" fmla="*/ 2413 h 2880"/>
              <a:gd name="T37" fmla="*/ 2480 h 2880"/>
              <a:gd name="T38" fmla="*/ 2547 h 2880"/>
              <a:gd name="T39" fmla="*/ 2613 h 2880"/>
              <a:gd name="T40" fmla="*/ 2680 h 2880"/>
              <a:gd name="T41" fmla="*/ 2747 h 2880"/>
              <a:gd name="T42" fmla="*/ 2813 h 2880"/>
              <a:gd name="T43" fmla="*/ 2880 h 2880"/>
            </a:gdLst>
            <a:ahLst/>
            <a:cxnLst>
              <a:cxn ang="0">
                <a:pos x="0" y="T0"/>
              </a:cxn>
              <a:cxn ang="0">
                <a:pos x="0" y="T1"/>
              </a:cxn>
              <a:cxn ang="0">
                <a:pos x="0" y="T2"/>
              </a:cxn>
              <a:cxn ang="0">
                <a:pos x="0" y="T3"/>
              </a:cxn>
              <a:cxn ang="0">
                <a:pos x="0" y="T4"/>
              </a:cxn>
              <a:cxn ang="0">
                <a:pos x="0" y="T5"/>
              </a:cxn>
              <a:cxn ang="0">
                <a:pos x="0" y="T6"/>
              </a:cxn>
              <a:cxn ang="0">
                <a:pos x="0" y="T7"/>
              </a:cxn>
              <a:cxn ang="0">
                <a:pos x="0" y="T8"/>
              </a:cxn>
              <a:cxn ang="0">
                <a:pos x="0" y="T9"/>
              </a:cxn>
              <a:cxn ang="0">
                <a:pos x="0" y="T10"/>
              </a:cxn>
              <a:cxn ang="0">
                <a:pos x="0" y="T11"/>
              </a:cxn>
              <a:cxn ang="0">
                <a:pos x="0" y="T12"/>
              </a:cxn>
              <a:cxn ang="0">
                <a:pos x="0" y="T13"/>
              </a:cxn>
              <a:cxn ang="0">
                <a:pos x="0" y="T14"/>
              </a:cxn>
              <a:cxn ang="0">
                <a:pos x="0" y="T15"/>
              </a:cxn>
              <a:cxn ang="0">
                <a:pos x="0" y="T16"/>
              </a:cxn>
              <a:cxn ang="0">
                <a:pos x="0" y="T17"/>
              </a:cxn>
              <a:cxn ang="0">
                <a:pos x="0" y="T18"/>
              </a:cxn>
              <a:cxn ang="0">
                <a:pos x="0" y="T19"/>
              </a:cxn>
              <a:cxn ang="0">
                <a:pos x="0" y="T20"/>
              </a:cxn>
              <a:cxn ang="0">
                <a:pos x="0" y="T21"/>
              </a:cxn>
              <a:cxn ang="0">
                <a:pos x="0" y="T22"/>
              </a:cxn>
              <a:cxn ang="0">
                <a:pos x="0" y="T23"/>
              </a:cxn>
              <a:cxn ang="0">
                <a:pos x="0" y="T24"/>
              </a:cxn>
              <a:cxn ang="0">
                <a:pos x="0" y="T25"/>
              </a:cxn>
              <a:cxn ang="0">
                <a:pos x="0" y="T26"/>
              </a:cxn>
              <a:cxn ang="0">
                <a:pos x="0" y="T27"/>
              </a:cxn>
              <a:cxn ang="0">
                <a:pos x="0" y="T28"/>
              </a:cxn>
              <a:cxn ang="0">
                <a:pos x="0" y="T29"/>
              </a:cxn>
              <a:cxn ang="0">
                <a:pos x="0" y="T30"/>
              </a:cxn>
              <a:cxn ang="0">
                <a:pos x="0" y="T31"/>
              </a:cxn>
              <a:cxn ang="0">
                <a:pos x="0" y="T32"/>
              </a:cxn>
              <a:cxn ang="0">
                <a:pos x="0" y="T33"/>
              </a:cxn>
              <a:cxn ang="0">
                <a:pos x="0" y="T34"/>
              </a:cxn>
              <a:cxn ang="0">
                <a:pos x="0" y="T35"/>
              </a:cxn>
              <a:cxn ang="0">
                <a:pos x="0" y="T36"/>
              </a:cxn>
              <a:cxn ang="0">
                <a:pos x="0" y="T37"/>
              </a:cxn>
              <a:cxn ang="0">
                <a:pos x="0" y="T38"/>
              </a:cxn>
              <a:cxn ang="0">
                <a:pos x="0" y="T39"/>
              </a:cxn>
              <a:cxn ang="0">
                <a:pos x="0" y="T40"/>
              </a:cxn>
              <a:cxn ang="0">
                <a:pos x="0" y="T41"/>
              </a:cxn>
              <a:cxn ang="0">
                <a:pos x="0" y="T42"/>
              </a:cxn>
              <a:cxn ang="0">
                <a:pos x="0" y="T43"/>
              </a:cxn>
            </a:cxnLst>
            <a:rect l="0" t="0" r="r" b="b"/>
            <a:pathLst>
              <a:path h="2880">
                <a:moveTo>
                  <a:pt x="0" y="0"/>
                </a:moveTo>
                <a:lnTo>
                  <a:pt x="0" y="0"/>
                </a:lnTo>
                <a:lnTo>
                  <a:pt x="0" y="13"/>
                </a:lnTo>
                <a:moveTo>
                  <a:pt x="0" y="67"/>
                </a:moveTo>
                <a:lnTo>
                  <a:pt x="0" y="67"/>
                </a:lnTo>
                <a:lnTo>
                  <a:pt x="0" y="80"/>
                </a:lnTo>
                <a:moveTo>
                  <a:pt x="0" y="133"/>
                </a:moveTo>
                <a:lnTo>
                  <a:pt x="0" y="133"/>
                </a:lnTo>
                <a:lnTo>
                  <a:pt x="0" y="147"/>
                </a:lnTo>
                <a:moveTo>
                  <a:pt x="0" y="200"/>
                </a:moveTo>
                <a:lnTo>
                  <a:pt x="0" y="200"/>
                </a:lnTo>
                <a:lnTo>
                  <a:pt x="0" y="213"/>
                </a:lnTo>
                <a:moveTo>
                  <a:pt x="0" y="267"/>
                </a:moveTo>
                <a:lnTo>
                  <a:pt x="0" y="267"/>
                </a:lnTo>
                <a:lnTo>
                  <a:pt x="0" y="280"/>
                </a:lnTo>
                <a:moveTo>
                  <a:pt x="0" y="333"/>
                </a:moveTo>
                <a:lnTo>
                  <a:pt x="0" y="333"/>
                </a:lnTo>
                <a:lnTo>
                  <a:pt x="0" y="347"/>
                </a:lnTo>
                <a:moveTo>
                  <a:pt x="0" y="400"/>
                </a:moveTo>
                <a:lnTo>
                  <a:pt x="0" y="400"/>
                </a:lnTo>
                <a:lnTo>
                  <a:pt x="0" y="413"/>
                </a:lnTo>
                <a:moveTo>
                  <a:pt x="0" y="467"/>
                </a:moveTo>
                <a:lnTo>
                  <a:pt x="0" y="467"/>
                </a:lnTo>
                <a:lnTo>
                  <a:pt x="0" y="480"/>
                </a:lnTo>
                <a:moveTo>
                  <a:pt x="0" y="533"/>
                </a:moveTo>
                <a:lnTo>
                  <a:pt x="0" y="533"/>
                </a:lnTo>
                <a:lnTo>
                  <a:pt x="0" y="547"/>
                </a:lnTo>
                <a:moveTo>
                  <a:pt x="0" y="600"/>
                </a:moveTo>
                <a:lnTo>
                  <a:pt x="0" y="600"/>
                </a:lnTo>
                <a:lnTo>
                  <a:pt x="0" y="613"/>
                </a:lnTo>
                <a:moveTo>
                  <a:pt x="0" y="667"/>
                </a:moveTo>
                <a:lnTo>
                  <a:pt x="0" y="667"/>
                </a:lnTo>
                <a:lnTo>
                  <a:pt x="0" y="680"/>
                </a:lnTo>
                <a:moveTo>
                  <a:pt x="0" y="733"/>
                </a:moveTo>
                <a:lnTo>
                  <a:pt x="0" y="733"/>
                </a:lnTo>
                <a:lnTo>
                  <a:pt x="0" y="747"/>
                </a:lnTo>
                <a:moveTo>
                  <a:pt x="0" y="800"/>
                </a:moveTo>
                <a:lnTo>
                  <a:pt x="0" y="800"/>
                </a:lnTo>
                <a:lnTo>
                  <a:pt x="0" y="813"/>
                </a:lnTo>
                <a:moveTo>
                  <a:pt x="0" y="867"/>
                </a:moveTo>
                <a:lnTo>
                  <a:pt x="0" y="867"/>
                </a:lnTo>
                <a:lnTo>
                  <a:pt x="0" y="880"/>
                </a:lnTo>
                <a:moveTo>
                  <a:pt x="0" y="933"/>
                </a:moveTo>
                <a:lnTo>
                  <a:pt x="0" y="933"/>
                </a:lnTo>
                <a:lnTo>
                  <a:pt x="0" y="947"/>
                </a:lnTo>
                <a:moveTo>
                  <a:pt x="0" y="1000"/>
                </a:moveTo>
                <a:lnTo>
                  <a:pt x="0" y="1000"/>
                </a:lnTo>
                <a:lnTo>
                  <a:pt x="0" y="1013"/>
                </a:lnTo>
                <a:moveTo>
                  <a:pt x="0" y="1067"/>
                </a:moveTo>
                <a:lnTo>
                  <a:pt x="0" y="1067"/>
                </a:lnTo>
                <a:lnTo>
                  <a:pt x="0" y="1080"/>
                </a:lnTo>
                <a:moveTo>
                  <a:pt x="0" y="1133"/>
                </a:moveTo>
                <a:lnTo>
                  <a:pt x="0" y="1133"/>
                </a:lnTo>
                <a:lnTo>
                  <a:pt x="0" y="1147"/>
                </a:lnTo>
                <a:moveTo>
                  <a:pt x="0" y="1200"/>
                </a:moveTo>
                <a:lnTo>
                  <a:pt x="0" y="1200"/>
                </a:lnTo>
                <a:lnTo>
                  <a:pt x="0" y="1213"/>
                </a:lnTo>
                <a:moveTo>
                  <a:pt x="0" y="1267"/>
                </a:moveTo>
                <a:lnTo>
                  <a:pt x="0" y="1267"/>
                </a:lnTo>
                <a:lnTo>
                  <a:pt x="0" y="1280"/>
                </a:lnTo>
                <a:moveTo>
                  <a:pt x="0" y="1333"/>
                </a:moveTo>
                <a:lnTo>
                  <a:pt x="0" y="1333"/>
                </a:lnTo>
                <a:lnTo>
                  <a:pt x="0" y="1347"/>
                </a:lnTo>
                <a:moveTo>
                  <a:pt x="0" y="1400"/>
                </a:moveTo>
                <a:lnTo>
                  <a:pt x="0" y="1400"/>
                </a:lnTo>
                <a:lnTo>
                  <a:pt x="0" y="1413"/>
                </a:lnTo>
                <a:moveTo>
                  <a:pt x="0" y="1467"/>
                </a:moveTo>
                <a:lnTo>
                  <a:pt x="0" y="1467"/>
                </a:lnTo>
                <a:lnTo>
                  <a:pt x="0" y="1480"/>
                </a:lnTo>
                <a:moveTo>
                  <a:pt x="0" y="1533"/>
                </a:moveTo>
                <a:lnTo>
                  <a:pt x="0" y="1533"/>
                </a:lnTo>
                <a:lnTo>
                  <a:pt x="0" y="1547"/>
                </a:lnTo>
                <a:moveTo>
                  <a:pt x="0" y="1600"/>
                </a:moveTo>
                <a:lnTo>
                  <a:pt x="0" y="1600"/>
                </a:lnTo>
                <a:lnTo>
                  <a:pt x="0" y="1613"/>
                </a:lnTo>
                <a:moveTo>
                  <a:pt x="0" y="1667"/>
                </a:moveTo>
                <a:lnTo>
                  <a:pt x="0" y="1667"/>
                </a:lnTo>
                <a:lnTo>
                  <a:pt x="0" y="1680"/>
                </a:lnTo>
                <a:moveTo>
                  <a:pt x="0" y="1733"/>
                </a:moveTo>
                <a:lnTo>
                  <a:pt x="0" y="1733"/>
                </a:lnTo>
                <a:lnTo>
                  <a:pt x="0" y="1747"/>
                </a:lnTo>
                <a:moveTo>
                  <a:pt x="0" y="1800"/>
                </a:moveTo>
                <a:lnTo>
                  <a:pt x="0" y="1800"/>
                </a:lnTo>
                <a:lnTo>
                  <a:pt x="0" y="1813"/>
                </a:lnTo>
                <a:moveTo>
                  <a:pt x="0" y="1867"/>
                </a:moveTo>
                <a:lnTo>
                  <a:pt x="0" y="1867"/>
                </a:lnTo>
                <a:lnTo>
                  <a:pt x="0" y="1880"/>
                </a:lnTo>
                <a:moveTo>
                  <a:pt x="0" y="1933"/>
                </a:moveTo>
                <a:lnTo>
                  <a:pt x="0" y="1933"/>
                </a:lnTo>
                <a:lnTo>
                  <a:pt x="0" y="1947"/>
                </a:lnTo>
                <a:moveTo>
                  <a:pt x="0" y="2000"/>
                </a:moveTo>
                <a:lnTo>
                  <a:pt x="0" y="2000"/>
                </a:lnTo>
                <a:lnTo>
                  <a:pt x="0" y="2013"/>
                </a:lnTo>
                <a:moveTo>
                  <a:pt x="0" y="2067"/>
                </a:moveTo>
                <a:lnTo>
                  <a:pt x="0" y="2067"/>
                </a:lnTo>
                <a:lnTo>
                  <a:pt x="0" y="2080"/>
                </a:lnTo>
                <a:moveTo>
                  <a:pt x="0" y="2133"/>
                </a:moveTo>
                <a:lnTo>
                  <a:pt x="0" y="2133"/>
                </a:lnTo>
                <a:lnTo>
                  <a:pt x="0" y="2147"/>
                </a:lnTo>
                <a:moveTo>
                  <a:pt x="0" y="2200"/>
                </a:moveTo>
                <a:lnTo>
                  <a:pt x="0" y="2200"/>
                </a:lnTo>
                <a:lnTo>
                  <a:pt x="0" y="2213"/>
                </a:lnTo>
                <a:moveTo>
                  <a:pt x="0" y="2267"/>
                </a:moveTo>
                <a:lnTo>
                  <a:pt x="0" y="2267"/>
                </a:lnTo>
                <a:lnTo>
                  <a:pt x="0" y="2280"/>
                </a:lnTo>
                <a:moveTo>
                  <a:pt x="0" y="2333"/>
                </a:moveTo>
                <a:lnTo>
                  <a:pt x="0" y="2333"/>
                </a:lnTo>
                <a:lnTo>
                  <a:pt x="0" y="2347"/>
                </a:lnTo>
                <a:moveTo>
                  <a:pt x="0" y="2400"/>
                </a:moveTo>
                <a:lnTo>
                  <a:pt x="0" y="2400"/>
                </a:lnTo>
                <a:lnTo>
                  <a:pt x="0" y="2413"/>
                </a:lnTo>
                <a:moveTo>
                  <a:pt x="0" y="2467"/>
                </a:moveTo>
                <a:lnTo>
                  <a:pt x="0" y="2467"/>
                </a:lnTo>
                <a:lnTo>
                  <a:pt x="0" y="2480"/>
                </a:lnTo>
                <a:moveTo>
                  <a:pt x="0" y="2533"/>
                </a:moveTo>
                <a:lnTo>
                  <a:pt x="0" y="2533"/>
                </a:lnTo>
                <a:lnTo>
                  <a:pt x="0" y="2547"/>
                </a:lnTo>
                <a:moveTo>
                  <a:pt x="0" y="2600"/>
                </a:moveTo>
                <a:lnTo>
                  <a:pt x="0" y="2600"/>
                </a:lnTo>
                <a:lnTo>
                  <a:pt x="0" y="2613"/>
                </a:lnTo>
                <a:moveTo>
                  <a:pt x="0" y="2667"/>
                </a:moveTo>
                <a:lnTo>
                  <a:pt x="0" y="2667"/>
                </a:lnTo>
                <a:lnTo>
                  <a:pt x="0" y="2680"/>
                </a:lnTo>
                <a:moveTo>
                  <a:pt x="0" y="2733"/>
                </a:moveTo>
                <a:lnTo>
                  <a:pt x="0" y="2733"/>
                </a:lnTo>
                <a:lnTo>
                  <a:pt x="0" y="2747"/>
                </a:lnTo>
                <a:moveTo>
                  <a:pt x="0" y="2800"/>
                </a:moveTo>
                <a:lnTo>
                  <a:pt x="0" y="2800"/>
                </a:lnTo>
                <a:lnTo>
                  <a:pt x="0" y="2813"/>
                </a:lnTo>
                <a:moveTo>
                  <a:pt x="0" y="2867"/>
                </a:moveTo>
                <a:lnTo>
                  <a:pt x="0" y="2867"/>
                </a:lnTo>
                <a:lnTo>
                  <a:pt x="0" y="288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4" name="Rectangle 95">
            <a:extLst>
              <a:ext uri="{FF2B5EF4-FFF2-40B4-BE49-F238E27FC236}">
                <a16:creationId xmlns:a16="http://schemas.microsoft.com/office/drawing/2014/main" id="{AD2098EC-B9B7-2E56-B458-F47D2C980F05}"/>
              </a:ext>
            </a:extLst>
          </p:cNvPr>
          <p:cNvSpPr>
            <a:spLocks noChangeArrowheads="1"/>
          </p:cNvSpPr>
          <p:nvPr/>
        </p:nvSpPr>
        <p:spPr bwMode="auto">
          <a:xfrm>
            <a:off x="1854200" y="3620778"/>
            <a:ext cx="709613" cy="25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a:ln>
                  <a:noFill/>
                </a:ln>
                <a:solidFill>
                  <a:srgbClr val="000000"/>
                </a:solidFill>
                <a:effectLst/>
                <a:latin typeface="Helvetica Neue"/>
              </a:rPr>
              <a:t>Initiator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5" name="Rectangle 96">
            <a:extLst>
              <a:ext uri="{FF2B5EF4-FFF2-40B4-BE49-F238E27FC236}">
                <a16:creationId xmlns:a16="http://schemas.microsoft.com/office/drawing/2014/main" id="{4C04B0B2-444F-7EBE-A990-C09132D2478C}"/>
              </a:ext>
            </a:extLst>
          </p:cNvPr>
          <p:cNvSpPr>
            <a:spLocks noChangeArrowheads="1"/>
          </p:cNvSpPr>
          <p:nvPr/>
        </p:nvSpPr>
        <p:spPr bwMode="auto">
          <a:xfrm>
            <a:off x="1558925" y="4011303"/>
            <a:ext cx="1019175" cy="25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dirty="0">
                <a:ln>
                  <a:noFill/>
                </a:ln>
                <a:solidFill>
                  <a:srgbClr val="000000"/>
                </a:solidFill>
                <a:effectLst/>
                <a:latin typeface="Helvetica Neue"/>
              </a:rPr>
              <a:t>Responder</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05" name="Freeform 6">
            <a:extLst>
              <a:ext uri="{FF2B5EF4-FFF2-40B4-BE49-F238E27FC236}">
                <a16:creationId xmlns:a16="http://schemas.microsoft.com/office/drawing/2014/main" id="{4D101392-3922-7EB0-3D2B-DABE0404DFFD}"/>
              </a:ext>
            </a:extLst>
          </p:cNvPr>
          <p:cNvSpPr>
            <a:spLocks noEditPoints="1"/>
          </p:cNvSpPr>
          <p:nvPr/>
        </p:nvSpPr>
        <p:spPr bwMode="auto">
          <a:xfrm>
            <a:off x="6191250" y="3985903"/>
            <a:ext cx="280988" cy="282575"/>
          </a:xfrm>
          <a:custGeom>
            <a:avLst/>
            <a:gdLst>
              <a:gd name="T0" fmla="*/ 0 w 400"/>
              <a:gd name="T1" fmla="*/ 0 h 400"/>
              <a:gd name="T2" fmla="*/ 0 w 400"/>
              <a:gd name="T3" fmla="*/ 0 h 400"/>
              <a:gd name="T4" fmla="*/ 53 w 400"/>
              <a:gd name="T5" fmla="*/ 0 h 400"/>
              <a:gd name="T6" fmla="*/ 106 w 400"/>
              <a:gd name="T7" fmla="*/ 0 h 400"/>
              <a:gd name="T8" fmla="*/ 106 w 400"/>
              <a:gd name="T9" fmla="*/ 0 h 400"/>
              <a:gd name="T10" fmla="*/ 160 w 400"/>
              <a:gd name="T11" fmla="*/ 0 h 400"/>
              <a:gd name="T12" fmla="*/ 213 w 400"/>
              <a:gd name="T13" fmla="*/ 0 h 400"/>
              <a:gd name="T14" fmla="*/ 213 w 400"/>
              <a:gd name="T15" fmla="*/ 0 h 400"/>
              <a:gd name="T16" fmla="*/ 266 w 400"/>
              <a:gd name="T17" fmla="*/ 0 h 400"/>
              <a:gd name="T18" fmla="*/ 320 w 400"/>
              <a:gd name="T19" fmla="*/ 0 h 400"/>
              <a:gd name="T20" fmla="*/ 320 w 400"/>
              <a:gd name="T21" fmla="*/ 0 h 400"/>
              <a:gd name="T22" fmla="*/ 373 w 400"/>
              <a:gd name="T23" fmla="*/ 0 h 400"/>
              <a:gd name="T24" fmla="*/ 400 w 400"/>
              <a:gd name="T25" fmla="*/ 26 h 400"/>
              <a:gd name="T26" fmla="*/ 400 w 400"/>
              <a:gd name="T27" fmla="*/ 26 h 400"/>
              <a:gd name="T28" fmla="*/ 400 w 400"/>
              <a:gd name="T29" fmla="*/ 80 h 400"/>
              <a:gd name="T30" fmla="*/ 400 w 400"/>
              <a:gd name="T31" fmla="*/ 133 h 400"/>
              <a:gd name="T32" fmla="*/ 400 w 400"/>
              <a:gd name="T33" fmla="*/ 133 h 400"/>
              <a:gd name="T34" fmla="*/ 400 w 400"/>
              <a:gd name="T35" fmla="*/ 186 h 400"/>
              <a:gd name="T36" fmla="*/ 400 w 400"/>
              <a:gd name="T37" fmla="*/ 240 h 400"/>
              <a:gd name="T38" fmla="*/ 400 w 400"/>
              <a:gd name="T39" fmla="*/ 240 h 400"/>
              <a:gd name="T40" fmla="*/ 400 w 400"/>
              <a:gd name="T41" fmla="*/ 293 h 400"/>
              <a:gd name="T42" fmla="*/ 400 w 400"/>
              <a:gd name="T43" fmla="*/ 346 h 400"/>
              <a:gd name="T44" fmla="*/ 400 w 400"/>
              <a:gd name="T45" fmla="*/ 346 h 400"/>
              <a:gd name="T46" fmla="*/ 400 w 400"/>
              <a:gd name="T47" fmla="*/ 400 h 400"/>
              <a:gd name="T48" fmla="*/ 346 w 400"/>
              <a:gd name="T49" fmla="*/ 400 h 400"/>
              <a:gd name="T50" fmla="*/ 346 w 400"/>
              <a:gd name="T51" fmla="*/ 400 h 400"/>
              <a:gd name="T52" fmla="*/ 293 w 400"/>
              <a:gd name="T53" fmla="*/ 400 h 400"/>
              <a:gd name="T54" fmla="*/ 240 w 400"/>
              <a:gd name="T55" fmla="*/ 400 h 400"/>
              <a:gd name="T56" fmla="*/ 240 w 400"/>
              <a:gd name="T57" fmla="*/ 400 h 400"/>
              <a:gd name="T58" fmla="*/ 186 w 400"/>
              <a:gd name="T59" fmla="*/ 400 h 400"/>
              <a:gd name="T60" fmla="*/ 133 w 400"/>
              <a:gd name="T61" fmla="*/ 400 h 400"/>
              <a:gd name="T62" fmla="*/ 133 w 400"/>
              <a:gd name="T63" fmla="*/ 400 h 400"/>
              <a:gd name="T64" fmla="*/ 80 w 400"/>
              <a:gd name="T65" fmla="*/ 400 h 400"/>
              <a:gd name="T66" fmla="*/ 26 w 400"/>
              <a:gd name="T67" fmla="*/ 400 h 400"/>
              <a:gd name="T68" fmla="*/ 26 w 400"/>
              <a:gd name="T69" fmla="*/ 400 h 400"/>
              <a:gd name="T70" fmla="*/ 0 w 400"/>
              <a:gd name="T71" fmla="*/ 400 h 400"/>
              <a:gd name="T72" fmla="*/ 0 w 400"/>
              <a:gd name="T73" fmla="*/ 373 h 400"/>
              <a:gd name="T74" fmla="*/ 0 w 400"/>
              <a:gd name="T75" fmla="*/ 320 h 400"/>
              <a:gd name="T76" fmla="*/ 0 w 400"/>
              <a:gd name="T77" fmla="*/ 320 h 400"/>
              <a:gd name="T78" fmla="*/ 0 w 400"/>
              <a:gd name="T79" fmla="*/ 266 h 400"/>
              <a:gd name="T80" fmla="*/ 0 w 400"/>
              <a:gd name="T81" fmla="*/ 213 h 400"/>
              <a:gd name="T82" fmla="*/ 0 w 400"/>
              <a:gd name="T83" fmla="*/ 213 h 400"/>
              <a:gd name="T84" fmla="*/ 0 w 400"/>
              <a:gd name="T85" fmla="*/ 160 h 400"/>
              <a:gd name="T86" fmla="*/ 0 w 400"/>
              <a:gd name="T87" fmla="*/ 106 h 400"/>
              <a:gd name="T88" fmla="*/ 0 w 400"/>
              <a:gd name="T89" fmla="*/ 106 h 400"/>
              <a:gd name="T90" fmla="*/ 0 w 400"/>
              <a:gd name="T91" fmla="*/ 53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6" y="0"/>
                </a:moveTo>
                <a:lnTo>
                  <a:pt x="106" y="0"/>
                </a:lnTo>
                <a:lnTo>
                  <a:pt x="160" y="0"/>
                </a:lnTo>
                <a:moveTo>
                  <a:pt x="213" y="0"/>
                </a:moveTo>
                <a:lnTo>
                  <a:pt x="213" y="0"/>
                </a:lnTo>
                <a:lnTo>
                  <a:pt x="266" y="0"/>
                </a:lnTo>
                <a:moveTo>
                  <a:pt x="320" y="0"/>
                </a:moveTo>
                <a:lnTo>
                  <a:pt x="320" y="0"/>
                </a:lnTo>
                <a:lnTo>
                  <a:pt x="373" y="0"/>
                </a:lnTo>
                <a:moveTo>
                  <a:pt x="400" y="26"/>
                </a:moveTo>
                <a:lnTo>
                  <a:pt x="400" y="26"/>
                </a:lnTo>
                <a:lnTo>
                  <a:pt x="400" y="80"/>
                </a:lnTo>
                <a:moveTo>
                  <a:pt x="400" y="133"/>
                </a:moveTo>
                <a:lnTo>
                  <a:pt x="400" y="133"/>
                </a:lnTo>
                <a:lnTo>
                  <a:pt x="400" y="186"/>
                </a:lnTo>
                <a:moveTo>
                  <a:pt x="400" y="240"/>
                </a:moveTo>
                <a:lnTo>
                  <a:pt x="400" y="240"/>
                </a:lnTo>
                <a:lnTo>
                  <a:pt x="400" y="293"/>
                </a:lnTo>
                <a:moveTo>
                  <a:pt x="400" y="346"/>
                </a:moveTo>
                <a:lnTo>
                  <a:pt x="400" y="346"/>
                </a:lnTo>
                <a:lnTo>
                  <a:pt x="400" y="400"/>
                </a:lnTo>
                <a:moveTo>
                  <a:pt x="346" y="400"/>
                </a:moveTo>
                <a:lnTo>
                  <a:pt x="346" y="400"/>
                </a:lnTo>
                <a:lnTo>
                  <a:pt x="293" y="400"/>
                </a:lnTo>
                <a:moveTo>
                  <a:pt x="240" y="400"/>
                </a:moveTo>
                <a:lnTo>
                  <a:pt x="240" y="400"/>
                </a:lnTo>
                <a:lnTo>
                  <a:pt x="186" y="400"/>
                </a:lnTo>
                <a:moveTo>
                  <a:pt x="133" y="400"/>
                </a:moveTo>
                <a:lnTo>
                  <a:pt x="133" y="400"/>
                </a:lnTo>
                <a:lnTo>
                  <a:pt x="80" y="400"/>
                </a:lnTo>
                <a:moveTo>
                  <a:pt x="26" y="400"/>
                </a:moveTo>
                <a:lnTo>
                  <a:pt x="26" y="400"/>
                </a:lnTo>
                <a:lnTo>
                  <a:pt x="0" y="400"/>
                </a:lnTo>
                <a:lnTo>
                  <a:pt x="0" y="373"/>
                </a:lnTo>
                <a:moveTo>
                  <a:pt x="0" y="320"/>
                </a:moveTo>
                <a:lnTo>
                  <a:pt x="0" y="320"/>
                </a:lnTo>
                <a:lnTo>
                  <a:pt x="0" y="266"/>
                </a:lnTo>
                <a:moveTo>
                  <a:pt x="0" y="213"/>
                </a:moveTo>
                <a:lnTo>
                  <a:pt x="0" y="213"/>
                </a:lnTo>
                <a:lnTo>
                  <a:pt x="0" y="160"/>
                </a:lnTo>
                <a:moveTo>
                  <a:pt x="0" y="106"/>
                </a:moveTo>
                <a:lnTo>
                  <a:pt x="0" y="106"/>
                </a:lnTo>
                <a:lnTo>
                  <a:pt x="0" y="53"/>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11" name="Freeform 12">
            <a:extLst>
              <a:ext uri="{FF2B5EF4-FFF2-40B4-BE49-F238E27FC236}">
                <a16:creationId xmlns:a16="http://schemas.microsoft.com/office/drawing/2014/main" id="{4F7F357C-3C38-A441-59BD-550CC57C03D9}"/>
              </a:ext>
            </a:extLst>
          </p:cNvPr>
          <p:cNvSpPr>
            <a:spLocks noEditPoints="1"/>
          </p:cNvSpPr>
          <p:nvPr/>
        </p:nvSpPr>
        <p:spPr bwMode="auto">
          <a:xfrm>
            <a:off x="6472237" y="3514416"/>
            <a:ext cx="282575" cy="284163"/>
          </a:xfrm>
          <a:custGeom>
            <a:avLst/>
            <a:gdLst>
              <a:gd name="T0" fmla="*/ 0 w 400"/>
              <a:gd name="T1" fmla="*/ 0 h 400"/>
              <a:gd name="T2" fmla="*/ 0 w 400"/>
              <a:gd name="T3" fmla="*/ 0 h 400"/>
              <a:gd name="T4" fmla="*/ 53 w 400"/>
              <a:gd name="T5" fmla="*/ 0 h 400"/>
              <a:gd name="T6" fmla="*/ 106 w 400"/>
              <a:gd name="T7" fmla="*/ 0 h 400"/>
              <a:gd name="T8" fmla="*/ 106 w 400"/>
              <a:gd name="T9" fmla="*/ 0 h 400"/>
              <a:gd name="T10" fmla="*/ 160 w 400"/>
              <a:gd name="T11" fmla="*/ 0 h 400"/>
              <a:gd name="T12" fmla="*/ 213 w 400"/>
              <a:gd name="T13" fmla="*/ 0 h 400"/>
              <a:gd name="T14" fmla="*/ 213 w 400"/>
              <a:gd name="T15" fmla="*/ 0 h 400"/>
              <a:gd name="T16" fmla="*/ 266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4 h 400"/>
              <a:gd name="T32" fmla="*/ 400 w 400"/>
              <a:gd name="T33" fmla="*/ 134 h 400"/>
              <a:gd name="T34" fmla="*/ 400 w 400"/>
              <a:gd name="T35" fmla="*/ 187 h 400"/>
              <a:gd name="T36" fmla="*/ 400 w 400"/>
              <a:gd name="T37" fmla="*/ 240 h 400"/>
              <a:gd name="T38" fmla="*/ 400 w 400"/>
              <a:gd name="T39" fmla="*/ 240 h 400"/>
              <a:gd name="T40" fmla="*/ 400 w 400"/>
              <a:gd name="T41" fmla="*/ 294 h 400"/>
              <a:gd name="T42" fmla="*/ 400 w 400"/>
              <a:gd name="T43" fmla="*/ 347 h 400"/>
              <a:gd name="T44" fmla="*/ 400 w 400"/>
              <a:gd name="T45" fmla="*/ 347 h 400"/>
              <a:gd name="T46" fmla="*/ 400 w 400"/>
              <a:gd name="T47" fmla="*/ 400 h 400"/>
              <a:gd name="T48" fmla="*/ 346 w 400"/>
              <a:gd name="T49" fmla="*/ 400 h 400"/>
              <a:gd name="T50" fmla="*/ 346 w 400"/>
              <a:gd name="T51" fmla="*/ 400 h 400"/>
              <a:gd name="T52" fmla="*/ 293 w 400"/>
              <a:gd name="T53" fmla="*/ 400 h 400"/>
              <a:gd name="T54" fmla="*/ 240 w 400"/>
              <a:gd name="T55" fmla="*/ 400 h 400"/>
              <a:gd name="T56" fmla="*/ 240 w 400"/>
              <a:gd name="T57" fmla="*/ 400 h 400"/>
              <a:gd name="T58" fmla="*/ 186 w 400"/>
              <a:gd name="T59" fmla="*/ 400 h 400"/>
              <a:gd name="T60" fmla="*/ 133 w 400"/>
              <a:gd name="T61" fmla="*/ 400 h 400"/>
              <a:gd name="T62" fmla="*/ 133 w 400"/>
              <a:gd name="T63" fmla="*/ 400 h 400"/>
              <a:gd name="T64" fmla="*/ 80 w 400"/>
              <a:gd name="T65" fmla="*/ 400 h 400"/>
              <a:gd name="T66" fmla="*/ 26 w 400"/>
              <a:gd name="T67" fmla="*/ 400 h 400"/>
              <a:gd name="T68" fmla="*/ 26 w 400"/>
              <a:gd name="T69" fmla="*/ 400 h 400"/>
              <a:gd name="T70" fmla="*/ 0 w 400"/>
              <a:gd name="T71" fmla="*/ 400 h 400"/>
              <a:gd name="T72" fmla="*/ 0 w 400"/>
              <a:gd name="T73" fmla="*/ 374 h 400"/>
              <a:gd name="T74" fmla="*/ 0 w 400"/>
              <a:gd name="T75" fmla="*/ 320 h 400"/>
              <a:gd name="T76" fmla="*/ 0 w 400"/>
              <a:gd name="T77" fmla="*/ 320 h 400"/>
              <a:gd name="T78" fmla="*/ 0 w 400"/>
              <a:gd name="T79" fmla="*/ 267 h 400"/>
              <a:gd name="T80" fmla="*/ 0 w 400"/>
              <a:gd name="T81" fmla="*/ 214 h 400"/>
              <a:gd name="T82" fmla="*/ 0 w 400"/>
              <a:gd name="T83" fmla="*/ 214 h 400"/>
              <a:gd name="T84" fmla="*/ 0 w 400"/>
              <a:gd name="T85" fmla="*/ 160 h 400"/>
              <a:gd name="T86" fmla="*/ 0 w 400"/>
              <a:gd name="T87" fmla="*/ 107 h 400"/>
              <a:gd name="T88" fmla="*/ 0 w 400"/>
              <a:gd name="T89" fmla="*/ 107 h 400"/>
              <a:gd name="T90" fmla="*/ 0 w 400"/>
              <a:gd name="T91" fmla="*/ 54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6" y="0"/>
                </a:moveTo>
                <a:lnTo>
                  <a:pt x="106" y="0"/>
                </a:lnTo>
                <a:lnTo>
                  <a:pt x="160" y="0"/>
                </a:lnTo>
                <a:moveTo>
                  <a:pt x="213" y="0"/>
                </a:moveTo>
                <a:lnTo>
                  <a:pt x="213" y="0"/>
                </a:lnTo>
                <a:lnTo>
                  <a:pt x="266" y="0"/>
                </a:lnTo>
                <a:moveTo>
                  <a:pt x="320" y="0"/>
                </a:moveTo>
                <a:lnTo>
                  <a:pt x="320" y="0"/>
                </a:lnTo>
                <a:lnTo>
                  <a:pt x="373" y="0"/>
                </a:lnTo>
                <a:moveTo>
                  <a:pt x="400" y="27"/>
                </a:moveTo>
                <a:lnTo>
                  <a:pt x="400" y="27"/>
                </a:lnTo>
                <a:lnTo>
                  <a:pt x="400" y="80"/>
                </a:lnTo>
                <a:moveTo>
                  <a:pt x="400" y="134"/>
                </a:moveTo>
                <a:lnTo>
                  <a:pt x="400" y="134"/>
                </a:lnTo>
                <a:lnTo>
                  <a:pt x="400" y="187"/>
                </a:lnTo>
                <a:moveTo>
                  <a:pt x="400" y="240"/>
                </a:moveTo>
                <a:lnTo>
                  <a:pt x="400" y="240"/>
                </a:lnTo>
                <a:lnTo>
                  <a:pt x="400" y="294"/>
                </a:lnTo>
                <a:moveTo>
                  <a:pt x="400" y="347"/>
                </a:moveTo>
                <a:lnTo>
                  <a:pt x="400" y="347"/>
                </a:lnTo>
                <a:lnTo>
                  <a:pt x="400" y="400"/>
                </a:lnTo>
                <a:moveTo>
                  <a:pt x="346" y="400"/>
                </a:moveTo>
                <a:lnTo>
                  <a:pt x="346" y="400"/>
                </a:lnTo>
                <a:lnTo>
                  <a:pt x="293" y="400"/>
                </a:lnTo>
                <a:moveTo>
                  <a:pt x="240" y="400"/>
                </a:moveTo>
                <a:lnTo>
                  <a:pt x="240" y="400"/>
                </a:lnTo>
                <a:lnTo>
                  <a:pt x="186" y="400"/>
                </a:lnTo>
                <a:moveTo>
                  <a:pt x="133" y="400"/>
                </a:moveTo>
                <a:lnTo>
                  <a:pt x="133" y="400"/>
                </a:lnTo>
                <a:lnTo>
                  <a:pt x="80" y="400"/>
                </a:lnTo>
                <a:moveTo>
                  <a:pt x="26" y="400"/>
                </a:moveTo>
                <a:lnTo>
                  <a:pt x="26" y="400"/>
                </a:lnTo>
                <a:lnTo>
                  <a:pt x="0" y="400"/>
                </a:lnTo>
                <a:lnTo>
                  <a:pt x="0" y="374"/>
                </a:lnTo>
                <a:moveTo>
                  <a:pt x="0" y="320"/>
                </a:moveTo>
                <a:lnTo>
                  <a:pt x="0" y="320"/>
                </a:lnTo>
                <a:lnTo>
                  <a:pt x="0" y="267"/>
                </a:lnTo>
                <a:moveTo>
                  <a:pt x="0" y="214"/>
                </a:moveTo>
                <a:lnTo>
                  <a:pt x="0" y="214"/>
                </a:lnTo>
                <a:lnTo>
                  <a:pt x="0" y="160"/>
                </a:lnTo>
                <a:moveTo>
                  <a:pt x="0" y="107"/>
                </a:moveTo>
                <a:lnTo>
                  <a:pt x="0" y="107"/>
                </a:lnTo>
                <a:lnTo>
                  <a:pt x="0" y="54"/>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29" name="Freeform 30">
            <a:extLst>
              <a:ext uri="{FF2B5EF4-FFF2-40B4-BE49-F238E27FC236}">
                <a16:creationId xmlns:a16="http://schemas.microsoft.com/office/drawing/2014/main" id="{34BC14E9-6CCC-80A1-FA33-88BB4FE297FE}"/>
              </a:ext>
            </a:extLst>
          </p:cNvPr>
          <p:cNvSpPr>
            <a:spLocks/>
          </p:cNvSpPr>
          <p:nvPr/>
        </p:nvSpPr>
        <p:spPr bwMode="auto">
          <a:xfrm>
            <a:off x="6191250" y="3514416"/>
            <a:ext cx="280988"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0" name="Freeform 31">
            <a:extLst>
              <a:ext uri="{FF2B5EF4-FFF2-40B4-BE49-F238E27FC236}">
                <a16:creationId xmlns:a16="http://schemas.microsoft.com/office/drawing/2014/main" id="{5FF9C091-FD78-D63E-AED3-09A52A96233F}"/>
              </a:ext>
            </a:extLst>
          </p:cNvPr>
          <p:cNvSpPr>
            <a:spLocks/>
          </p:cNvSpPr>
          <p:nvPr/>
        </p:nvSpPr>
        <p:spPr bwMode="auto">
          <a:xfrm>
            <a:off x="6191250" y="3514416"/>
            <a:ext cx="280988"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EEF7CC"/>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3" name="Freeform 34">
            <a:extLst>
              <a:ext uri="{FF2B5EF4-FFF2-40B4-BE49-F238E27FC236}">
                <a16:creationId xmlns:a16="http://schemas.microsoft.com/office/drawing/2014/main" id="{A8BE574F-0C84-EC5B-64A6-1FC87A237980}"/>
              </a:ext>
            </a:extLst>
          </p:cNvPr>
          <p:cNvSpPr>
            <a:spLocks/>
          </p:cNvSpPr>
          <p:nvPr/>
        </p:nvSpPr>
        <p:spPr bwMode="auto">
          <a:xfrm>
            <a:off x="6472237" y="3987491"/>
            <a:ext cx="282575"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4" name="Freeform 35">
            <a:extLst>
              <a:ext uri="{FF2B5EF4-FFF2-40B4-BE49-F238E27FC236}">
                <a16:creationId xmlns:a16="http://schemas.microsoft.com/office/drawing/2014/main" id="{CF2919D3-6DA1-ACBB-E460-B432B8759DAD}"/>
              </a:ext>
            </a:extLst>
          </p:cNvPr>
          <p:cNvSpPr>
            <a:spLocks/>
          </p:cNvSpPr>
          <p:nvPr/>
        </p:nvSpPr>
        <p:spPr bwMode="auto">
          <a:xfrm>
            <a:off x="6472237" y="3987491"/>
            <a:ext cx="282575"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EEF7CC"/>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6" name="Freeform 97">
            <a:extLst>
              <a:ext uri="{FF2B5EF4-FFF2-40B4-BE49-F238E27FC236}">
                <a16:creationId xmlns:a16="http://schemas.microsoft.com/office/drawing/2014/main" id="{8E1E7A12-F114-9A98-D25A-F49CFA115FC0}"/>
              </a:ext>
            </a:extLst>
          </p:cNvPr>
          <p:cNvSpPr>
            <a:spLocks/>
          </p:cNvSpPr>
          <p:nvPr/>
        </p:nvSpPr>
        <p:spPr bwMode="auto">
          <a:xfrm>
            <a:off x="6332537" y="3808103"/>
            <a:ext cx="0" cy="84138"/>
          </a:xfrm>
          <a:custGeom>
            <a:avLst/>
            <a:gdLst>
              <a:gd name="T0" fmla="*/ 0 h 119"/>
              <a:gd name="T1" fmla="*/ 0 h 119"/>
              <a:gd name="T2" fmla="*/ 119 h 119"/>
            </a:gdLst>
            <a:ahLst/>
            <a:cxnLst>
              <a:cxn ang="0">
                <a:pos x="0" y="T0"/>
              </a:cxn>
              <a:cxn ang="0">
                <a:pos x="0" y="T1"/>
              </a:cxn>
              <a:cxn ang="0">
                <a:pos x="0" y="T2"/>
              </a:cxn>
            </a:cxnLst>
            <a:rect l="0" t="0" r="r" b="b"/>
            <a:pathLst>
              <a:path h="119">
                <a:moveTo>
                  <a:pt x="0" y="0"/>
                </a:moveTo>
                <a:lnTo>
                  <a:pt x="0" y="0"/>
                </a:lnTo>
                <a:lnTo>
                  <a:pt x="0" y="119"/>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7" name="Freeform 98">
            <a:extLst>
              <a:ext uri="{FF2B5EF4-FFF2-40B4-BE49-F238E27FC236}">
                <a16:creationId xmlns:a16="http://schemas.microsoft.com/office/drawing/2014/main" id="{D9EA9513-178D-59C6-4D76-F9B7FE9F1F64}"/>
              </a:ext>
            </a:extLst>
          </p:cNvPr>
          <p:cNvSpPr>
            <a:spLocks noEditPoints="1"/>
          </p:cNvSpPr>
          <p:nvPr/>
        </p:nvSpPr>
        <p:spPr bwMode="auto">
          <a:xfrm>
            <a:off x="6303962" y="3892241"/>
            <a:ext cx="55563"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8" name="Freeform 99">
            <a:extLst>
              <a:ext uri="{FF2B5EF4-FFF2-40B4-BE49-F238E27FC236}">
                <a16:creationId xmlns:a16="http://schemas.microsoft.com/office/drawing/2014/main" id="{9CEFF22D-D52E-DEC3-B64A-6A28BA922F41}"/>
              </a:ext>
            </a:extLst>
          </p:cNvPr>
          <p:cNvSpPr>
            <a:spLocks noEditPoints="1"/>
          </p:cNvSpPr>
          <p:nvPr/>
        </p:nvSpPr>
        <p:spPr bwMode="auto">
          <a:xfrm>
            <a:off x="6303962" y="3892241"/>
            <a:ext cx="55563"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9" name="Freeform 100">
            <a:extLst>
              <a:ext uri="{FF2B5EF4-FFF2-40B4-BE49-F238E27FC236}">
                <a16:creationId xmlns:a16="http://schemas.microsoft.com/office/drawing/2014/main" id="{42898BF7-5898-FA90-A807-638BE48F5D15}"/>
              </a:ext>
            </a:extLst>
          </p:cNvPr>
          <p:cNvSpPr>
            <a:spLocks/>
          </p:cNvSpPr>
          <p:nvPr/>
        </p:nvSpPr>
        <p:spPr bwMode="auto">
          <a:xfrm>
            <a:off x="6613525" y="3892241"/>
            <a:ext cx="0" cy="85725"/>
          </a:xfrm>
          <a:custGeom>
            <a:avLst/>
            <a:gdLst>
              <a:gd name="T0" fmla="*/ 122 h 122"/>
              <a:gd name="T1" fmla="*/ 122 h 122"/>
              <a:gd name="T2" fmla="*/ 0 h 122"/>
            </a:gdLst>
            <a:ahLst/>
            <a:cxnLst>
              <a:cxn ang="0">
                <a:pos x="0" y="T0"/>
              </a:cxn>
              <a:cxn ang="0">
                <a:pos x="0" y="T1"/>
              </a:cxn>
              <a:cxn ang="0">
                <a:pos x="0" y="T2"/>
              </a:cxn>
            </a:cxnLst>
            <a:rect l="0" t="0" r="r" b="b"/>
            <a:pathLst>
              <a:path h="122">
                <a:moveTo>
                  <a:pt x="0" y="122"/>
                </a:moveTo>
                <a:lnTo>
                  <a:pt x="0" y="122"/>
                </a:lnTo>
                <a:lnTo>
                  <a:pt x="0"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0" name="Freeform 101">
            <a:extLst>
              <a:ext uri="{FF2B5EF4-FFF2-40B4-BE49-F238E27FC236}">
                <a16:creationId xmlns:a16="http://schemas.microsoft.com/office/drawing/2014/main" id="{CDFCABD0-EB2F-B7B3-033E-AFC969AF44A0}"/>
              </a:ext>
            </a:extLst>
          </p:cNvPr>
          <p:cNvSpPr>
            <a:spLocks noEditPoints="1"/>
          </p:cNvSpPr>
          <p:nvPr/>
        </p:nvSpPr>
        <p:spPr bwMode="auto">
          <a:xfrm>
            <a:off x="6584950" y="3816041"/>
            <a:ext cx="57150"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1" name="Freeform 102">
            <a:extLst>
              <a:ext uri="{FF2B5EF4-FFF2-40B4-BE49-F238E27FC236}">
                <a16:creationId xmlns:a16="http://schemas.microsoft.com/office/drawing/2014/main" id="{FC82C10F-8601-9924-BB9E-4B3FE8D97AA1}"/>
              </a:ext>
            </a:extLst>
          </p:cNvPr>
          <p:cNvSpPr>
            <a:spLocks noEditPoints="1"/>
          </p:cNvSpPr>
          <p:nvPr/>
        </p:nvSpPr>
        <p:spPr bwMode="auto">
          <a:xfrm>
            <a:off x="6584950" y="3816041"/>
            <a:ext cx="57150"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43" name="Rectangle 32">
            <a:extLst>
              <a:ext uri="{FF2B5EF4-FFF2-40B4-BE49-F238E27FC236}">
                <a16:creationId xmlns:a16="http://schemas.microsoft.com/office/drawing/2014/main" id="{35FD738F-E3FE-0B04-E89F-4725747FA9D2}"/>
              </a:ext>
            </a:extLst>
          </p:cNvPr>
          <p:cNvSpPr>
            <a:spLocks noChangeArrowheads="1"/>
          </p:cNvSpPr>
          <p:nvPr/>
        </p:nvSpPr>
        <p:spPr bwMode="auto">
          <a:xfrm>
            <a:off x="6218710" y="3545681"/>
            <a:ext cx="23243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SP0</a:t>
            </a:r>
            <a:br>
              <a:rPr kumimoji="0" lang="en-US" altLang="en-US" sz="700" b="0" i="0" u="none" strike="noStrike" cap="none" normalizeH="0" baseline="0" dirty="0">
                <a:ln>
                  <a:noFill/>
                </a:ln>
                <a:solidFill>
                  <a:srgbClr val="000000"/>
                </a:solidFill>
                <a:effectLst/>
                <a:latin typeface="Helvetica Neue"/>
              </a:rPr>
            </a:br>
            <a:r>
              <a:rPr kumimoji="0" lang="en-US" altLang="en-US" sz="700" b="0" i="0" u="none" strike="noStrike" cap="none" normalizeH="0" baseline="0" dirty="0">
                <a:ln>
                  <a:noFill/>
                </a:ln>
                <a:solidFill>
                  <a:srgbClr val="000000"/>
                </a:solidFill>
                <a:effectLst/>
                <a:latin typeface="Helvetica Neue"/>
              </a:rPr>
              <a:t>CTRL</a:t>
            </a:r>
            <a:endParaRPr kumimoji="0" lang="en-US" altLang="en-US" sz="700" b="0" i="0" u="none" strike="noStrike" cap="none" normalizeH="0" baseline="0" dirty="0">
              <a:ln>
                <a:noFill/>
              </a:ln>
              <a:solidFill>
                <a:schemeClr val="tx1"/>
              </a:solidFill>
              <a:effectLst/>
              <a:latin typeface="Arial" panose="020B0604020202020204" pitchFamily="34" charset="0"/>
            </a:endParaRPr>
          </a:p>
        </p:txBody>
      </p:sp>
      <p:sp>
        <p:nvSpPr>
          <p:cNvPr id="344" name="Rectangle 36">
            <a:extLst>
              <a:ext uri="{FF2B5EF4-FFF2-40B4-BE49-F238E27FC236}">
                <a16:creationId xmlns:a16="http://schemas.microsoft.com/office/drawing/2014/main" id="{D338175F-83C0-A2D3-DF9A-D573A9C39646}"/>
              </a:ext>
            </a:extLst>
          </p:cNvPr>
          <p:cNvSpPr>
            <a:spLocks noChangeArrowheads="1"/>
          </p:cNvSpPr>
          <p:nvPr/>
        </p:nvSpPr>
        <p:spPr bwMode="auto">
          <a:xfrm>
            <a:off x="6494839" y="4017169"/>
            <a:ext cx="23243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SP0</a:t>
            </a:r>
            <a:br>
              <a:rPr kumimoji="0" lang="en-US" altLang="en-US" sz="700" b="0" i="0" u="none" strike="noStrike" cap="none" normalizeH="0" baseline="0" dirty="0">
                <a:ln>
                  <a:noFill/>
                </a:ln>
                <a:solidFill>
                  <a:srgbClr val="000000"/>
                </a:solidFill>
                <a:effectLst/>
                <a:latin typeface="Helvetica Neue"/>
              </a:rPr>
            </a:br>
            <a:r>
              <a:rPr kumimoji="0" lang="en-US" altLang="en-US" sz="700" b="0" i="0" u="none" strike="noStrike" cap="none" normalizeH="0" baseline="0" dirty="0">
                <a:ln>
                  <a:noFill/>
                </a:ln>
                <a:solidFill>
                  <a:srgbClr val="000000"/>
                </a:solidFill>
                <a:effectLst/>
                <a:latin typeface="Helvetica Neue"/>
              </a:rPr>
              <a:t>CTRL</a:t>
            </a:r>
            <a:endParaRPr kumimoji="0" lang="en-US" altLang="en-US" sz="700" b="0" i="0" u="none" strike="noStrike" cap="none" normalizeH="0" baseline="0" dirty="0">
              <a:ln>
                <a:noFill/>
              </a:ln>
              <a:solidFill>
                <a:schemeClr val="tx1"/>
              </a:solidFill>
              <a:effectLst/>
              <a:latin typeface="Arial" panose="020B0604020202020204" pitchFamily="34" charset="0"/>
            </a:endParaRPr>
          </a:p>
        </p:txBody>
      </p:sp>
      <p:sp>
        <p:nvSpPr>
          <p:cNvPr id="3" name="Text Placeholder 2">
            <a:extLst>
              <a:ext uri="{FF2B5EF4-FFF2-40B4-BE49-F238E27FC236}">
                <a16:creationId xmlns:a16="http://schemas.microsoft.com/office/drawing/2014/main" id="{92F4EF14-17EA-7E31-86D9-054A8110B943}"/>
              </a:ext>
            </a:extLst>
          </p:cNvPr>
          <p:cNvSpPr>
            <a:spLocks noGrp="1"/>
          </p:cNvSpPr>
          <p:nvPr>
            <p:ph type="body" sz="quarter" idx="10"/>
          </p:nvPr>
        </p:nvSpPr>
        <p:spPr>
          <a:xfrm>
            <a:off x="394773" y="1143000"/>
            <a:ext cx="10654223" cy="838200"/>
          </a:xfrm>
        </p:spPr>
        <p:txBody>
          <a:bodyPr>
            <a:normAutofit fontScale="92500"/>
          </a:bodyPr>
          <a:lstStyle/>
          <a:p>
            <a:pPr>
              <a:buFont typeface="Arial" panose="020B0604020202020204" pitchFamily="34" charset="0"/>
              <a:buChar char="•"/>
            </a:pPr>
            <a:r>
              <a:rPr lang="en-US" sz="1800" i="1" dirty="0">
                <a:latin typeface="+mj-lt"/>
                <a:cs typeface="Calibri" panose="020F0502020204030204" pitchFamily="34" charset="0"/>
              </a:rPr>
              <a:t>RpRsfOffset/RpRifOffset</a:t>
            </a:r>
            <a:r>
              <a:rPr lang="en-US" sz="1800" i="1" cap="small" dirty="0">
                <a:latin typeface="Calibri" panose="020F0502020204030204" pitchFamily="34" charset="0"/>
                <a:cs typeface="Calibri" panose="020F0502020204030204" pitchFamily="34" charset="0"/>
              </a:rPr>
              <a:t> </a:t>
            </a:r>
            <a:r>
              <a:rPr lang="en-US" sz="1800" cap="small" dirty="0">
                <a:latin typeface="+mn-lt"/>
                <a:cs typeface="Calibri" panose="020F0502020204030204" pitchFamily="34" charset="0"/>
              </a:rPr>
              <a:t>(10.38.5) </a:t>
            </a:r>
            <a:r>
              <a:rPr lang="en-US" sz="1800" dirty="0">
                <a:latin typeface="+mn-lt"/>
              </a:rPr>
              <a:t>proposed to be used to set offset and leave room for SHR poll/response</a:t>
            </a:r>
          </a:p>
          <a:p>
            <a:pPr>
              <a:buFont typeface="Arial" panose="020B0604020202020204" pitchFamily="34" charset="0"/>
              <a:buChar char="•"/>
            </a:pPr>
            <a:r>
              <a:rPr lang="en-US" sz="1800" i="1" dirty="0">
                <a:latin typeface="+mj-lt"/>
                <a:cs typeface="Calibri" panose="020F0502020204030204" pitchFamily="34" charset="0"/>
              </a:rPr>
              <a:t>RpRsfOffset </a:t>
            </a:r>
            <a:r>
              <a:rPr lang="en-US" sz="1800" b="0" i="0" dirty="0">
                <a:solidFill>
                  <a:srgbClr val="172B4D"/>
                </a:solidFill>
                <a:effectLst/>
                <a:latin typeface="+mn-lt"/>
              </a:rPr>
              <a:t>is set by RpOffset in the Management MAC Config field (10.38.10.3.10, Figure 46)</a:t>
            </a:r>
            <a:endParaRPr lang="en-US" sz="1800" b="0" i="0" dirty="0">
              <a:solidFill>
                <a:schemeClr val="bg2">
                  <a:lumMod val="75000"/>
                </a:schemeClr>
              </a:solidFill>
              <a:effectLst/>
              <a:latin typeface="-apple-system"/>
            </a:endParaRPr>
          </a:p>
        </p:txBody>
      </p:sp>
      <p:sp>
        <p:nvSpPr>
          <p:cNvPr id="52" name="Right Brace 51">
            <a:extLst>
              <a:ext uri="{FF2B5EF4-FFF2-40B4-BE49-F238E27FC236}">
                <a16:creationId xmlns:a16="http://schemas.microsoft.com/office/drawing/2014/main" id="{9BC08E8E-9CF8-D733-BE36-3BA6CD139A3A}"/>
              </a:ext>
            </a:extLst>
          </p:cNvPr>
          <p:cNvSpPr/>
          <p:nvPr/>
        </p:nvSpPr>
        <p:spPr>
          <a:xfrm rot="5400000">
            <a:off x="4276189" y="2734439"/>
            <a:ext cx="264022" cy="35280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3" name="TextBox 52">
            <a:extLst>
              <a:ext uri="{FF2B5EF4-FFF2-40B4-BE49-F238E27FC236}">
                <a16:creationId xmlns:a16="http://schemas.microsoft.com/office/drawing/2014/main" id="{107614E8-F86B-97E2-FC32-7CB9E9FCF0C9}"/>
              </a:ext>
            </a:extLst>
          </p:cNvPr>
          <p:cNvSpPr txBox="1"/>
          <p:nvPr/>
        </p:nvSpPr>
        <p:spPr>
          <a:xfrm>
            <a:off x="3822984" y="4630451"/>
            <a:ext cx="1170432" cy="398749"/>
          </a:xfrm>
          <a:prstGeom prst="rect">
            <a:avLst/>
          </a:prstGeom>
          <a:noFill/>
        </p:spPr>
        <p:txBody>
          <a:bodyPr wrap="none" lIns="91440" tIns="45720" rIns="91440" rtlCol="0" anchor="t">
            <a:noAutofit/>
          </a:bodyPr>
          <a:lstStyle/>
          <a:p>
            <a:pPr algn="ctr">
              <a:spcBef>
                <a:spcPts val="600"/>
              </a:spcBef>
            </a:pPr>
            <a:r>
              <a:rPr lang="en-US" sz="1200" cap="small" dirty="0">
                <a:latin typeface="Calibri" panose="020F0502020204030204" pitchFamily="34" charset="0"/>
                <a:cs typeface="Calibri" panose="020F0502020204030204" pitchFamily="34" charset="0"/>
              </a:rPr>
              <a:t>Initialization and Setup</a:t>
            </a:r>
          </a:p>
        </p:txBody>
      </p:sp>
      <p:sp>
        <p:nvSpPr>
          <p:cNvPr id="4" name="TextBox 3">
            <a:extLst>
              <a:ext uri="{FF2B5EF4-FFF2-40B4-BE49-F238E27FC236}">
                <a16:creationId xmlns:a16="http://schemas.microsoft.com/office/drawing/2014/main" id="{BD618ED1-1503-D964-9366-6F267C153B74}"/>
              </a:ext>
            </a:extLst>
          </p:cNvPr>
          <p:cNvSpPr txBox="1"/>
          <p:nvPr/>
        </p:nvSpPr>
        <p:spPr>
          <a:xfrm>
            <a:off x="6747510" y="3116580"/>
            <a:ext cx="581122" cy="131740"/>
          </a:xfrm>
          <a:prstGeom prst="rect">
            <a:avLst/>
          </a:prstGeom>
          <a:noFill/>
        </p:spPr>
        <p:txBody>
          <a:bodyPr wrap="none" lIns="91440" tIns="45720" rIns="91440" rtlCol="0" anchor="t">
            <a:noAutofit/>
          </a:bodyPr>
          <a:lstStyle/>
          <a:p>
            <a:pPr algn="ctr">
              <a:spcBef>
                <a:spcPts val="600"/>
              </a:spcBef>
            </a:pPr>
            <a:r>
              <a:rPr lang="en-US" sz="800" i="1" dirty="0">
                <a:latin typeface="+mj-lt"/>
                <a:cs typeface="Calibri" panose="020F0502020204030204" pitchFamily="34" charset="0"/>
              </a:rPr>
              <a:t>RpRsfOffset/RpRifOffset</a:t>
            </a:r>
            <a:br>
              <a:rPr lang="en-US" sz="800" cap="small" dirty="0">
                <a:latin typeface="Calibri" panose="020F0502020204030204" pitchFamily="34" charset="0"/>
                <a:cs typeface="Calibri" panose="020F0502020204030204" pitchFamily="34" charset="0"/>
              </a:rPr>
            </a:br>
            <a:r>
              <a:rPr lang="en-US" sz="800" cap="small" dirty="0">
                <a:latin typeface="Calibri" panose="020F0502020204030204" pitchFamily="34" charset="0"/>
                <a:cs typeface="Calibri" panose="020F0502020204030204" pitchFamily="34" charset="0"/>
              </a:rPr>
              <a:t>(10.38.5)</a:t>
            </a:r>
          </a:p>
        </p:txBody>
      </p:sp>
      <p:sp>
        <p:nvSpPr>
          <p:cNvPr id="5" name="Right Brace 4">
            <a:extLst>
              <a:ext uri="{FF2B5EF4-FFF2-40B4-BE49-F238E27FC236}">
                <a16:creationId xmlns:a16="http://schemas.microsoft.com/office/drawing/2014/main" id="{1DCFD809-E7FC-3364-0287-E83DD2A66153}"/>
              </a:ext>
            </a:extLst>
          </p:cNvPr>
          <p:cNvSpPr/>
          <p:nvPr/>
        </p:nvSpPr>
        <p:spPr>
          <a:xfrm rot="16200000" flipV="1">
            <a:off x="7004953" y="3175947"/>
            <a:ext cx="69894" cy="5760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pic>
        <p:nvPicPr>
          <p:cNvPr id="43" name="Picture 42">
            <a:extLst>
              <a:ext uri="{FF2B5EF4-FFF2-40B4-BE49-F238E27FC236}">
                <a16:creationId xmlns:a16="http://schemas.microsoft.com/office/drawing/2014/main" id="{CF520741-CEA5-4B08-11BD-3EF8CDBDE94C}"/>
              </a:ext>
            </a:extLst>
          </p:cNvPr>
          <p:cNvPicPr>
            <a:picLocks noChangeAspect="1"/>
          </p:cNvPicPr>
          <p:nvPr/>
        </p:nvPicPr>
        <p:blipFill>
          <a:blip r:embed="rId2"/>
          <a:stretch>
            <a:fillRect/>
          </a:stretch>
        </p:blipFill>
        <p:spPr>
          <a:xfrm>
            <a:off x="880024" y="5058700"/>
            <a:ext cx="4609551" cy="1380032"/>
          </a:xfrm>
          <a:prstGeom prst="rect">
            <a:avLst/>
          </a:prstGeom>
        </p:spPr>
      </p:pic>
      <p:pic>
        <p:nvPicPr>
          <p:cNvPr id="49" name="Picture 48">
            <a:extLst>
              <a:ext uri="{FF2B5EF4-FFF2-40B4-BE49-F238E27FC236}">
                <a16:creationId xmlns:a16="http://schemas.microsoft.com/office/drawing/2014/main" id="{2A4269DC-A95E-2A86-E011-B8F59126C3A7}"/>
              </a:ext>
            </a:extLst>
          </p:cNvPr>
          <p:cNvPicPr>
            <a:picLocks noChangeAspect="1"/>
          </p:cNvPicPr>
          <p:nvPr/>
        </p:nvPicPr>
        <p:blipFill>
          <a:blip r:embed="rId3"/>
          <a:stretch>
            <a:fillRect/>
          </a:stretch>
        </p:blipFill>
        <p:spPr>
          <a:xfrm>
            <a:off x="5565915" y="5866671"/>
            <a:ext cx="5709368" cy="427017"/>
          </a:xfrm>
          <a:prstGeom prst="rect">
            <a:avLst/>
          </a:prstGeom>
        </p:spPr>
      </p:pic>
      <p:sp>
        <p:nvSpPr>
          <p:cNvPr id="59" name="Flowchart: Process 58">
            <a:extLst>
              <a:ext uri="{FF2B5EF4-FFF2-40B4-BE49-F238E27FC236}">
                <a16:creationId xmlns:a16="http://schemas.microsoft.com/office/drawing/2014/main" id="{9CB0BF65-144E-B800-2D33-61917F737E10}"/>
              </a:ext>
            </a:extLst>
          </p:cNvPr>
          <p:cNvSpPr/>
          <p:nvPr/>
        </p:nvSpPr>
        <p:spPr bwMode="auto">
          <a:xfrm>
            <a:off x="4351211" y="5102860"/>
            <a:ext cx="360490" cy="1125274"/>
          </a:xfrm>
          <a:prstGeom prst="flowChartProcess">
            <a:avLst/>
          </a:prstGeom>
          <a:solidFill>
            <a:srgbClr val="FF0000">
              <a:alpha val="16000"/>
            </a:srgb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
        <p:nvSpPr>
          <p:cNvPr id="64" name="Speech Bubble: Rectangle 63">
            <a:extLst>
              <a:ext uri="{FF2B5EF4-FFF2-40B4-BE49-F238E27FC236}">
                <a16:creationId xmlns:a16="http://schemas.microsoft.com/office/drawing/2014/main" id="{DD143D80-B257-8AD0-966A-3AC7B618E7B0}"/>
              </a:ext>
            </a:extLst>
          </p:cNvPr>
          <p:cNvSpPr/>
          <p:nvPr/>
        </p:nvSpPr>
        <p:spPr bwMode="auto">
          <a:xfrm flipH="1">
            <a:off x="8859611" y="5347151"/>
            <a:ext cx="2258290" cy="507524"/>
          </a:xfrm>
          <a:prstGeom prst="wedgeRectCallout">
            <a:avLst>
              <a:gd name="adj1" fmla="val 64120"/>
              <a:gd name="adj2" fmla="val 60642"/>
            </a:avLst>
          </a:prstGeom>
          <a:solidFill>
            <a:srgbClr val="FFD6D6"/>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Would have to be used also in case of RIF only mode</a:t>
            </a: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2753516784"/>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7079C4-7F3F-F864-B392-85FB71C9F024}"/>
              </a:ext>
            </a:extLst>
          </p:cNvPr>
          <p:cNvSpPr>
            <a:spLocks noGrp="1"/>
          </p:cNvSpPr>
          <p:nvPr>
            <p:ph type="title"/>
          </p:nvPr>
        </p:nvSpPr>
        <p:spPr/>
        <p:txBody>
          <a:bodyPr/>
          <a:lstStyle/>
          <a:p>
            <a:r>
              <a:rPr lang="en-US" b="1" dirty="0"/>
              <a:t>Reference: Summary of the options by Alex</a:t>
            </a:r>
          </a:p>
        </p:txBody>
      </p:sp>
      <p:grpSp>
        <p:nvGrpSpPr>
          <p:cNvPr id="1567" name="Group 414">
            <a:extLst>
              <a:ext uri="{FF2B5EF4-FFF2-40B4-BE49-F238E27FC236}">
                <a16:creationId xmlns:a16="http://schemas.microsoft.com/office/drawing/2014/main" id="{55ADC95A-8D7B-60C2-64E7-B1F4150A534A}"/>
              </a:ext>
            </a:extLst>
          </p:cNvPr>
          <p:cNvGrpSpPr>
            <a:grpSpLocks noChangeAspect="1"/>
          </p:cNvGrpSpPr>
          <p:nvPr/>
        </p:nvGrpSpPr>
        <p:grpSpPr bwMode="auto">
          <a:xfrm>
            <a:off x="406400" y="990600"/>
            <a:ext cx="10960100" cy="5492750"/>
            <a:chOff x="256" y="624"/>
            <a:chExt cx="6904" cy="3460"/>
          </a:xfrm>
        </p:grpSpPr>
        <p:sp>
          <p:nvSpPr>
            <p:cNvPr id="1568" name="AutoShape 413">
              <a:extLst>
                <a:ext uri="{FF2B5EF4-FFF2-40B4-BE49-F238E27FC236}">
                  <a16:creationId xmlns:a16="http://schemas.microsoft.com/office/drawing/2014/main" id="{146A7C40-6108-F3C5-B516-FEF2A1F64A9E}"/>
                </a:ext>
              </a:extLst>
            </p:cNvPr>
            <p:cNvSpPr>
              <a:spLocks noChangeAspect="1" noChangeArrowheads="1" noTextEdit="1"/>
            </p:cNvSpPr>
            <p:nvPr/>
          </p:nvSpPr>
          <p:spPr bwMode="auto">
            <a:xfrm>
              <a:off x="256" y="624"/>
              <a:ext cx="6904" cy="3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nvGrpSpPr>
            <p:cNvPr id="1569" name="Group 615">
              <a:extLst>
                <a:ext uri="{FF2B5EF4-FFF2-40B4-BE49-F238E27FC236}">
                  <a16:creationId xmlns:a16="http://schemas.microsoft.com/office/drawing/2014/main" id="{83B927B3-431F-23CF-E340-B45A2407C1CC}"/>
                </a:ext>
              </a:extLst>
            </p:cNvPr>
            <p:cNvGrpSpPr>
              <a:grpSpLocks/>
            </p:cNvGrpSpPr>
            <p:nvPr/>
          </p:nvGrpSpPr>
          <p:grpSpPr bwMode="auto">
            <a:xfrm>
              <a:off x="834" y="628"/>
              <a:ext cx="6324" cy="3454"/>
              <a:chOff x="834" y="628"/>
              <a:chExt cx="6324" cy="3454"/>
            </a:xfrm>
          </p:grpSpPr>
          <p:sp>
            <p:nvSpPr>
              <p:cNvPr id="1775" name="Freeform 415">
                <a:extLst>
                  <a:ext uri="{FF2B5EF4-FFF2-40B4-BE49-F238E27FC236}">
                    <a16:creationId xmlns:a16="http://schemas.microsoft.com/office/drawing/2014/main" id="{281BAB35-D632-8965-F83D-D6B8B07B27F8}"/>
                  </a:ext>
                </a:extLst>
              </p:cNvPr>
              <p:cNvSpPr>
                <a:spLocks noEditPoints="1"/>
              </p:cNvSpPr>
              <p:nvPr/>
            </p:nvSpPr>
            <p:spPr bwMode="auto">
              <a:xfrm>
                <a:off x="834" y="628"/>
                <a:ext cx="4214" cy="2463"/>
              </a:xfrm>
              <a:custGeom>
                <a:avLst/>
                <a:gdLst>
                  <a:gd name="T0" fmla="*/ 27 w 15560"/>
                  <a:gd name="T1" fmla="*/ 8414 h 9094"/>
                  <a:gd name="T2" fmla="*/ 27 w 15560"/>
                  <a:gd name="T3" fmla="*/ 7534 h 9094"/>
                  <a:gd name="T4" fmla="*/ 0 w 15560"/>
                  <a:gd name="T5" fmla="*/ 6734 h 9094"/>
                  <a:gd name="T6" fmla="*/ 0 w 15560"/>
                  <a:gd name="T7" fmla="*/ 6174 h 9094"/>
                  <a:gd name="T8" fmla="*/ 27 w 15560"/>
                  <a:gd name="T9" fmla="*/ 5374 h 9094"/>
                  <a:gd name="T10" fmla="*/ 27 w 15560"/>
                  <a:gd name="T11" fmla="*/ 4494 h 9094"/>
                  <a:gd name="T12" fmla="*/ 0 w 15560"/>
                  <a:gd name="T13" fmla="*/ 3694 h 9094"/>
                  <a:gd name="T14" fmla="*/ 0 w 15560"/>
                  <a:gd name="T15" fmla="*/ 3134 h 9094"/>
                  <a:gd name="T16" fmla="*/ 27 w 15560"/>
                  <a:gd name="T17" fmla="*/ 2334 h 9094"/>
                  <a:gd name="T18" fmla="*/ 27 w 15560"/>
                  <a:gd name="T19" fmla="*/ 1454 h 9094"/>
                  <a:gd name="T20" fmla="*/ 0 w 15560"/>
                  <a:gd name="T21" fmla="*/ 654 h 9094"/>
                  <a:gd name="T22" fmla="*/ 27 w 15560"/>
                  <a:gd name="T23" fmla="*/ 14 h 9094"/>
                  <a:gd name="T24" fmla="*/ 734 w 15560"/>
                  <a:gd name="T25" fmla="*/ 0 h 9094"/>
                  <a:gd name="T26" fmla="*/ 1787 w 15560"/>
                  <a:gd name="T27" fmla="*/ 14 h 9094"/>
                  <a:gd name="T28" fmla="*/ 2481 w 15560"/>
                  <a:gd name="T29" fmla="*/ 14 h 9094"/>
                  <a:gd name="T30" fmla="*/ 3534 w 15560"/>
                  <a:gd name="T31" fmla="*/ 0 h 9094"/>
                  <a:gd name="T32" fmla="*/ 4254 w 15560"/>
                  <a:gd name="T33" fmla="*/ 27 h 9094"/>
                  <a:gd name="T34" fmla="*/ 5214 w 15560"/>
                  <a:gd name="T35" fmla="*/ 0 h 9094"/>
                  <a:gd name="T36" fmla="*/ 6094 w 15560"/>
                  <a:gd name="T37" fmla="*/ 27 h 9094"/>
                  <a:gd name="T38" fmla="*/ 6814 w 15560"/>
                  <a:gd name="T39" fmla="*/ 0 h 9094"/>
                  <a:gd name="T40" fmla="*/ 7867 w 15560"/>
                  <a:gd name="T41" fmla="*/ 14 h 9094"/>
                  <a:gd name="T42" fmla="*/ 8561 w 15560"/>
                  <a:gd name="T43" fmla="*/ 14 h 9094"/>
                  <a:gd name="T44" fmla="*/ 9614 w 15560"/>
                  <a:gd name="T45" fmla="*/ 0 h 9094"/>
                  <a:gd name="T46" fmla="*/ 10334 w 15560"/>
                  <a:gd name="T47" fmla="*/ 27 h 9094"/>
                  <a:gd name="T48" fmla="*/ 11294 w 15560"/>
                  <a:gd name="T49" fmla="*/ 0 h 9094"/>
                  <a:gd name="T50" fmla="*/ 12174 w 15560"/>
                  <a:gd name="T51" fmla="*/ 27 h 9094"/>
                  <a:gd name="T52" fmla="*/ 12894 w 15560"/>
                  <a:gd name="T53" fmla="*/ 0 h 9094"/>
                  <a:gd name="T54" fmla="*/ 13947 w 15560"/>
                  <a:gd name="T55" fmla="*/ 14 h 9094"/>
                  <a:gd name="T56" fmla="*/ 14641 w 15560"/>
                  <a:gd name="T57" fmla="*/ 14 h 9094"/>
                  <a:gd name="T58" fmla="*/ 15560 w 15560"/>
                  <a:gd name="T59" fmla="*/ 161 h 9094"/>
                  <a:gd name="T60" fmla="*/ 15534 w 15560"/>
                  <a:gd name="T61" fmla="*/ 881 h 9094"/>
                  <a:gd name="T62" fmla="*/ 15560 w 15560"/>
                  <a:gd name="T63" fmla="*/ 1841 h 9094"/>
                  <a:gd name="T64" fmla="*/ 15534 w 15560"/>
                  <a:gd name="T65" fmla="*/ 2721 h 9094"/>
                  <a:gd name="T66" fmla="*/ 15560 w 15560"/>
                  <a:gd name="T67" fmla="*/ 3441 h 9094"/>
                  <a:gd name="T68" fmla="*/ 15547 w 15560"/>
                  <a:gd name="T69" fmla="*/ 4494 h 9094"/>
                  <a:gd name="T70" fmla="*/ 15547 w 15560"/>
                  <a:gd name="T71" fmla="*/ 5187 h 9094"/>
                  <a:gd name="T72" fmla="*/ 15560 w 15560"/>
                  <a:gd name="T73" fmla="*/ 6241 h 9094"/>
                  <a:gd name="T74" fmla="*/ 15534 w 15560"/>
                  <a:gd name="T75" fmla="*/ 6961 h 9094"/>
                  <a:gd name="T76" fmla="*/ 15560 w 15560"/>
                  <a:gd name="T77" fmla="*/ 7921 h 9094"/>
                  <a:gd name="T78" fmla="*/ 15534 w 15560"/>
                  <a:gd name="T79" fmla="*/ 8801 h 9094"/>
                  <a:gd name="T80" fmla="*/ 15267 w 15560"/>
                  <a:gd name="T81" fmla="*/ 9067 h 9094"/>
                  <a:gd name="T82" fmla="*/ 14627 w 15560"/>
                  <a:gd name="T83" fmla="*/ 9094 h 9094"/>
                  <a:gd name="T84" fmla="*/ 13747 w 15560"/>
                  <a:gd name="T85" fmla="*/ 9094 h 9094"/>
                  <a:gd name="T86" fmla="*/ 13094 w 15560"/>
                  <a:gd name="T87" fmla="*/ 9080 h 9094"/>
                  <a:gd name="T88" fmla="*/ 12547 w 15560"/>
                  <a:gd name="T89" fmla="*/ 9067 h 9094"/>
                  <a:gd name="T90" fmla="*/ 11920 w 15560"/>
                  <a:gd name="T91" fmla="*/ 9080 h 9094"/>
                  <a:gd name="T92" fmla="*/ 11107 w 15560"/>
                  <a:gd name="T93" fmla="*/ 9094 h 9094"/>
                  <a:gd name="T94" fmla="*/ 10387 w 15560"/>
                  <a:gd name="T95" fmla="*/ 9094 h 9094"/>
                  <a:gd name="T96" fmla="*/ 9747 w 15560"/>
                  <a:gd name="T97" fmla="*/ 9067 h 9094"/>
                  <a:gd name="T98" fmla="*/ 9187 w 15560"/>
                  <a:gd name="T99" fmla="*/ 9067 h 9094"/>
                  <a:gd name="T100" fmla="*/ 8547 w 15560"/>
                  <a:gd name="T101" fmla="*/ 9094 h 9094"/>
                  <a:gd name="T102" fmla="*/ 7667 w 15560"/>
                  <a:gd name="T103" fmla="*/ 9094 h 9094"/>
                  <a:gd name="T104" fmla="*/ 7013 w 15560"/>
                  <a:gd name="T105" fmla="*/ 9080 h 9094"/>
                  <a:gd name="T106" fmla="*/ 6467 w 15560"/>
                  <a:gd name="T107" fmla="*/ 9067 h 9094"/>
                  <a:gd name="T108" fmla="*/ 5840 w 15560"/>
                  <a:gd name="T109" fmla="*/ 9080 h 9094"/>
                  <a:gd name="T110" fmla="*/ 5027 w 15560"/>
                  <a:gd name="T111" fmla="*/ 9094 h 9094"/>
                  <a:gd name="T112" fmla="*/ 4307 w 15560"/>
                  <a:gd name="T113" fmla="*/ 9094 h 9094"/>
                  <a:gd name="T114" fmla="*/ 3667 w 15560"/>
                  <a:gd name="T115" fmla="*/ 9067 h 9094"/>
                  <a:gd name="T116" fmla="*/ 3107 w 15560"/>
                  <a:gd name="T117" fmla="*/ 9067 h 9094"/>
                  <a:gd name="T118" fmla="*/ 2467 w 15560"/>
                  <a:gd name="T119" fmla="*/ 9094 h 9094"/>
                  <a:gd name="T120" fmla="*/ 1587 w 15560"/>
                  <a:gd name="T121" fmla="*/ 9094 h 9094"/>
                  <a:gd name="T122" fmla="*/ 933 w 15560"/>
                  <a:gd name="T123" fmla="*/ 9080 h 9094"/>
                  <a:gd name="T124" fmla="*/ 387 w 15560"/>
                  <a:gd name="T125" fmla="*/ 9067 h 90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5560" h="9094">
                    <a:moveTo>
                      <a:pt x="0" y="9054"/>
                    </a:moveTo>
                    <a:lnTo>
                      <a:pt x="0" y="8974"/>
                    </a:lnTo>
                    <a:cubicBezTo>
                      <a:pt x="0" y="8966"/>
                      <a:pt x="6" y="8960"/>
                      <a:pt x="14" y="8960"/>
                    </a:cubicBezTo>
                    <a:cubicBezTo>
                      <a:pt x="21" y="8960"/>
                      <a:pt x="27" y="8966"/>
                      <a:pt x="27" y="8974"/>
                    </a:cubicBezTo>
                    <a:lnTo>
                      <a:pt x="27" y="8974"/>
                    </a:lnTo>
                    <a:lnTo>
                      <a:pt x="27" y="9054"/>
                    </a:lnTo>
                    <a:cubicBezTo>
                      <a:pt x="27" y="9061"/>
                      <a:pt x="21" y="9067"/>
                      <a:pt x="14" y="9067"/>
                    </a:cubicBezTo>
                    <a:cubicBezTo>
                      <a:pt x="6" y="9067"/>
                      <a:pt x="0" y="9061"/>
                      <a:pt x="0" y="9054"/>
                    </a:cubicBezTo>
                    <a:close/>
                    <a:moveTo>
                      <a:pt x="0" y="8894"/>
                    </a:moveTo>
                    <a:lnTo>
                      <a:pt x="0" y="8814"/>
                    </a:lnTo>
                    <a:cubicBezTo>
                      <a:pt x="0" y="8806"/>
                      <a:pt x="6" y="8800"/>
                      <a:pt x="14" y="8800"/>
                    </a:cubicBezTo>
                    <a:cubicBezTo>
                      <a:pt x="21" y="8800"/>
                      <a:pt x="27" y="8806"/>
                      <a:pt x="27" y="8814"/>
                    </a:cubicBezTo>
                    <a:lnTo>
                      <a:pt x="27" y="8814"/>
                    </a:lnTo>
                    <a:lnTo>
                      <a:pt x="27" y="8894"/>
                    </a:lnTo>
                    <a:cubicBezTo>
                      <a:pt x="27" y="8901"/>
                      <a:pt x="21" y="8907"/>
                      <a:pt x="14" y="8907"/>
                    </a:cubicBezTo>
                    <a:cubicBezTo>
                      <a:pt x="6" y="8907"/>
                      <a:pt x="0" y="8901"/>
                      <a:pt x="0" y="8894"/>
                    </a:cubicBezTo>
                    <a:close/>
                    <a:moveTo>
                      <a:pt x="0" y="8734"/>
                    </a:moveTo>
                    <a:lnTo>
                      <a:pt x="0" y="8654"/>
                    </a:lnTo>
                    <a:cubicBezTo>
                      <a:pt x="0" y="8646"/>
                      <a:pt x="6" y="8640"/>
                      <a:pt x="14" y="8640"/>
                    </a:cubicBezTo>
                    <a:cubicBezTo>
                      <a:pt x="21" y="8640"/>
                      <a:pt x="27" y="8646"/>
                      <a:pt x="27" y="8654"/>
                    </a:cubicBezTo>
                    <a:lnTo>
                      <a:pt x="27" y="8654"/>
                    </a:lnTo>
                    <a:lnTo>
                      <a:pt x="27" y="8734"/>
                    </a:lnTo>
                    <a:cubicBezTo>
                      <a:pt x="27" y="8741"/>
                      <a:pt x="21" y="8747"/>
                      <a:pt x="14" y="8747"/>
                    </a:cubicBezTo>
                    <a:cubicBezTo>
                      <a:pt x="6" y="8747"/>
                      <a:pt x="0" y="8741"/>
                      <a:pt x="0" y="8734"/>
                    </a:cubicBezTo>
                    <a:close/>
                    <a:moveTo>
                      <a:pt x="0" y="8574"/>
                    </a:moveTo>
                    <a:lnTo>
                      <a:pt x="0" y="8494"/>
                    </a:lnTo>
                    <a:cubicBezTo>
                      <a:pt x="0" y="8486"/>
                      <a:pt x="6" y="8480"/>
                      <a:pt x="14" y="8480"/>
                    </a:cubicBezTo>
                    <a:cubicBezTo>
                      <a:pt x="21" y="8480"/>
                      <a:pt x="27" y="8486"/>
                      <a:pt x="27" y="8494"/>
                    </a:cubicBezTo>
                    <a:lnTo>
                      <a:pt x="27" y="8494"/>
                    </a:lnTo>
                    <a:lnTo>
                      <a:pt x="27" y="8574"/>
                    </a:lnTo>
                    <a:cubicBezTo>
                      <a:pt x="27" y="8581"/>
                      <a:pt x="21" y="8587"/>
                      <a:pt x="14" y="8587"/>
                    </a:cubicBezTo>
                    <a:cubicBezTo>
                      <a:pt x="6" y="8587"/>
                      <a:pt x="0" y="8581"/>
                      <a:pt x="0" y="8574"/>
                    </a:cubicBezTo>
                    <a:close/>
                    <a:moveTo>
                      <a:pt x="0" y="8414"/>
                    </a:moveTo>
                    <a:lnTo>
                      <a:pt x="0" y="8334"/>
                    </a:lnTo>
                    <a:cubicBezTo>
                      <a:pt x="0" y="8326"/>
                      <a:pt x="6" y="8320"/>
                      <a:pt x="14" y="8320"/>
                    </a:cubicBezTo>
                    <a:cubicBezTo>
                      <a:pt x="21" y="8320"/>
                      <a:pt x="27" y="8326"/>
                      <a:pt x="27" y="8334"/>
                    </a:cubicBezTo>
                    <a:lnTo>
                      <a:pt x="27" y="8334"/>
                    </a:lnTo>
                    <a:lnTo>
                      <a:pt x="27" y="8414"/>
                    </a:lnTo>
                    <a:cubicBezTo>
                      <a:pt x="27" y="8421"/>
                      <a:pt x="21" y="8427"/>
                      <a:pt x="14" y="8427"/>
                    </a:cubicBezTo>
                    <a:cubicBezTo>
                      <a:pt x="6" y="8427"/>
                      <a:pt x="0" y="8421"/>
                      <a:pt x="0" y="8414"/>
                    </a:cubicBezTo>
                    <a:close/>
                    <a:moveTo>
                      <a:pt x="0" y="8254"/>
                    </a:moveTo>
                    <a:lnTo>
                      <a:pt x="0" y="8174"/>
                    </a:lnTo>
                    <a:cubicBezTo>
                      <a:pt x="0" y="8166"/>
                      <a:pt x="6" y="8160"/>
                      <a:pt x="14" y="8160"/>
                    </a:cubicBezTo>
                    <a:cubicBezTo>
                      <a:pt x="21" y="8160"/>
                      <a:pt x="27" y="8166"/>
                      <a:pt x="27" y="8174"/>
                    </a:cubicBezTo>
                    <a:lnTo>
                      <a:pt x="27" y="8174"/>
                    </a:lnTo>
                    <a:lnTo>
                      <a:pt x="27" y="8254"/>
                    </a:lnTo>
                    <a:cubicBezTo>
                      <a:pt x="27" y="8261"/>
                      <a:pt x="21" y="8267"/>
                      <a:pt x="14" y="8267"/>
                    </a:cubicBezTo>
                    <a:cubicBezTo>
                      <a:pt x="6" y="8267"/>
                      <a:pt x="0" y="8261"/>
                      <a:pt x="0" y="8254"/>
                    </a:cubicBezTo>
                    <a:close/>
                    <a:moveTo>
                      <a:pt x="0" y="8094"/>
                    </a:moveTo>
                    <a:lnTo>
                      <a:pt x="0" y="8014"/>
                    </a:lnTo>
                    <a:cubicBezTo>
                      <a:pt x="0" y="8006"/>
                      <a:pt x="6" y="8000"/>
                      <a:pt x="14" y="8000"/>
                    </a:cubicBezTo>
                    <a:cubicBezTo>
                      <a:pt x="21" y="8000"/>
                      <a:pt x="27" y="8006"/>
                      <a:pt x="27" y="8014"/>
                    </a:cubicBezTo>
                    <a:lnTo>
                      <a:pt x="27" y="8014"/>
                    </a:lnTo>
                    <a:lnTo>
                      <a:pt x="27" y="8094"/>
                    </a:lnTo>
                    <a:cubicBezTo>
                      <a:pt x="27" y="8101"/>
                      <a:pt x="21" y="8107"/>
                      <a:pt x="14" y="8107"/>
                    </a:cubicBezTo>
                    <a:cubicBezTo>
                      <a:pt x="6" y="8107"/>
                      <a:pt x="0" y="8101"/>
                      <a:pt x="0" y="8094"/>
                    </a:cubicBezTo>
                    <a:close/>
                    <a:moveTo>
                      <a:pt x="0" y="7934"/>
                    </a:moveTo>
                    <a:lnTo>
                      <a:pt x="0" y="7854"/>
                    </a:lnTo>
                    <a:cubicBezTo>
                      <a:pt x="0" y="7846"/>
                      <a:pt x="6" y="7840"/>
                      <a:pt x="14" y="7840"/>
                    </a:cubicBezTo>
                    <a:cubicBezTo>
                      <a:pt x="21" y="7840"/>
                      <a:pt x="27" y="7846"/>
                      <a:pt x="27" y="7854"/>
                    </a:cubicBezTo>
                    <a:lnTo>
                      <a:pt x="27" y="7854"/>
                    </a:lnTo>
                    <a:lnTo>
                      <a:pt x="27" y="7934"/>
                    </a:lnTo>
                    <a:cubicBezTo>
                      <a:pt x="27" y="7941"/>
                      <a:pt x="21" y="7947"/>
                      <a:pt x="14" y="7947"/>
                    </a:cubicBezTo>
                    <a:cubicBezTo>
                      <a:pt x="6" y="7947"/>
                      <a:pt x="0" y="7941"/>
                      <a:pt x="0" y="7934"/>
                    </a:cubicBezTo>
                    <a:close/>
                    <a:moveTo>
                      <a:pt x="0" y="7774"/>
                    </a:moveTo>
                    <a:lnTo>
                      <a:pt x="0" y="7694"/>
                    </a:lnTo>
                    <a:cubicBezTo>
                      <a:pt x="0" y="7686"/>
                      <a:pt x="6" y="7680"/>
                      <a:pt x="14" y="7680"/>
                    </a:cubicBezTo>
                    <a:cubicBezTo>
                      <a:pt x="21" y="7680"/>
                      <a:pt x="27" y="7686"/>
                      <a:pt x="27" y="7694"/>
                    </a:cubicBezTo>
                    <a:lnTo>
                      <a:pt x="27" y="7694"/>
                    </a:lnTo>
                    <a:lnTo>
                      <a:pt x="27" y="7774"/>
                    </a:lnTo>
                    <a:cubicBezTo>
                      <a:pt x="27" y="7781"/>
                      <a:pt x="21" y="7787"/>
                      <a:pt x="14" y="7787"/>
                    </a:cubicBezTo>
                    <a:cubicBezTo>
                      <a:pt x="6" y="7787"/>
                      <a:pt x="0" y="7781"/>
                      <a:pt x="0" y="7774"/>
                    </a:cubicBezTo>
                    <a:close/>
                    <a:moveTo>
                      <a:pt x="0" y="7614"/>
                    </a:moveTo>
                    <a:lnTo>
                      <a:pt x="0" y="7534"/>
                    </a:lnTo>
                    <a:cubicBezTo>
                      <a:pt x="0" y="7526"/>
                      <a:pt x="6" y="7520"/>
                      <a:pt x="14" y="7520"/>
                    </a:cubicBezTo>
                    <a:cubicBezTo>
                      <a:pt x="21" y="7520"/>
                      <a:pt x="27" y="7526"/>
                      <a:pt x="27" y="7534"/>
                    </a:cubicBezTo>
                    <a:lnTo>
                      <a:pt x="27" y="7534"/>
                    </a:lnTo>
                    <a:lnTo>
                      <a:pt x="27" y="7614"/>
                    </a:lnTo>
                    <a:cubicBezTo>
                      <a:pt x="27" y="7621"/>
                      <a:pt x="21" y="7627"/>
                      <a:pt x="14" y="7627"/>
                    </a:cubicBezTo>
                    <a:cubicBezTo>
                      <a:pt x="6" y="7627"/>
                      <a:pt x="0" y="7621"/>
                      <a:pt x="0" y="7614"/>
                    </a:cubicBezTo>
                    <a:close/>
                    <a:moveTo>
                      <a:pt x="0" y="7454"/>
                    </a:moveTo>
                    <a:lnTo>
                      <a:pt x="0" y="7374"/>
                    </a:lnTo>
                    <a:cubicBezTo>
                      <a:pt x="0" y="7366"/>
                      <a:pt x="6" y="7360"/>
                      <a:pt x="14" y="7360"/>
                    </a:cubicBezTo>
                    <a:cubicBezTo>
                      <a:pt x="21" y="7360"/>
                      <a:pt x="27" y="7366"/>
                      <a:pt x="27" y="7374"/>
                    </a:cubicBezTo>
                    <a:lnTo>
                      <a:pt x="27" y="7374"/>
                    </a:lnTo>
                    <a:lnTo>
                      <a:pt x="27" y="7454"/>
                    </a:lnTo>
                    <a:cubicBezTo>
                      <a:pt x="27" y="7461"/>
                      <a:pt x="21" y="7467"/>
                      <a:pt x="14" y="7467"/>
                    </a:cubicBezTo>
                    <a:cubicBezTo>
                      <a:pt x="6" y="7467"/>
                      <a:pt x="0" y="7461"/>
                      <a:pt x="0" y="7454"/>
                    </a:cubicBezTo>
                    <a:close/>
                    <a:moveTo>
                      <a:pt x="0" y="7294"/>
                    </a:moveTo>
                    <a:lnTo>
                      <a:pt x="0" y="7214"/>
                    </a:lnTo>
                    <a:cubicBezTo>
                      <a:pt x="0" y="7206"/>
                      <a:pt x="6" y="7200"/>
                      <a:pt x="14" y="7200"/>
                    </a:cubicBezTo>
                    <a:cubicBezTo>
                      <a:pt x="21" y="7200"/>
                      <a:pt x="27" y="7206"/>
                      <a:pt x="27" y="7214"/>
                    </a:cubicBezTo>
                    <a:lnTo>
                      <a:pt x="27" y="7214"/>
                    </a:lnTo>
                    <a:lnTo>
                      <a:pt x="27" y="7294"/>
                    </a:lnTo>
                    <a:cubicBezTo>
                      <a:pt x="27" y="7301"/>
                      <a:pt x="21" y="7307"/>
                      <a:pt x="14" y="7307"/>
                    </a:cubicBezTo>
                    <a:cubicBezTo>
                      <a:pt x="6" y="7307"/>
                      <a:pt x="0" y="7301"/>
                      <a:pt x="0" y="7294"/>
                    </a:cubicBezTo>
                    <a:close/>
                    <a:moveTo>
                      <a:pt x="0" y="7134"/>
                    </a:moveTo>
                    <a:lnTo>
                      <a:pt x="0" y="7054"/>
                    </a:lnTo>
                    <a:cubicBezTo>
                      <a:pt x="0" y="7046"/>
                      <a:pt x="6" y="7040"/>
                      <a:pt x="14" y="7040"/>
                    </a:cubicBezTo>
                    <a:cubicBezTo>
                      <a:pt x="21" y="7040"/>
                      <a:pt x="27" y="7046"/>
                      <a:pt x="27" y="7054"/>
                    </a:cubicBezTo>
                    <a:lnTo>
                      <a:pt x="27" y="7054"/>
                    </a:lnTo>
                    <a:lnTo>
                      <a:pt x="27" y="7134"/>
                    </a:lnTo>
                    <a:cubicBezTo>
                      <a:pt x="27" y="7141"/>
                      <a:pt x="21" y="7147"/>
                      <a:pt x="14" y="7147"/>
                    </a:cubicBezTo>
                    <a:cubicBezTo>
                      <a:pt x="6" y="7147"/>
                      <a:pt x="0" y="7141"/>
                      <a:pt x="0" y="7134"/>
                    </a:cubicBezTo>
                    <a:close/>
                    <a:moveTo>
                      <a:pt x="0" y="6974"/>
                    </a:moveTo>
                    <a:lnTo>
                      <a:pt x="0" y="6894"/>
                    </a:lnTo>
                    <a:cubicBezTo>
                      <a:pt x="0" y="6886"/>
                      <a:pt x="6" y="6880"/>
                      <a:pt x="14" y="6880"/>
                    </a:cubicBezTo>
                    <a:cubicBezTo>
                      <a:pt x="21" y="6880"/>
                      <a:pt x="27" y="6886"/>
                      <a:pt x="27" y="6894"/>
                    </a:cubicBezTo>
                    <a:lnTo>
                      <a:pt x="27" y="6894"/>
                    </a:lnTo>
                    <a:lnTo>
                      <a:pt x="27" y="6974"/>
                    </a:lnTo>
                    <a:cubicBezTo>
                      <a:pt x="27" y="6981"/>
                      <a:pt x="21" y="6987"/>
                      <a:pt x="14" y="6987"/>
                    </a:cubicBezTo>
                    <a:cubicBezTo>
                      <a:pt x="6" y="6987"/>
                      <a:pt x="0" y="6981"/>
                      <a:pt x="0" y="6974"/>
                    </a:cubicBezTo>
                    <a:close/>
                    <a:moveTo>
                      <a:pt x="0" y="6814"/>
                    </a:moveTo>
                    <a:lnTo>
                      <a:pt x="0" y="6734"/>
                    </a:lnTo>
                    <a:cubicBezTo>
                      <a:pt x="0" y="6726"/>
                      <a:pt x="6" y="6720"/>
                      <a:pt x="14" y="6720"/>
                    </a:cubicBezTo>
                    <a:cubicBezTo>
                      <a:pt x="21" y="6720"/>
                      <a:pt x="27" y="6726"/>
                      <a:pt x="27" y="6734"/>
                    </a:cubicBezTo>
                    <a:lnTo>
                      <a:pt x="27" y="6734"/>
                    </a:lnTo>
                    <a:lnTo>
                      <a:pt x="27" y="6814"/>
                    </a:lnTo>
                    <a:cubicBezTo>
                      <a:pt x="27" y="6821"/>
                      <a:pt x="21" y="6827"/>
                      <a:pt x="14" y="6827"/>
                    </a:cubicBezTo>
                    <a:cubicBezTo>
                      <a:pt x="6" y="6827"/>
                      <a:pt x="0" y="6821"/>
                      <a:pt x="0" y="6814"/>
                    </a:cubicBezTo>
                    <a:close/>
                    <a:moveTo>
                      <a:pt x="0" y="6654"/>
                    </a:moveTo>
                    <a:lnTo>
                      <a:pt x="0" y="6574"/>
                    </a:lnTo>
                    <a:cubicBezTo>
                      <a:pt x="0" y="6566"/>
                      <a:pt x="6" y="6560"/>
                      <a:pt x="14" y="6560"/>
                    </a:cubicBezTo>
                    <a:cubicBezTo>
                      <a:pt x="21" y="6560"/>
                      <a:pt x="27" y="6566"/>
                      <a:pt x="27" y="6574"/>
                    </a:cubicBezTo>
                    <a:lnTo>
                      <a:pt x="27" y="6574"/>
                    </a:lnTo>
                    <a:lnTo>
                      <a:pt x="27" y="6654"/>
                    </a:lnTo>
                    <a:cubicBezTo>
                      <a:pt x="27" y="6661"/>
                      <a:pt x="21" y="6667"/>
                      <a:pt x="14" y="6667"/>
                    </a:cubicBezTo>
                    <a:cubicBezTo>
                      <a:pt x="6" y="6667"/>
                      <a:pt x="0" y="6661"/>
                      <a:pt x="0" y="6654"/>
                    </a:cubicBezTo>
                    <a:close/>
                    <a:moveTo>
                      <a:pt x="0" y="6494"/>
                    </a:moveTo>
                    <a:lnTo>
                      <a:pt x="0" y="6414"/>
                    </a:lnTo>
                    <a:cubicBezTo>
                      <a:pt x="0" y="6406"/>
                      <a:pt x="6" y="6400"/>
                      <a:pt x="14" y="6400"/>
                    </a:cubicBezTo>
                    <a:cubicBezTo>
                      <a:pt x="21" y="6400"/>
                      <a:pt x="27" y="6406"/>
                      <a:pt x="27" y="6414"/>
                    </a:cubicBezTo>
                    <a:lnTo>
                      <a:pt x="27" y="6414"/>
                    </a:lnTo>
                    <a:lnTo>
                      <a:pt x="27" y="6494"/>
                    </a:lnTo>
                    <a:cubicBezTo>
                      <a:pt x="27" y="6501"/>
                      <a:pt x="21" y="6507"/>
                      <a:pt x="14" y="6507"/>
                    </a:cubicBezTo>
                    <a:cubicBezTo>
                      <a:pt x="6" y="6507"/>
                      <a:pt x="0" y="6501"/>
                      <a:pt x="0" y="6494"/>
                    </a:cubicBezTo>
                    <a:close/>
                    <a:moveTo>
                      <a:pt x="0" y="6334"/>
                    </a:moveTo>
                    <a:lnTo>
                      <a:pt x="0" y="6254"/>
                    </a:lnTo>
                    <a:cubicBezTo>
                      <a:pt x="0" y="6246"/>
                      <a:pt x="6" y="6240"/>
                      <a:pt x="14" y="6240"/>
                    </a:cubicBezTo>
                    <a:cubicBezTo>
                      <a:pt x="21" y="6240"/>
                      <a:pt x="27" y="6246"/>
                      <a:pt x="27" y="6254"/>
                    </a:cubicBezTo>
                    <a:lnTo>
                      <a:pt x="27" y="6254"/>
                    </a:lnTo>
                    <a:lnTo>
                      <a:pt x="27" y="6334"/>
                    </a:lnTo>
                    <a:cubicBezTo>
                      <a:pt x="27" y="6341"/>
                      <a:pt x="21" y="6347"/>
                      <a:pt x="14" y="6347"/>
                    </a:cubicBezTo>
                    <a:cubicBezTo>
                      <a:pt x="6" y="6347"/>
                      <a:pt x="0" y="6341"/>
                      <a:pt x="0" y="6334"/>
                    </a:cubicBezTo>
                    <a:close/>
                    <a:moveTo>
                      <a:pt x="0" y="6174"/>
                    </a:moveTo>
                    <a:lnTo>
                      <a:pt x="0" y="6094"/>
                    </a:lnTo>
                    <a:cubicBezTo>
                      <a:pt x="0" y="6086"/>
                      <a:pt x="6" y="6080"/>
                      <a:pt x="14" y="6080"/>
                    </a:cubicBezTo>
                    <a:cubicBezTo>
                      <a:pt x="21" y="6080"/>
                      <a:pt x="27" y="6086"/>
                      <a:pt x="27" y="6094"/>
                    </a:cubicBezTo>
                    <a:lnTo>
                      <a:pt x="27" y="6094"/>
                    </a:lnTo>
                    <a:lnTo>
                      <a:pt x="27" y="6174"/>
                    </a:lnTo>
                    <a:cubicBezTo>
                      <a:pt x="27" y="6181"/>
                      <a:pt x="21" y="6187"/>
                      <a:pt x="14" y="6187"/>
                    </a:cubicBezTo>
                    <a:cubicBezTo>
                      <a:pt x="6" y="6187"/>
                      <a:pt x="0" y="6181"/>
                      <a:pt x="0" y="6174"/>
                    </a:cubicBezTo>
                    <a:close/>
                    <a:moveTo>
                      <a:pt x="0" y="6014"/>
                    </a:moveTo>
                    <a:lnTo>
                      <a:pt x="0" y="5934"/>
                    </a:lnTo>
                    <a:cubicBezTo>
                      <a:pt x="0" y="5926"/>
                      <a:pt x="6" y="5920"/>
                      <a:pt x="14" y="5920"/>
                    </a:cubicBezTo>
                    <a:cubicBezTo>
                      <a:pt x="21" y="5920"/>
                      <a:pt x="27" y="5926"/>
                      <a:pt x="27" y="5934"/>
                    </a:cubicBezTo>
                    <a:lnTo>
                      <a:pt x="27" y="5934"/>
                    </a:lnTo>
                    <a:lnTo>
                      <a:pt x="27" y="6014"/>
                    </a:lnTo>
                    <a:cubicBezTo>
                      <a:pt x="27" y="6021"/>
                      <a:pt x="21" y="6027"/>
                      <a:pt x="14" y="6027"/>
                    </a:cubicBezTo>
                    <a:cubicBezTo>
                      <a:pt x="6" y="6027"/>
                      <a:pt x="0" y="6021"/>
                      <a:pt x="0" y="6014"/>
                    </a:cubicBezTo>
                    <a:close/>
                    <a:moveTo>
                      <a:pt x="0" y="5854"/>
                    </a:moveTo>
                    <a:lnTo>
                      <a:pt x="0" y="5774"/>
                    </a:lnTo>
                    <a:cubicBezTo>
                      <a:pt x="0" y="5766"/>
                      <a:pt x="6" y="5760"/>
                      <a:pt x="14" y="5760"/>
                    </a:cubicBezTo>
                    <a:cubicBezTo>
                      <a:pt x="21" y="5760"/>
                      <a:pt x="27" y="5766"/>
                      <a:pt x="27" y="5774"/>
                    </a:cubicBezTo>
                    <a:lnTo>
                      <a:pt x="27" y="5774"/>
                    </a:lnTo>
                    <a:lnTo>
                      <a:pt x="27" y="5854"/>
                    </a:lnTo>
                    <a:cubicBezTo>
                      <a:pt x="27" y="5861"/>
                      <a:pt x="21" y="5867"/>
                      <a:pt x="14" y="5867"/>
                    </a:cubicBezTo>
                    <a:cubicBezTo>
                      <a:pt x="6" y="5867"/>
                      <a:pt x="0" y="5861"/>
                      <a:pt x="0" y="5854"/>
                    </a:cubicBezTo>
                    <a:close/>
                    <a:moveTo>
                      <a:pt x="0" y="5694"/>
                    </a:moveTo>
                    <a:lnTo>
                      <a:pt x="0" y="5614"/>
                    </a:lnTo>
                    <a:cubicBezTo>
                      <a:pt x="0" y="5606"/>
                      <a:pt x="6" y="5600"/>
                      <a:pt x="14" y="5600"/>
                    </a:cubicBezTo>
                    <a:cubicBezTo>
                      <a:pt x="21" y="5600"/>
                      <a:pt x="27" y="5606"/>
                      <a:pt x="27" y="5614"/>
                    </a:cubicBezTo>
                    <a:lnTo>
                      <a:pt x="27" y="5614"/>
                    </a:lnTo>
                    <a:lnTo>
                      <a:pt x="27" y="5694"/>
                    </a:lnTo>
                    <a:cubicBezTo>
                      <a:pt x="27" y="5701"/>
                      <a:pt x="21" y="5707"/>
                      <a:pt x="14" y="5707"/>
                    </a:cubicBezTo>
                    <a:cubicBezTo>
                      <a:pt x="6" y="5707"/>
                      <a:pt x="0" y="5701"/>
                      <a:pt x="0" y="5694"/>
                    </a:cubicBezTo>
                    <a:close/>
                    <a:moveTo>
                      <a:pt x="0" y="5534"/>
                    </a:moveTo>
                    <a:lnTo>
                      <a:pt x="0" y="5454"/>
                    </a:lnTo>
                    <a:cubicBezTo>
                      <a:pt x="0" y="5446"/>
                      <a:pt x="6" y="5440"/>
                      <a:pt x="14" y="5440"/>
                    </a:cubicBezTo>
                    <a:cubicBezTo>
                      <a:pt x="21" y="5440"/>
                      <a:pt x="27" y="5446"/>
                      <a:pt x="27" y="5454"/>
                    </a:cubicBezTo>
                    <a:lnTo>
                      <a:pt x="27" y="5454"/>
                    </a:lnTo>
                    <a:lnTo>
                      <a:pt x="27" y="5534"/>
                    </a:lnTo>
                    <a:cubicBezTo>
                      <a:pt x="27" y="5541"/>
                      <a:pt x="21" y="5547"/>
                      <a:pt x="14" y="5547"/>
                    </a:cubicBezTo>
                    <a:cubicBezTo>
                      <a:pt x="6" y="5547"/>
                      <a:pt x="0" y="5541"/>
                      <a:pt x="0" y="5534"/>
                    </a:cubicBezTo>
                    <a:close/>
                    <a:moveTo>
                      <a:pt x="0" y="5374"/>
                    </a:moveTo>
                    <a:lnTo>
                      <a:pt x="0" y="5294"/>
                    </a:lnTo>
                    <a:cubicBezTo>
                      <a:pt x="0" y="5286"/>
                      <a:pt x="6" y="5280"/>
                      <a:pt x="14" y="5280"/>
                    </a:cubicBezTo>
                    <a:cubicBezTo>
                      <a:pt x="21" y="5280"/>
                      <a:pt x="27" y="5286"/>
                      <a:pt x="27" y="5294"/>
                    </a:cubicBezTo>
                    <a:lnTo>
                      <a:pt x="27" y="5294"/>
                    </a:lnTo>
                    <a:lnTo>
                      <a:pt x="27" y="5374"/>
                    </a:lnTo>
                    <a:cubicBezTo>
                      <a:pt x="27" y="5381"/>
                      <a:pt x="21" y="5387"/>
                      <a:pt x="14" y="5387"/>
                    </a:cubicBezTo>
                    <a:cubicBezTo>
                      <a:pt x="6" y="5387"/>
                      <a:pt x="0" y="5381"/>
                      <a:pt x="0" y="5374"/>
                    </a:cubicBezTo>
                    <a:close/>
                    <a:moveTo>
                      <a:pt x="0" y="5214"/>
                    </a:moveTo>
                    <a:lnTo>
                      <a:pt x="0" y="5134"/>
                    </a:lnTo>
                    <a:cubicBezTo>
                      <a:pt x="0" y="5126"/>
                      <a:pt x="6" y="5120"/>
                      <a:pt x="14" y="5120"/>
                    </a:cubicBezTo>
                    <a:cubicBezTo>
                      <a:pt x="21" y="5120"/>
                      <a:pt x="27" y="5126"/>
                      <a:pt x="27" y="5134"/>
                    </a:cubicBezTo>
                    <a:lnTo>
                      <a:pt x="27" y="5134"/>
                    </a:lnTo>
                    <a:lnTo>
                      <a:pt x="27" y="5214"/>
                    </a:lnTo>
                    <a:cubicBezTo>
                      <a:pt x="27" y="5221"/>
                      <a:pt x="21" y="5227"/>
                      <a:pt x="14" y="5227"/>
                    </a:cubicBezTo>
                    <a:cubicBezTo>
                      <a:pt x="6" y="5227"/>
                      <a:pt x="0" y="5221"/>
                      <a:pt x="0" y="5214"/>
                    </a:cubicBezTo>
                    <a:close/>
                    <a:moveTo>
                      <a:pt x="0" y="5054"/>
                    </a:moveTo>
                    <a:lnTo>
                      <a:pt x="0" y="4974"/>
                    </a:lnTo>
                    <a:cubicBezTo>
                      <a:pt x="0" y="4966"/>
                      <a:pt x="6" y="4960"/>
                      <a:pt x="14" y="4960"/>
                    </a:cubicBezTo>
                    <a:cubicBezTo>
                      <a:pt x="21" y="4960"/>
                      <a:pt x="27" y="4966"/>
                      <a:pt x="27" y="4974"/>
                    </a:cubicBezTo>
                    <a:lnTo>
                      <a:pt x="27" y="4974"/>
                    </a:lnTo>
                    <a:lnTo>
                      <a:pt x="27" y="5054"/>
                    </a:lnTo>
                    <a:cubicBezTo>
                      <a:pt x="27" y="5061"/>
                      <a:pt x="21" y="5067"/>
                      <a:pt x="14" y="5067"/>
                    </a:cubicBezTo>
                    <a:cubicBezTo>
                      <a:pt x="6" y="5067"/>
                      <a:pt x="0" y="5061"/>
                      <a:pt x="0" y="5054"/>
                    </a:cubicBezTo>
                    <a:close/>
                    <a:moveTo>
                      <a:pt x="0" y="4894"/>
                    </a:moveTo>
                    <a:lnTo>
                      <a:pt x="0" y="4814"/>
                    </a:lnTo>
                    <a:cubicBezTo>
                      <a:pt x="0" y="4806"/>
                      <a:pt x="6" y="4800"/>
                      <a:pt x="14" y="4800"/>
                    </a:cubicBezTo>
                    <a:cubicBezTo>
                      <a:pt x="21" y="4800"/>
                      <a:pt x="27" y="4806"/>
                      <a:pt x="27" y="4814"/>
                    </a:cubicBezTo>
                    <a:lnTo>
                      <a:pt x="27" y="4814"/>
                    </a:lnTo>
                    <a:lnTo>
                      <a:pt x="27" y="4894"/>
                    </a:lnTo>
                    <a:cubicBezTo>
                      <a:pt x="27" y="4901"/>
                      <a:pt x="21" y="4907"/>
                      <a:pt x="14" y="4907"/>
                    </a:cubicBezTo>
                    <a:cubicBezTo>
                      <a:pt x="6" y="4907"/>
                      <a:pt x="0" y="4901"/>
                      <a:pt x="0" y="4894"/>
                    </a:cubicBezTo>
                    <a:close/>
                    <a:moveTo>
                      <a:pt x="0" y="4734"/>
                    </a:moveTo>
                    <a:lnTo>
                      <a:pt x="0" y="4654"/>
                    </a:lnTo>
                    <a:cubicBezTo>
                      <a:pt x="0" y="4646"/>
                      <a:pt x="6" y="4640"/>
                      <a:pt x="14" y="4640"/>
                    </a:cubicBezTo>
                    <a:cubicBezTo>
                      <a:pt x="21" y="4640"/>
                      <a:pt x="27" y="4646"/>
                      <a:pt x="27" y="4654"/>
                    </a:cubicBezTo>
                    <a:lnTo>
                      <a:pt x="27" y="4654"/>
                    </a:lnTo>
                    <a:lnTo>
                      <a:pt x="27" y="4734"/>
                    </a:lnTo>
                    <a:cubicBezTo>
                      <a:pt x="27" y="4741"/>
                      <a:pt x="21" y="4747"/>
                      <a:pt x="14" y="4747"/>
                    </a:cubicBezTo>
                    <a:cubicBezTo>
                      <a:pt x="6" y="4747"/>
                      <a:pt x="0" y="4741"/>
                      <a:pt x="0" y="4734"/>
                    </a:cubicBezTo>
                    <a:close/>
                    <a:moveTo>
                      <a:pt x="0" y="4574"/>
                    </a:moveTo>
                    <a:lnTo>
                      <a:pt x="0" y="4494"/>
                    </a:lnTo>
                    <a:cubicBezTo>
                      <a:pt x="0" y="4486"/>
                      <a:pt x="6" y="4480"/>
                      <a:pt x="14" y="4480"/>
                    </a:cubicBezTo>
                    <a:cubicBezTo>
                      <a:pt x="21" y="4480"/>
                      <a:pt x="27" y="4486"/>
                      <a:pt x="27" y="4494"/>
                    </a:cubicBezTo>
                    <a:lnTo>
                      <a:pt x="27" y="4494"/>
                    </a:lnTo>
                    <a:lnTo>
                      <a:pt x="27" y="4574"/>
                    </a:lnTo>
                    <a:cubicBezTo>
                      <a:pt x="27" y="4581"/>
                      <a:pt x="21" y="4587"/>
                      <a:pt x="14" y="4587"/>
                    </a:cubicBezTo>
                    <a:cubicBezTo>
                      <a:pt x="6" y="4587"/>
                      <a:pt x="0" y="4581"/>
                      <a:pt x="0" y="4574"/>
                    </a:cubicBezTo>
                    <a:close/>
                    <a:moveTo>
                      <a:pt x="0" y="4414"/>
                    </a:moveTo>
                    <a:lnTo>
                      <a:pt x="0" y="4334"/>
                    </a:lnTo>
                    <a:cubicBezTo>
                      <a:pt x="0" y="4326"/>
                      <a:pt x="6" y="4320"/>
                      <a:pt x="14" y="4320"/>
                    </a:cubicBezTo>
                    <a:cubicBezTo>
                      <a:pt x="21" y="4320"/>
                      <a:pt x="27" y="4326"/>
                      <a:pt x="27" y="4334"/>
                    </a:cubicBezTo>
                    <a:lnTo>
                      <a:pt x="27" y="4334"/>
                    </a:lnTo>
                    <a:lnTo>
                      <a:pt x="27" y="4414"/>
                    </a:lnTo>
                    <a:cubicBezTo>
                      <a:pt x="27" y="4421"/>
                      <a:pt x="21" y="4427"/>
                      <a:pt x="14" y="4427"/>
                    </a:cubicBezTo>
                    <a:cubicBezTo>
                      <a:pt x="6" y="4427"/>
                      <a:pt x="0" y="4421"/>
                      <a:pt x="0" y="4414"/>
                    </a:cubicBezTo>
                    <a:close/>
                    <a:moveTo>
                      <a:pt x="0" y="4254"/>
                    </a:moveTo>
                    <a:lnTo>
                      <a:pt x="0" y="4174"/>
                    </a:lnTo>
                    <a:cubicBezTo>
                      <a:pt x="0" y="4166"/>
                      <a:pt x="6" y="4160"/>
                      <a:pt x="14" y="4160"/>
                    </a:cubicBezTo>
                    <a:cubicBezTo>
                      <a:pt x="21" y="4160"/>
                      <a:pt x="27" y="4166"/>
                      <a:pt x="27" y="4174"/>
                    </a:cubicBezTo>
                    <a:lnTo>
                      <a:pt x="27" y="4174"/>
                    </a:lnTo>
                    <a:lnTo>
                      <a:pt x="27" y="4254"/>
                    </a:lnTo>
                    <a:cubicBezTo>
                      <a:pt x="27" y="4261"/>
                      <a:pt x="21" y="4267"/>
                      <a:pt x="14" y="4267"/>
                    </a:cubicBezTo>
                    <a:cubicBezTo>
                      <a:pt x="6" y="4267"/>
                      <a:pt x="0" y="4261"/>
                      <a:pt x="0" y="4254"/>
                    </a:cubicBezTo>
                    <a:close/>
                    <a:moveTo>
                      <a:pt x="0" y="4094"/>
                    </a:moveTo>
                    <a:lnTo>
                      <a:pt x="0" y="4014"/>
                    </a:lnTo>
                    <a:cubicBezTo>
                      <a:pt x="0" y="4006"/>
                      <a:pt x="6" y="4000"/>
                      <a:pt x="14" y="4000"/>
                    </a:cubicBezTo>
                    <a:cubicBezTo>
                      <a:pt x="21" y="4000"/>
                      <a:pt x="27" y="4006"/>
                      <a:pt x="27" y="4014"/>
                    </a:cubicBezTo>
                    <a:lnTo>
                      <a:pt x="27" y="4014"/>
                    </a:lnTo>
                    <a:lnTo>
                      <a:pt x="27" y="4094"/>
                    </a:lnTo>
                    <a:cubicBezTo>
                      <a:pt x="27" y="4101"/>
                      <a:pt x="21" y="4107"/>
                      <a:pt x="14" y="4107"/>
                    </a:cubicBezTo>
                    <a:cubicBezTo>
                      <a:pt x="6" y="4107"/>
                      <a:pt x="0" y="4101"/>
                      <a:pt x="0" y="4094"/>
                    </a:cubicBezTo>
                    <a:close/>
                    <a:moveTo>
                      <a:pt x="0" y="3934"/>
                    </a:moveTo>
                    <a:lnTo>
                      <a:pt x="0" y="3854"/>
                    </a:lnTo>
                    <a:cubicBezTo>
                      <a:pt x="0" y="3846"/>
                      <a:pt x="6" y="3840"/>
                      <a:pt x="14" y="3840"/>
                    </a:cubicBezTo>
                    <a:cubicBezTo>
                      <a:pt x="21" y="3840"/>
                      <a:pt x="27" y="3846"/>
                      <a:pt x="27" y="3854"/>
                    </a:cubicBezTo>
                    <a:lnTo>
                      <a:pt x="27" y="3854"/>
                    </a:lnTo>
                    <a:lnTo>
                      <a:pt x="27" y="3934"/>
                    </a:lnTo>
                    <a:cubicBezTo>
                      <a:pt x="27" y="3941"/>
                      <a:pt x="21" y="3947"/>
                      <a:pt x="14" y="3947"/>
                    </a:cubicBezTo>
                    <a:cubicBezTo>
                      <a:pt x="6" y="3947"/>
                      <a:pt x="0" y="3941"/>
                      <a:pt x="0" y="3934"/>
                    </a:cubicBezTo>
                    <a:close/>
                    <a:moveTo>
                      <a:pt x="0" y="3774"/>
                    </a:moveTo>
                    <a:lnTo>
                      <a:pt x="0" y="3694"/>
                    </a:lnTo>
                    <a:cubicBezTo>
                      <a:pt x="0" y="3686"/>
                      <a:pt x="6" y="3680"/>
                      <a:pt x="14" y="3680"/>
                    </a:cubicBezTo>
                    <a:cubicBezTo>
                      <a:pt x="21" y="3680"/>
                      <a:pt x="27" y="3686"/>
                      <a:pt x="27" y="3694"/>
                    </a:cubicBezTo>
                    <a:lnTo>
                      <a:pt x="27" y="3694"/>
                    </a:lnTo>
                    <a:lnTo>
                      <a:pt x="27" y="3774"/>
                    </a:lnTo>
                    <a:cubicBezTo>
                      <a:pt x="27" y="3781"/>
                      <a:pt x="21" y="3787"/>
                      <a:pt x="14" y="3787"/>
                    </a:cubicBezTo>
                    <a:cubicBezTo>
                      <a:pt x="6" y="3787"/>
                      <a:pt x="0" y="3781"/>
                      <a:pt x="0" y="3774"/>
                    </a:cubicBezTo>
                    <a:close/>
                    <a:moveTo>
                      <a:pt x="0" y="3614"/>
                    </a:moveTo>
                    <a:lnTo>
                      <a:pt x="0" y="3534"/>
                    </a:lnTo>
                    <a:cubicBezTo>
                      <a:pt x="0" y="3526"/>
                      <a:pt x="6" y="3520"/>
                      <a:pt x="14" y="3520"/>
                    </a:cubicBezTo>
                    <a:cubicBezTo>
                      <a:pt x="21" y="3520"/>
                      <a:pt x="27" y="3526"/>
                      <a:pt x="27" y="3534"/>
                    </a:cubicBezTo>
                    <a:lnTo>
                      <a:pt x="27" y="3534"/>
                    </a:lnTo>
                    <a:lnTo>
                      <a:pt x="27" y="3614"/>
                    </a:lnTo>
                    <a:cubicBezTo>
                      <a:pt x="27" y="3621"/>
                      <a:pt x="21" y="3627"/>
                      <a:pt x="14" y="3627"/>
                    </a:cubicBezTo>
                    <a:cubicBezTo>
                      <a:pt x="6" y="3627"/>
                      <a:pt x="0" y="3621"/>
                      <a:pt x="0" y="3614"/>
                    </a:cubicBezTo>
                    <a:close/>
                    <a:moveTo>
                      <a:pt x="0" y="3454"/>
                    </a:moveTo>
                    <a:lnTo>
                      <a:pt x="0" y="3374"/>
                    </a:lnTo>
                    <a:cubicBezTo>
                      <a:pt x="0" y="3366"/>
                      <a:pt x="6" y="3360"/>
                      <a:pt x="14" y="3360"/>
                    </a:cubicBezTo>
                    <a:cubicBezTo>
                      <a:pt x="21" y="3360"/>
                      <a:pt x="27" y="3366"/>
                      <a:pt x="27" y="3374"/>
                    </a:cubicBezTo>
                    <a:lnTo>
                      <a:pt x="27" y="3374"/>
                    </a:lnTo>
                    <a:lnTo>
                      <a:pt x="27" y="3454"/>
                    </a:lnTo>
                    <a:cubicBezTo>
                      <a:pt x="27" y="3461"/>
                      <a:pt x="21" y="3467"/>
                      <a:pt x="14" y="3467"/>
                    </a:cubicBezTo>
                    <a:cubicBezTo>
                      <a:pt x="6" y="3467"/>
                      <a:pt x="0" y="3461"/>
                      <a:pt x="0" y="3454"/>
                    </a:cubicBezTo>
                    <a:close/>
                    <a:moveTo>
                      <a:pt x="0" y="3294"/>
                    </a:moveTo>
                    <a:lnTo>
                      <a:pt x="0" y="3214"/>
                    </a:lnTo>
                    <a:cubicBezTo>
                      <a:pt x="0" y="3206"/>
                      <a:pt x="6" y="3200"/>
                      <a:pt x="14" y="3200"/>
                    </a:cubicBezTo>
                    <a:cubicBezTo>
                      <a:pt x="21" y="3200"/>
                      <a:pt x="27" y="3206"/>
                      <a:pt x="27" y="3214"/>
                    </a:cubicBezTo>
                    <a:lnTo>
                      <a:pt x="27" y="3214"/>
                    </a:lnTo>
                    <a:lnTo>
                      <a:pt x="27" y="3294"/>
                    </a:lnTo>
                    <a:cubicBezTo>
                      <a:pt x="27" y="3301"/>
                      <a:pt x="21" y="3307"/>
                      <a:pt x="14" y="3307"/>
                    </a:cubicBezTo>
                    <a:cubicBezTo>
                      <a:pt x="6" y="3307"/>
                      <a:pt x="0" y="3301"/>
                      <a:pt x="0" y="3294"/>
                    </a:cubicBezTo>
                    <a:close/>
                    <a:moveTo>
                      <a:pt x="0" y="3134"/>
                    </a:moveTo>
                    <a:lnTo>
                      <a:pt x="0" y="3054"/>
                    </a:lnTo>
                    <a:cubicBezTo>
                      <a:pt x="0" y="3046"/>
                      <a:pt x="6" y="3040"/>
                      <a:pt x="14" y="3040"/>
                    </a:cubicBezTo>
                    <a:cubicBezTo>
                      <a:pt x="21" y="3040"/>
                      <a:pt x="27" y="3046"/>
                      <a:pt x="27" y="3054"/>
                    </a:cubicBezTo>
                    <a:lnTo>
                      <a:pt x="27" y="3054"/>
                    </a:lnTo>
                    <a:lnTo>
                      <a:pt x="27" y="3134"/>
                    </a:lnTo>
                    <a:cubicBezTo>
                      <a:pt x="27" y="3141"/>
                      <a:pt x="21" y="3147"/>
                      <a:pt x="14" y="3147"/>
                    </a:cubicBezTo>
                    <a:cubicBezTo>
                      <a:pt x="6" y="3147"/>
                      <a:pt x="0" y="3141"/>
                      <a:pt x="0" y="3134"/>
                    </a:cubicBezTo>
                    <a:close/>
                    <a:moveTo>
                      <a:pt x="0" y="2974"/>
                    </a:moveTo>
                    <a:lnTo>
                      <a:pt x="0" y="2894"/>
                    </a:lnTo>
                    <a:cubicBezTo>
                      <a:pt x="0" y="2886"/>
                      <a:pt x="6" y="2880"/>
                      <a:pt x="14" y="2880"/>
                    </a:cubicBezTo>
                    <a:cubicBezTo>
                      <a:pt x="21" y="2880"/>
                      <a:pt x="27" y="2886"/>
                      <a:pt x="27" y="2894"/>
                    </a:cubicBezTo>
                    <a:lnTo>
                      <a:pt x="27" y="2894"/>
                    </a:lnTo>
                    <a:lnTo>
                      <a:pt x="27" y="2974"/>
                    </a:lnTo>
                    <a:cubicBezTo>
                      <a:pt x="27" y="2981"/>
                      <a:pt x="21" y="2987"/>
                      <a:pt x="14" y="2987"/>
                    </a:cubicBezTo>
                    <a:cubicBezTo>
                      <a:pt x="6" y="2987"/>
                      <a:pt x="0" y="2981"/>
                      <a:pt x="0" y="2974"/>
                    </a:cubicBezTo>
                    <a:close/>
                    <a:moveTo>
                      <a:pt x="0" y="2814"/>
                    </a:moveTo>
                    <a:lnTo>
                      <a:pt x="0" y="2734"/>
                    </a:lnTo>
                    <a:cubicBezTo>
                      <a:pt x="0" y="2726"/>
                      <a:pt x="6" y="2720"/>
                      <a:pt x="14" y="2720"/>
                    </a:cubicBezTo>
                    <a:cubicBezTo>
                      <a:pt x="21" y="2720"/>
                      <a:pt x="27" y="2726"/>
                      <a:pt x="27" y="2734"/>
                    </a:cubicBezTo>
                    <a:lnTo>
                      <a:pt x="27" y="2734"/>
                    </a:lnTo>
                    <a:lnTo>
                      <a:pt x="27" y="2814"/>
                    </a:lnTo>
                    <a:cubicBezTo>
                      <a:pt x="27" y="2821"/>
                      <a:pt x="21" y="2827"/>
                      <a:pt x="14" y="2827"/>
                    </a:cubicBezTo>
                    <a:cubicBezTo>
                      <a:pt x="6" y="2827"/>
                      <a:pt x="0" y="2821"/>
                      <a:pt x="0" y="2814"/>
                    </a:cubicBezTo>
                    <a:close/>
                    <a:moveTo>
                      <a:pt x="0" y="2654"/>
                    </a:moveTo>
                    <a:lnTo>
                      <a:pt x="0" y="2574"/>
                    </a:lnTo>
                    <a:cubicBezTo>
                      <a:pt x="0" y="2566"/>
                      <a:pt x="6" y="2560"/>
                      <a:pt x="14" y="2560"/>
                    </a:cubicBezTo>
                    <a:cubicBezTo>
                      <a:pt x="21" y="2560"/>
                      <a:pt x="27" y="2566"/>
                      <a:pt x="27" y="2574"/>
                    </a:cubicBezTo>
                    <a:lnTo>
                      <a:pt x="27" y="2574"/>
                    </a:lnTo>
                    <a:lnTo>
                      <a:pt x="27" y="2654"/>
                    </a:lnTo>
                    <a:cubicBezTo>
                      <a:pt x="27" y="2661"/>
                      <a:pt x="21" y="2667"/>
                      <a:pt x="14" y="2667"/>
                    </a:cubicBezTo>
                    <a:cubicBezTo>
                      <a:pt x="6" y="2667"/>
                      <a:pt x="0" y="2661"/>
                      <a:pt x="0" y="2654"/>
                    </a:cubicBezTo>
                    <a:close/>
                    <a:moveTo>
                      <a:pt x="0" y="2494"/>
                    </a:moveTo>
                    <a:lnTo>
                      <a:pt x="0" y="2414"/>
                    </a:lnTo>
                    <a:cubicBezTo>
                      <a:pt x="0" y="2406"/>
                      <a:pt x="6" y="2400"/>
                      <a:pt x="14" y="2400"/>
                    </a:cubicBezTo>
                    <a:cubicBezTo>
                      <a:pt x="21" y="2400"/>
                      <a:pt x="27" y="2406"/>
                      <a:pt x="27" y="2414"/>
                    </a:cubicBezTo>
                    <a:lnTo>
                      <a:pt x="27" y="2414"/>
                    </a:lnTo>
                    <a:lnTo>
                      <a:pt x="27" y="2494"/>
                    </a:lnTo>
                    <a:cubicBezTo>
                      <a:pt x="27" y="2501"/>
                      <a:pt x="21" y="2507"/>
                      <a:pt x="14" y="2507"/>
                    </a:cubicBezTo>
                    <a:cubicBezTo>
                      <a:pt x="6" y="2507"/>
                      <a:pt x="0" y="2501"/>
                      <a:pt x="0" y="2494"/>
                    </a:cubicBezTo>
                    <a:close/>
                    <a:moveTo>
                      <a:pt x="0" y="2334"/>
                    </a:moveTo>
                    <a:lnTo>
                      <a:pt x="0" y="2254"/>
                    </a:lnTo>
                    <a:cubicBezTo>
                      <a:pt x="0" y="2246"/>
                      <a:pt x="6" y="2240"/>
                      <a:pt x="14" y="2240"/>
                    </a:cubicBezTo>
                    <a:cubicBezTo>
                      <a:pt x="21" y="2240"/>
                      <a:pt x="27" y="2246"/>
                      <a:pt x="27" y="2254"/>
                    </a:cubicBezTo>
                    <a:lnTo>
                      <a:pt x="27" y="2254"/>
                    </a:lnTo>
                    <a:lnTo>
                      <a:pt x="27" y="2334"/>
                    </a:lnTo>
                    <a:cubicBezTo>
                      <a:pt x="27" y="2341"/>
                      <a:pt x="21" y="2347"/>
                      <a:pt x="14" y="2347"/>
                    </a:cubicBezTo>
                    <a:cubicBezTo>
                      <a:pt x="6" y="2347"/>
                      <a:pt x="0" y="2341"/>
                      <a:pt x="0" y="2334"/>
                    </a:cubicBezTo>
                    <a:close/>
                    <a:moveTo>
                      <a:pt x="0" y="2174"/>
                    </a:moveTo>
                    <a:lnTo>
                      <a:pt x="0" y="2094"/>
                    </a:lnTo>
                    <a:cubicBezTo>
                      <a:pt x="0" y="2086"/>
                      <a:pt x="6" y="2080"/>
                      <a:pt x="14" y="2080"/>
                    </a:cubicBezTo>
                    <a:cubicBezTo>
                      <a:pt x="21" y="2080"/>
                      <a:pt x="27" y="2086"/>
                      <a:pt x="27" y="2094"/>
                    </a:cubicBezTo>
                    <a:lnTo>
                      <a:pt x="27" y="2094"/>
                    </a:lnTo>
                    <a:lnTo>
                      <a:pt x="27" y="2174"/>
                    </a:lnTo>
                    <a:cubicBezTo>
                      <a:pt x="27" y="2181"/>
                      <a:pt x="21" y="2187"/>
                      <a:pt x="14" y="2187"/>
                    </a:cubicBezTo>
                    <a:cubicBezTo>
                      <a:pt x="6" y="2187"/>
                      <a:pt x="0" y="2181"/>
                      <a:pt x="0" y="2174"/>
                    </a:cubicBezTo>
                    <a:close/>
                    <a:moveTo>
                      <a:pt x="0" y="2014"/>
                    </a:moveTo>
                    <a:lnTo>
                      <a:pt x="0" y="1934"/>
                    </a:lnTo>
                    <a:cubicBezTo>
                      <a:pt x="0" y="1926"/>
                      <a:pt x="6" y="1920"/>
                      <a:pt x="14" y="1920"/>
                    </a:cubicBezTo>
                    <a:cubicBezTo>
                      <a:pt x="21" y="1920"/>
                      <a:pt x="27" y="1926"/>
                      <a:pt x="27" y="1934"/>
                    </a:cubicBezTo>
                    <a:lnTo>
                      <a:pt x="27" y="1934"/>
                    </a:lnTo>
                    <a:lnTo>
                      <a:pt x="27" y="2014"/>
                    </a:lnTo>
                    <a:cubicBezTo>
                      <a:pt x="27" y="2021"/>
                      <a:pt x="21" y="2027"/>
                      <a:pt x="14" y="2027"/>
                    </a:cubicBezTo>
                    <a:cubicBezTo>
                      <a:pt x="6" y="2027"/>
                      <a:pt x="0" y="2021"/>
                      <a:pt x="0" y="2014"/>
                    </a:cubicBezTo>
                    <a:close/>
                    <a:moveTo>
                      <a:pt x="0" y="1854"/>
                    </a:moveTo>
                    <a:lnTo>
                      <a:pt x="0" y="1774"/>
                    </a:lnTo>
                    <a:cubicBezTo>
                      <a:pt x="0" y="1766"/>
                      <a:pt x="6" y="1760"/>
                      <a:pt x="14" y="1760"/>
                    </a:cubicBezTo>
                    <a:cubicBezTo>
                      <a:pt x="21" y="1760"/>
                      <a:pt x="27" y="1766"/>
                      <a:pt x="27" y="1774"/>
                    </a:cubicBezTo>
                    <a:lnTo>
                      <a:pt x="27" y="1774"/>
                    </a:lnTo>
                    <a:lnTo>
                      <a:pt x="27" y="1854"/>
                    </a:lnTo>
                    <a:cubicBezTo>
                      <a:pt x="27" y="1861"/>
                      <a:pt x="21" y="1867"/>
                      <a:pt x="14" y="1867"/>
                    </a:cubicBezTo>
                    <a:cubicBezTo>
                      <a:pt x="6" y="1867"/>
                      <a:pt x="0" y="1861"/>
                      <a:pt x="0" y="1854"/>
                    </a:cubicBezTo>
                    <a:close/>
                    <a:moveTo>
                      <a:pt x="0" y="1694"/>
                    </a:moveTo>
                    <a:lnTo>
                      <a:pt x="0" y="1614"/>
                    </a:lnTo>
                    <a:cubicBezTo>
                      <a:pt x="0" y="1606"/>
                      <a:pt x="6" y="1600"/>
                      <a:pt x="14" y="1600"/>
                    </a:cubicBezTo>
                    <a:cubicBezTo>
                      <a:pt x="21" y="1600"/>
                      <a:pt x="27" y="1606"/>
                      <a:pt x="27" y="1614"/>
                    </a:cubicBezTo>
                    <a:lnTo>
                      <a:pt x="27" y="1614"/>
                    </a:lnTo>
                    <a:lnTo>
                      <a:pt x="27" y="1694"/>
                    </a:lnTo>
                    <a:cubicBezTo>
                      <a:pt x="27" y="1701"/>
                      <a:pt x="21" y="1707"/>
                      <a:pt x="14" y="1707"/>
                    </a:cubicBezTo>
                    <a:cubicBezTo>
                      <a:pt x="6" y="1707"/>
                      <a:pt x="0" y="1701"/>
                      <a:pt x="0" y="1694"/>
                    </a:cubicBezTo>
                    <a:close/>
                    <a:moveTo>
                      <a:pt x="0" y="1534"/>
                    </a:moveTo>
                    <a:lnTo>
                      <a:pt x="0" y="1454"/>
                    </a:lnTo>
                    <a:cubicBezTo>
                      <a:pt x="0" y="1446"/>
                      <a:pt x="6" y="1440"/>
                      <a:pt x="14" y="1440"/>
                    </a:cubicBezTo>
                    <a:cubicBezTo>
                      <a:pt x="21" y="1440"/>
                      <a:pt x="27" y="1446"/>
                      <a:pt x="27" y="1454"/>
                    </a:cubicBezTo>
                    <a:lnTo>
                      <a:pt x="27" y="1454"/>
                    </a:lnTo>
                    <a:lnTo>
                      <a:pt x="27" y="1534"/>
                    </a:lnTo>
                    <a:cubicBezTo>
                      <a:pt x="27" y="1541"/>
                      <a:pt x="21" y="1547"/>
                      <a:pt x="14" y="1547"/>
                    </a:cubicBezTo>
                    <a:cubicBezTo>
                      <a:pt x="6" y="1547"/>
                      <a:pt x="0" y="1541"/>
                      <a:pt x="0" y="1534"/>
                    </a:cubicBezTo>
                    <a:close/>
                    <a:moveTo>
                      <a:pt x="0" y="1374"/>
                    </a:moveTo>
                    <a:lnTo>
                      <a:pt x="0" y="1294"/>
                    </a:lnTo>
                    <a:cubicBezTo>
                      <a:pt x="0" y="1286"/>
                      <a:pt x="6" y="1280"/>
                      <a:pt x="14" y="1280"/>
                    </a:cubicBezTo>
                    <a:cubicBezTo>
                      <a:pt x="21" y="1280"/>
                      <a:pt x="27" y="1286"/>
                      <a:pt x="27" y="1294"/>
                    </a:cubicBezTo>
                    <a:lnTo>
                      <a:pt x="27" y="1294"/>
                    </a:lnTo>
                    <a:lnTo>
                      <a:pt x="27" y="1374"/>
                    </a:lnTo>
                    <a:cubicBezTo>
                      <a:pt x="27" y="1381"/>
                      <a:pt x="21" y="1387"/>
                      <a:pt x="14" y="1387"/>
                    </a:cubicBezTo>
                    <a:cubicBezTo>
                      <a:pt x="6" y="1387"/>
                      <a:pt x="0" y="1381"/>
                      <a:pt x="0" y="1374"/>
                    </a:cubicBezTo>
                    <a:close/>
                    <a:moveTo>
                      <a:pt x="0" y="1214"/>
                    </a:moveTo>
                    <a:lnTo>
                      <a:pt x="0" y="1134"/>
                    </a:lnTo>
                    <a:cubicBezTo>
                      <a:pt x="0" y="1126"/>
                      <a:pt x="6" y="1120"/>
                      <a:pt x="14" y="1120"/>
                    </a:cubicBezTo>
                    <a:cubicBezTo>
                      <a:pt x="21" y="1120"/>
                      <a:pt x="27" y="1126"/>
                      <a:pt x="27" y="1134"/>
                    </a:cubicBezTo>
                    <a:lnTo>
                      <a:pt x="27" y="1134"/>
                    </a:lnTo>
                    <a:lnTo>
                      <a:pt x="27" y="1214"/>
                    </a:lnTo>
                    <a:cubicBezTo>
                      <a:pt x="27" y="1221"/>
                      <a:pt x="21" y="1227"/>
                      <a:pt x="14" y="1227"/>
                    </a:cubicBezTo>
                    <a:cubicBezTo>
                      <a:pt x="6" y="1227"/>
                      <a:pt x="0" y="1221"/>
                      <a:pt x="0" y="1214"/>
                    </a:cubicBezTo>
                    <a:close/>
                    <a:moveTo>
                      <a:pt x="0" y="1054"/>
                    </a:moveTo>
                    <a:lnTo>
                      <a:pt x="0" y="974"/>
                    </a:lnTo>
                    <a:cubicBezTo>
                      <a:pt x="0" y="966"/>
                      <a:pt x="6" y="960"/>
                      <a:pt x="14" y="960"/>
                    </a:cubicBezTo>
                    <a:cubicBezTo>
                      <a:pt x="21" y="960"/>
                      <a:pt x="27" y="966"/>
                      <a:pt x="27" y="974"/>
                    </a:cubicBezTo>
                    <a:lnTo>
                      <a:pt x="27" y="974"/>
                    </a:lnTo>
                    <a:lnTo>
                      <a:pt x="27" y="1054"/>
                    </a:lnTo>
                    <a:cubicBezTo>
                      <a:pt x="27" y="1061"/>
                      <a:pt x="21" y="1067"/>
                      <a:pt x="14" y="1067"/>
                    </a:cubicBezTo>
                    <a:cubicBezTo>
                      <a:pt x="6" y="1067"/>
                      <a:pt x="0" y="1061"/>
                      <a:pt x="0" y="1054"/>
                    </a:cubicBezTo>
                    <a:close/>
                    <a:moveTo>
                      <a:pt x="0" y="894"/>
                    </a:moveTo>
                    <a:lnTo>
                      <a:pt x="0" y="814"/>
                    </a:lnTo>
                    <a:cubicBezTo>
                      <a:pt x="0" y="806"/>
                      <a:pt x="6" y="800"/>
                      <a:pt x="14" y="800"/>
                    </a:cubicBezTo>
                    <a:cubicBezTo>
                      <a:pt x="21" y="800"/>
                      <a:pt x="27" y="806"/>
                      <a:pt x="27" y="814"/>
                    </a:cubicBezTo>
                    <a:lnTo>
                      <a:pt x="27" y="814"/>
                    </a:lnTo>
                    <a:lnTo>
                      <a:pt x="27" y="894"/>
                    </a:lnTo>
                    <a:cubicBezTo>
                      <a:pt x="27" y="901"/>
                      <a:pt x="21" y="907"/>
                      <a:pt x="14" y="907"/>
                    </a:cubicBezTo>
                    <a:cubicBezTo>
                      <a:pt x="6" y="907"/>
                      <a:pt x="0" y="901"/>
                      <a:pt x="0" y="894"/>
                    </a:cubicBezTo>
                    <a:close/>
                    <a:moveTo>
                      <a:pt x="0" y="734"/>
                    </a:moveTo>
                    <a:lnTo>
                      <a:pt x="0" y="654"/>
                    </a:lnTo>
                    <a:cubicBezTo>
                      <a:pt x="0" y="646"/>
                      <a:pt x="6" y="640"/>
                      <a:pt x="14" y="640"/>
                    </a:cubicBezTo>
                    <a:cubicBezTo>
                      <a:pt x="21" y="640"/>
                      <a:pt x="27" y="646"/>
                      <a:pt x="27" y="654"/>
                    </a:cubicBezTo>
                    <a:lnTo>
                      <a:pt x="27" y="654"/>
                    </a:lnTo>
                    <a:lnTo>
                      <a:pt x="27" y="734"/>
                    </a:lnTo>
                    <a:cubicBezTo>
                      <a:pt x="27" y="741"/>
                      <a:pt x="21" y="747"/>
                      <a:pt x="14" y="747"/>
                    </a:cubicBezTo>
                    <a:cubicBezTo>
                      <a:pt x="6" y="747"/>
                      <a:pt x="0" y="741"/>
                      <a:pt x="0" y="734"/>
                    </a:cubicBezTo>
                    <a:close/>
                    <a:moveTo>
                      <a:pt x="0" y="574"/>
                    </a:moveTo>
                    <a:lnTo>
                      <a:pt x="0" y="494"/>
                    </a:lnTo>
                    <a:cubicBezTo>
                      <a:pt x="0" y="486"/>
                      <a:pt x="6" y="480"/>
                      <a:pt x="14" y="480"/>
                    </a:cubicBezTo>
                    <a:cubicBezTo>
                      <a:pt x="21" y="480"/>
                      <a:pt x="27" y="486"/>
                      <a:pt x="27" y="494"/>
                    </a:cubicBezTo>
                    <a:lnTo>
                      <a:pt x="27" y="494"/>
                    </a:lnTo>
                    <a:lnTo>
                      <a:pt x="27" y="574"/>
                    </a:lnTo>
                    <a:cubicBezTo>
                      <a:pt x="27" y="581"/>
                      <a:pt x="21" y="587"/>
                      <a:pt x="14" y="587"/>
                    </a:cubicBezTo>
                    <a:cubicBezTo>
                      <a:pt x="6" y="587"/>
                      <a:pt x="0" y="581"/>
                      <a:pt x="0" y="574"/>
                    </a:cubicBezTo>
                    <a:close/>
                    <a:moveTo>
                      <a:pt x="0" y="414"/>
                    </a:moveTo>
                    <a:lnTo>
                      <a:pt x="0" y="334"/>
                    </a:lnTo>
                    <a:cubicBezTo>
                      <a:pt x="0" y="326"/>
                      <a:pt x="6" y="320"/>
                      <a:pt x="14" y="320"/>
                    </a:cubicBezTo>
                    <a:cubicBezTo>
                      <a:pt x="21" y="320"/>
                      <a:pt x="27" y="326"/>
                      <a:pt x="27" y="334"/>
                    </a:cubicBezTo>
                    <a:lnTo>
                      <a:pt x="27" y="334"/>
                    </a:lnTo>
                    <a:lnTo>
                      <a:pt x="27" y="414"/>
                    </a:lnTo>
                    <a:cubicBezTo>
                      <a:pt x="27" y="421"/>
                      <a:pt x="21" y="427"/>
                      <a:pt x="14" y="427"/>
                    </a:cubicBezTo>
                    <a:cubicBezTo>
                      <a:pt x="6" y="427"/>
                      <a:pt x="0" y="421"/>
                      <a:pt x="0" y="414"/>
                    </a:cubicBezTo>
                    <a:close/>
                    <a:moveTo>
                      <a:pt x="0" y="254"/>
                    </a:moveTo>
                    <a:lnTo>
                      <a:pt x="0" y="174"/>
                    </a:lnTo>
                    <a:cubicBezTo>
                      <a:pt x="0" y="166"/>
                      <a:pt x="6" y="160"/>
                      <a:pt x="14" y="160"/>
                    </a:cubicBezTo>
                    <a:cubicBezTo>
                      <a:pt x="21" y="160"/>
                      <a:pt x="27" y="166"/>
                      <a:pt x="27" y="174"/>
                    </a:cubicBezTo>
                    <a:lnTo>
                      <a:pt x="27" y="174"/>
                    </a:lnTo>
                    <a:lnTo>
                      <a:pt x="27" y="254"/>
                    </a:lnTo>
                    <a:cubicBezTo>
                      <a:pt x="27" y="261"/>
                      <a:pt x="21" y="267"/>
                      <a:pt x="14" y="267"/>
                    </a:cubicBezTo>
                    <a:cubicBezTo>
                      <a:pt x="6" y="267"/>
                      <a:pt x="0" y="261"/>
                      <a:pt x="0" y="254"/>
                    </a:cubicBezTo>
                    <a:close/>
                    <a:moveTo>
                      <a:pt x="0" y="94"/>
                    </a:moveTo>
                    <a:lnTo>
                      <a:pt x="0" y="14"/>
                    </a:lnTo>
                    <a:cubicBezTo>
                      <a:pt x="0" y="6"/>
                      <a:pt x="6" y="0"/>
                      <a:pt x="14" y="0"/>
                    </a:cubicBezTo>
                    <a:lnTo>
                      <a:pt x="14" y="0"/>
                    </a:lnTo>
                    <a:cubicBezTo>
                      <a:pt x="21" y="0"/>
                      <a:pt x="27" y="6"/>
                      <a:pt x="27" y="14"/>
                    </a:cubicBezTo>
                    <a:cubicBezTo>
                      <a:pt x="27" y="21"/>
                      <a:pt x="21" y="27"/>
                      <a:pt x="14" y="27"/>
                    </a:cubicBezTo>
                    <a:lnTo>
                      <a:pt x="14" y="27"/>
                    </a:lnTo>
                    <a:lnTo>
                      <a:pt x="27" y="14"/>
                    </a:lnTo>
                    <a:lnTo>
                      <a:pt x="27" y="94"/>
                    </a:lnTo>
                    <a:cubicBezTo>
                      <a:pt x="27" y="101"/>
                      <a:pt x="21" y="107"/>
                      <a:pt x="14" y="107"/>
                    </a:cubicBezTo>
                    <a:cubicBezTo>
                      <a:pt x="6" y="107"/>
                      <a:pt x="0" y="101"/>
                      <a:pt x="0" y="94"/>
                    </a:cubicBezTo>
                    <a:close/>
                    <a:moveTo>
                      <a:pt x="94" y="0"/>
                    </a:moveTo>
                    <a:lnTo>
                      <a:pt x="174" y="0"/>
                    </a:lnTo>
                    <a:cubicBezTo>
                      <a:pt x="181" y="0"/>
                      <a:pt x="187" y="6"/>
                      <a:pt x="187" y="14"/>
                    </a:cubicBezTo>
                    <a:cubicBezTo>
                      <a:pt x="187" y="21"/>
                      <a:pt x="181" y="27"/>
                      <a:pt x="174" y="27"/>
                    </a:cubicBezTo>
                    <a:lnTo>
                      <a:pt x="94" y="27"/>
                    </a:lnTo>
                    <a:cubicBezTo>
                      <a:pt x="86" y="27"/>
                      <a:pt x="81" y="21"/>
                      <a:pt x="81" y="14"/>
                    </a:cubicBezTo>
                    <a:cubicBezTo>
                      <a:pt x="81" y="6"/>
                      <a:pt x="86" y="0"/>
                      <a:pt x="94" y="0"/>
                    </a:cubicBezTo>
                    <a:close/>
                    <a:moveTo>
                      <a:pt x="254" y="0"/>
                    </a:moveTo>
                    <a:lnTo>
                      <a:pt x="334" y="0"/>
                    </a:lnTo>
                    <a:cubicBezTo>
                      <a:pt x="341" y="0"/>
                      <a:pt x="347" y="6"/>
                      <a:pt x="347" y="14"/>
                    </a:cubicBezTo>
                    <a:cubicBezTo>
                      <a:pt x="347" y="21"/>
                      <a:pt x="341" y="27"/>
                      <a:pt x="334" y="27"/>
                    </a:cubicBezTo>
                    <a:lnTo>
                      <a:pt x="254" y="27"/>
                    </a:lnTo>
                    <a:cubicBezTo>
                      <a:pt x="246" y="27"/>
                      <a:pt x="241" y="21"/>
                      <a:pt x="241" y="14"/>
                    </a:cubicBezTo>
                    <a:cubicBezTo>
                      <a:pt x="241" y="6"/>
                      <a:pt x="246" y="0"/>
                      <a:pt x="254" y="0"/>
                    </a:cubicBezTo>
                    <a:close/>
                    <a:moveTo>
                      <a:pt x="414" y="0"/>
                    </a:moveTo>
                    <a:lnTo>
                      <a:pt x="494" y="0"/>
                    </a:lnTo>
                    <a:cubicBezTo>
                      <a:pt x="501" y="0"/>
                      <a:pt x="507" y="6"/>
                      <a:pt x="507" y="14"/>
                    </a:cubicBezTo>
                    <a:cubicBezTo>
                      <a:pt x="507" y="21"/>
                      <a:pt x="501" y="27"/>
                      <a:pt x="494" y="27"/>
                    </a:cubicBezTo>
                    <a:lnTo>
                      <a:pt x="414" y="27"/>
                    </a:lnTo>
                    <a:cubicBezTo>
                      <a:pt x="406" y="27"/>
                      <a:pt x="401" y="21"/>
                      <a:pt x="401" y="14"/>
                    </a:cubicBezTo>
                    <a:cubicBezTo>
                      <a:pt x="401" y="6"/>
                      <a:pt x="406" y="0"/>
                      <a:pt x="414" y="0"/>
                    </a:cubicBezTo>
                    <a:close/>
                    <a:moveTo>
                      <a:pt x="574" y="0"/>
                    </a:moveTo>
                    <a:lnTo>
                      <a:pt x="654" y="0"/>
                    </a:lnTo>
                    <a:cubicBezTo>
                      <a:pt x="661" y="0"/>
                      <a:pt x="667" y="6"/>
                      <a:pt x="667" y="14"/>
                    </a:cubicBezTo>
                    <a:cubicBezTo>
                      <a:pt x="667" y="21"/>
                      <a:pt x="661" y="27"/>
                      <a:pt x="654" y="27"/>
                    </a:cubicBezTo>
                    <a:lnTo>
                      <a:pt x="574" y="27"/>
                    </a:lnTo>
                    <a:cubicBezTo>
                      <a:pt x="566" y="27"/>
                      <a:pt x="561" y="21"/>
                      <a:pt x="561" y="14"/>
                    </a:cubicBezTo>
                    <a:cubicBezTo>
                      <a:pt x="561" y="6"/>
                      <a:pt x="566" y="0"/>
                      <a:pt x="574" y="0"/>
                    </a:cubicBezTo>
                    <a:close/>
                    <a:moveTo>
                      <a:pt x="734" y="0"/>
                    </a:moveTo>
                    <a:lnTo>
                      <a:pt x="814" y="0"/>
                    </a:lnTo>
                    <a:cubicBezTo>
                      <a:pt x="821" y="0"/>
                      <a:pt x="827" y="6"/>
                      <a:pt x="827" y="14"/>
                    </a:cubicBezTo>
                    <a:cubicBezTo>
                      <a:pt x="827" y="21"/>
                      <a:pt x="821" y="27"/>
                      <a:pt x="814" y="27"/>
                    </a:cubicBezTo>
                    <a:lnTo>
                      <a:pt x="734" y="27"/>
                    </a:lnTo>
                    <a:cubicBezTo>
                      <a:pt x="726" y="27"/>
                      <a:pt x="721" y="21"/>
                      <a:pt x="721" y="14"/>
                    </a:cubicBezTo>
                    <a:cubicBezTo>
                      <a:pt x="721" y="6"/>
                      <a:pt x="726" y="0"/>
                      <a:pt x="734" y="0"/>
                    </a:cubicBezTo>
                    <a:close/>
                    <a:moveTo>
                      <a:pt x="894" y="0"/>
                    </a:moveTo>
                    <a:lnTo>
                      <a:pt x="974" y="0"/>
                    </a:lnTo>
                    <a:cubicBezTo>
                      <a:pt x="981" y="0"/>
                      <a:pt x="987" y="6"/>
                      <a:pt x="987" y="14"/>
                    </a:cubicBezTo>
                    <a:cubicBezTo>
                      <a:pt x="987" y="21"/>
                      <a:pt x="981" y="27"/>
                      <a:pt x="974" y="27"/>
                    </a:cubicBezTo>
                    <a:lnTo>
                      <a:pt x="894" y="27"/>
                    </a:lnTo>
                    <a:cubicBezTo>
                      <a:pt x="886" y="27"/>
                      <a:pt x="881" y="21"/>
                      <a:pt x="881" y="14"/>
                    </a:cubicBezTo>
                    <a:cubicBezTo>
                      <a:pt x="881" y="6"/>
                      <a:pt x="886" y="0"/>
                      <a:pt x="894" y="0"/>
                    </a:cubicBezTo>
                    <a:close/>
                    <a:moveTo>
                      <a:pt x="1054" y="0"/>
                    </a:moveTo>
                    <a:lnTo>
                      <a:pt x="1134" y="0"/>
                    </a:lnTo>
                    <a:cubicBezTo>
                      <a:pt x="1141" y="0"/>
                      <a:pt x="1147" y="6"/>
                      <a:pt x="1147" y="14"/>
                    </a:cubicBezTo>
                    <a:cubicBezTo>
                      <a:pt x="1147" y="21"/>
                      <a:pt x="1141" y="27"/>
                      <a:pt x="1134" y="27"/>
                    </a:cubicBezTo>
                    <a:lnTo>
                      <a:pt x="1054" y="27"/>
                    </a:lnTo>
                    <a:cubicBezTo>
                      <a:pt x="1046" y="27"/>
                      <a:pt x="1041" y="21"/>
                      <a:pt x="1041" y="14"/>
                    </a:cubicBezTo>
                    <a:cubicBezTo>
                      <a:pt x="1041" y="6"/>
                      <a:pt x="1046" y="0"/>
                      <a:pt x="1054" y="0"/>
                    </a:cubicBezTo>
                    <a:close/>
                    <a:moveTo>
                      <a:pt x="1214" y="0"/>
                    </a:moveTo>
                    <a:lnTo>
                      <a:pt x="1294" y="0"/>
                    </a:lnTo>
                    <a:cubicBezTo>
                      <a:pt x="1301" y="0"/>
                      <a:pt x="1307" y="6"/>
                      <a:pt x="1307" y="14"/>
                    </a:cubicBezTo>
                    <a:cubicBezTo>
                      <a:pt x="1307" y="21"/>
                      <a:pt x="1301" y="27"/>
                      <a:pt x="1294" y="27"/>
                    </a:cubicBezTo>
                    <a:lnTo>
                      <a:pt x="1214" y="27"/>
                    </a:lnTo>
                    <a:cubicBezTo>
                      <a:pt x="1206" y="27"/>
                      <a:pt x="1201" y="21"/>
                      <a:pt x="1201" y="14"/>
                    </a:cubicBezTo>
                    <a:cubicBezTo>
                      <a:pt x="1201" y="6"/>
                      <a:pt x="1206" y="0"/>
                      <a:pt x="1214" y="0"/>
                    </a:cubicBezTo>
                    <a:close/>
                    <a:moveTo>
                      <a:pt x="1374" y="0"/>
                    </a:moveTo>
                    <a:lnTo>
                      <a:pt x="1454" y="0"/>
                    </a:lnTo>
                    <a:cubicBezTo>
                      <a:pt x="1461" y="0"/>
                      <a:pt x="1467" y="6"/>
                      <a:pt x="1467" y="14"/>
                    </a:cubicBezTo>
                    <a:cubicBezTo>
                      <a:pt x="1467" y="21"/>
                      <a:pt x="1461" y="27"/>
                      <a:pt x="1454" y="27"/>
                    </a:cubicBezTo>
                    <a:lnTo>
                      <a:pt x="1374" y="27"/>
                    </a:lnTo>
                    <a:cubicBezTo>
                      <a:pt x="1366" y="27"/>
                      <a:pt x="1361" y="21"/>
                      <a:pt x="1361" y="14"/>
                    </a:cubicBezTo>
                    <a:cubicBezTo>
                      <a:pt x="1361" y="6"/>
                      <a:pt x="1366" y="0"/>
                      <a:pt x="1374" y="0"/>
                    </a:cubicBezTo>
                    <a:close/>
                    <a:moveTo>
                      <a:pt x="1534" y="0"/>
                    </a:moveTo>
                    <a:lnTo>
                      <a:pt x="1614" y="0"/>
                    </a:lnTo>
                    <a:cubicBezTo>
                      <a:pt x="1621" y="0"/>
                      <a:pt x="1627" y="6"/>
                      <a:pt x="1627" y="14"/>
                    </a:cubicBezTo>
                    <a:cubicBezTo>
                      <a:pt x="1627" y="21"/>
                      <a:pt x="1621" y="27"/>
                      <a:pt x="1614" y="27"/>
                    </a:cubicBezTo>
                    <a:lnTo>
                      <a:pt x="1534" y="27"/>
                    </a:lnTo>
                    <a:cubicBezTo>
                      <a:pt x="1526" y="27"/>
                      <a:pt x="1521" y="21"/>
                      <a:pt x="1521" y="14"/>
                    </a:cubicBezTo>
                    <a:cubicBezTo>
                      <a:pt x="1521" y="6"/>
                      <a:pt x="1526" y="0"/>
                      <a:pt x="1534" y="0"/>
                    </a:cubicBezTo>
                    <a:close/>
                    <a:moveTo>
                      <a:pt x="1694" y="0"/>
                    </a:moveTo>
                    <a:lnTo>
                      <a:pt x="1774" y="0"/>
                    </a:lnTo>
                    <a:cubicBezTo>
                      <a:pt x="1781" y="0"/>
                      <a:pt x="1787" y="6"/>
                      <a:pt x="1787" y="14"/>
                    </a:cubicBezTo>
                    <a:cubicBezTo>
                      <a:pt x="1787" y="21"/>
                      <a:pt x="1781" y="27"/>
                      <a:pt x="1774" y="27"/>
                    </a:cubicBezTo>
                    <a:lnTo>
                      <a:pt x="1694" y="27"/>
                    </a:lnTo>
                    <a:cubicBezTo>
                      <a:pt x="1686" y="27"/>
                      <a:pt x="1681" y="21"/>
                      <a:pt x="1681" y="14"/>
                    </a:cubicBezTo>
                    <a:cubicBezTo>
                      <a:pt x="1681" y="6"/>
                      <a:pt x="1686" y="0"/>
                      <a:pt x="1694" y="0"/>
                    </a:cubicBezTo>
                    <a:close/>
                    <a:moveTo>
                      <a:pt x="1854" y="0"/>
                    </a:moveTo>
                    <a:lnTo>
                      <a:pt x="1934" y="0"/>
                    </a:lnTo>
                    <a:cubicBezTo>
                      <a:pt x="1941" y="0"/>
                      <a:pt x="1947" y="6"/>
                      <a:pt x="1947" y="14"/>
                    </a:cubicBezTo>
                    <a:cubicBezTo>
                      <a:pt x="1947" y="21"/>
                      <a:pt x="1941" y="27"/>
                      <a:pt x="1934" y="27"/>
                    </a:cubicBezTo>
                    <a:lnTo>
                      <a:pt x="1854" y="27"/>
                    </a:lnTo>
                    <a:cubicBezTo>
                      <a:pt x="1846" y="27"/>
                      <a:pt x="1841" y="21"/>
                      <a:pt x="1841" y="14"/>
                    </a:cubicBezTo>
                    <a:cubicBezTo>
                      <a:pt x="1841" y="6"/>
                      <a:pt x="1846" y="0"/>
                      <a:pt x="1854" y="0"/>
                    </a:cubicBezTo>
                    <a:close/>
                    <a:moveTo>
                      <a:pt x="2014" y="0"/>
                    </a:moveTo>
                    <a:lnTo>
                      <a:pt x="2094" y="0"/>
                    </a:lnTo>
                    <a:cubicBezTo>
                      <a:pt x="2101" y="0"/>
                      <a:pt x="2107" y="6"/>
                      <a:pt x="2107" y="14"/>
                    </a:cubicBezTo>
                    <a:cubicBezTo>
                      <a:pt x="2107" y="21"/>
                      <a:pt x="2101" y="27"/>
                      <a:pt x="2094" y="27"/>
                    </a:cubicBezTo>
                    <a:lnTo>
                      <a:pt x="2014" y="27"/>
                    </a:lnTo>
                    <a:cubicBezTo>
                      <a:pt x="2006" y="27"/>
                      <a:pt x="2001" y="21"/>
                      <a:pt x="2001" y="14"/>
                    </a:cubicBezTo>
                    <a:cubicBezTo>
                      <a:pt x="2001" y="6"/>
                      <a:pt x="2006" y="0"/>
                      <a:pt x="2014" y="0"/>
                    </a:cubicBezTo>
                    <a:close/>
                    <a:moveTo>
                      <a:pt x="2174" y="0"/>
                    </a:moveTo>
                    <a:lnTo>
                      <a:pt x="2254" y="0"/>
                    </a:lnTo>
                    <a:cubicBezTo>
                      <a:pt x="2261" y="0"/>
                      <a:pt x="2267" y="6"/>
                      <a:pt x="2267" y="14"/>
                    </a:cubicBezTo>
                    <a:cubicBezTo>
                      <a:pt x="2267" y="21"/>
                      <a:pt x="2261" y="27"/>
                      <a:pt x="2254" y="27"/>
                    </a:cubicBezTo>
                    <a:lnTo>
                      <a:pt x="2174" y="27"/>
                    </a:lnTo>
                    <a:cubicBezTo>
                      <a:pt x="2166" y="27"/>
                      <a:pt x="2161" y="21"/>
                      <a:pt x="2161" y="14"/>
                    </a:cubicBezTo>
                    <a:cubicBezTo>
                      <a:pt x="2161" y="6"/>
                      <a:pt x="2166" y="0"/>
                      <a:pt x="2174" y="0"/>
                    </a:cubicBezTo>
                    <a:close/>
                    <a:moveTo>
                      <a:pt x="2334" y="0"/>
                    </a:moveTo>
                    <a:lnTo>
                      <a:pt x="2414" y="0"/>
                    </a:lnTo>
                    <a:cubicBezTo>
                      <a:pt x="2421" y="0"/>
                      <a:pt x="2427" y="6"/>
                      <a:pt x="2427" y="14"/>
                    </a:cubicBezTo>
                    <a:cubicBezTo>
                      <a:pt x="2427" y="21"/>
                      <a:pt x="2421" y="27"/>
                      <a:pt x="2414" y="27"/>
                    </a:cubicBezTo>
                    <a:lnTo>
                      <a:pt x="2334" y="27"/>
                    </a:lnTo>
                    <a:cubicBezTo>
                      <a:pt x="2326" y="27"/>
                      <a:pt x="2321" y="21"/>
                      <a:pt x="2321" y="14"/>
                    </a:cubicBezTo>
                    <a:cubicBezTo>
                      <a:pt x="2321" y="6"/>
                      <a:pt x="2326" y="0"/>
                      <a:pt x="2334" y="0"/>
                    </a:cubicBezTo>
                    <a:close/>
                    <a:moveTo>
                      <a:pt x="2494" y="0"/>
                    </a:moveTo>
                    <a:lnTo>
                      <a:pt x="2574" y="0"/>
                    </a:lnTo>
                    <a:cubicBezTo>
                      <a:pt x="2581" y="0"/>
                      <a:pt x="2587" y="6"/>
                      <a:pt x="2587" y="14"/>
                    </a:cubicBezTo>
                    <a:cubicBezTo>
                      <a:pt x="2587" y="21"/>
                      <a:pt x="2581" y="27"/>
                      <a:pt x="2574" y="27"/>
                    </a:cubicBezTo>
                    <a:lnTo>
                      <a:pt x="2494" y="27"/>
                    </a:lnTo>
                    <a:cubicBezTo>
                      <a:pt x="2486" y="27"/>
                      <a:pt x="2481" y="21"/>
                      <a:pt x="2481" y="14"/>
                    </a:cubicBezTo>
                    <a:cubicBezTo>
                      <a:pt x="2481" y="6"/>
                      <a:pt x="2486" y="0"/>
                      <a:pt x="2494" y="0"/>
                    </a:cubicBezTo>
                    <a:close/>
                    <a:moveTo>
                      <a:pt x="2654" y="0"/>
                    </a:moveTo>
                    <a:lnTo>
                      <a:pt x="2734" y="0"/>
                    </a:lnTo>
                    <a:cubicBezTo>
                      <a:pt x="2741" y="0"/>
                      <a:pt x="2747" y="6"/>
                      <a:pt x="2747" y="14"/>
                    </a:cubicBezTo>
                    <a:cubicBezTo>
                      <a:pt x="2747" y="21"/>
                      <a:pt x="2741" y="27"/>
                      <a:pt x="2734" y="27"/>
                    </a:cubicBezTo>
                    <a:lnTo>
                      <a:pt x="2654" y="27"/>
                    </a:lnTo>
                    <a:cubicBezTo>
                      <a:pt x="2646" y="27"/>
                      <a:pt x="2641" y="21"/>
                      <a:pt x="2641" y="14"/>
                    </a:cubicBezTo>
                    <a:cubicBezTo>
                      <a:pt x="2641" y="6"/>
                      <a:pt x="2646" y="0"/>
                      <a:pt x="2654" y="0"/>
                    </a:cubicBezTo>
                    <a:close/>
                    <a:moveTo>
                      <a:pt x="2814" y="0"/>
                    </a:moveTo>
                    <a:lnTo>
                      <a:pt x="2894" y="0"/>
                    </a:lnTo>
                    <a:cubicBezTo>
                      <a:pt x="2901" y="0"/>
                      <a:pt x="2907" y="6"/>
                      <a:pt x="2907" y="14"/>
                    </a:cubicBezTo>
                    <a:cubicBezTo>
                      <a:pt x="2907" y="21"/>
                      <a:pt x="2901" y="27"/>
                      <a:pt x="2894" y="27"/>
                    </a:cubicBezTo>
                    <a:lnTo>
                      <a:pt x="2814" y="27"/>
                    </a:lnTo>
                    <a:cubicBezTo>
                      <a:pt x="2806" y="27"/>
                      <a:pt x="2801" y="21"/>
                      <a:pt x="2801" y="14"/>
                    </a:cubicBezTo>
                    <a:cubicBezTo>
                      <a:pt x="2801" y="6"/>
                      <a:pt x="2806" y="0"/>
                      <a:pt x="2814" y="0"/>
                    </a:cubicBezTo>
                    <a:close/>
                    <a:moveTo>
                      <a:pt x="2974" y="0"/>
                    </a:moveTo>
                    <a:lnTo>
                      <a:pt x="3054" y="0"/>
                    </a:lnTo>
                    <a:cubicBezTo>
                      <a:pt x="3061" y="0"/>
                      <a:pt x="3067" y="6"/>
                      <a:pt x="3067" y="14"/>
                    </a:cubicBezTo>
                    <a:cubicBezTo>
                      <a:pt x="3067" y="21"/>
                      <a:pt x="3061" y="27"/>
                      <a:pt x="3054" y="27"/>
                    </a:cubicBezTo>
                    <a:lnTo>
                      <a:pt x="2974" y="27"/>
                    </a:lnTo>
                    <a:cubicBezTo>
                      <a:pt x="2966" y="27"/>
                      <a:pt x="2961" y="21"/>
                      <a:pt x="2961" y="14"/>
                    </a:cubicBezTo>
                    <a:cubicBezTo>
                      <a:pt x="2961" y="6"/>
                      <a:pt x="2966" y="0"/>
                      <a:pt x="2974" y="0"/>
                    </a:cubicBezTo>
                    <a:close/>
                    <a:moveTo>
                      <a:pt x="3134" y="0"/>
                    </a:moveTo>
                    <a:lnTo>
                      <a:pt x="3214" y="0"/>
                    </a:lnTo>
                    <a:cubicBezTo>
                      <a:pt x="3221" y="0"/>
                      <a:pt x="3227" y="6"/>
                      <a:pt x="3227" y="14"/>
                    </a:cubicBezTo>
                    <a:cubicBezTo>
                      <a:pt x="3227" y="21"/>
                      <a:pt x="3221" y="27"/>
                      <a:pt x="3214" y="27"/>
                    </a:cubicBezTo>
                    <a:lnTo>
                      <a:pt x="3134" y="27"/>
                    </a:lnTo>
                    <a:cubicBezTo>
                      <a:pt x="3126" y="27"/>
                      <a:pt x="3121" y="21"/>
                      <a:pt x="3121" y="14"/>
                    </a:cubicBezTo>
                    <a:cubicBezTo>
                      <a:pt x="3121" y="6"/>
                      <a:pt x="3126" y="0"/>
                      <a:pt x="3134" y="0"/>
                    </a:cubicBezTo>
                    <a:close/>
                    <a:moveTo>
                      <a:pt x="3294" y="0"/>
                    </a:moveTo>
                    <a:lnTo>
                      <a:pt x="3374" y="0"/>
                    </a:lnTo>
                    <a:cubicBezTo>
                      <a:pt x="3381" y="0"/>
                      <a:pt x="3387" y="6"/>
                      <a:pt x="3387" y="14"/>
                    </a:cubicBezTo>
                    <a:cubicBezTo>
                      <a:pt x="3387" y="21"/>
                      <a:pt x="3381" y="27"/>
                      <a:pt x="3374" y="27"/>
                    </a:cubicBezTo>
                    <a:lnTo>
                      <a:pt x="3294" y="27"/>
                    </a:lnTo>
                    <a:cubicBezTo>
                      <a:pt x="3286" y="27"/>
                      <a:pt x="3281" y="21"/>
                      <a:pt x="3281" y="14"/>
                    </a:cubicBezTo>
                    <a:cubicBezTo>
                      <a:pt x="3281" y="6"/>
                      <a:pt x="3286" y="0"/>
                      <a:pt x="3294" y="0"/>
                    </a:cubicBezTo>
                    <a:close/>
                    <a:moveTo>
                      <a:pt x="3454" y="0"/>
                    </a:moveTo>
                    <a:lnTo>
                      <a:pt x="3534" y="0"/>
                    </a:lnTo>
                    <a:cubicBezTo>
                      <a:pt x="3541" y="0"/>
                      <a:pt x="3547" y="6"/>
                      <a:pt x="3547" y="14"/>
                    </a:cubicBezTo>
                    <a:cubicBezTo>
                      <a:pt x="3547" y="21"/>
                      <a:pt x="3541" y="27"/>
                      <a:pt x="3534" y="27"/>
                    </a:cubicBezTo>
                    <a:lnTo>
                      <a:pt x="3454" y="27"/>
                    </a:lnTo>
                    <a:cubicBezTo>
                      <a:pt x="3446" y="27"/>
                      <a:pt x="3441" y="21"/>
                      <a:pt x="3441" y="14"/>
                    </a:cubicBezTo>
                    <a:cubicBezTo>
                      <a:pt x="3441" y="6"/>
                      <a:pt x="3446" y="0"/>
                      <a:pt x="3454" y="0"/>
                    </a:cubicBezTo>
                    <a:close/>
                    <a:moveTo>
                      <a:pt x="3614" y="0"/>
                    </a:moveTo>
                    <a:lnTo>
                      <a:pt x="3694" y="0"/>
                    </a:lnTo>
                    <a:cubicBezTo>
                      <a:pt x="3701" y="0"/>
                      <a:pt x="3707" y="6"/>
                      <a:pt x="3707" y="14"/>
                    </a:cubicBezTo>
                    <a:cubicBezTo>
                      <a:pt x="3707" y="21"/>
                      <a:pt x="3701" y="27"/>
                      <a:pt x="3694" y="27"/>
                    </a:cubicBezTo>
                    <a:lnTo>
                      <a:pt x="3614" y="27"/>
                    </a:lnTo>
                    <a:cubicBezTo>
                      <a:pt x="3606" y="27"/>
                      <a:pt x="3601" y="21"/>
                      <a:pt x="3601" y="14"/>
                    </a:cubicBezTo>
                    <a:cubicBezTo>
                      <a:pt x="3601" y="6"/>
                      <a:pt x="3606" y="0"/>
                      <a:pt x="3614" y="0"/>
                    </a:cubicBezTo>
                    <a:close/>
                    <a:moveTo>
                      <a:pt x="3774" y="0"/>
                    </a:moveTo>
                    <a:lnTo>
                      <a:pt x="3854" y="0"/>
                    </a:lnTo>
                    <a:cubicBezTo>
                      <a:pt x="3861" y="0"/>
                      <a:pt x="3867" y="6"/>
                      <a:pt x="3867" y="14"/>
                    </a:cubicBezTo>
                    <a:cubicBezTo>
                      <a:pt x="3867" y="21"/>
                      <a:pt x="3861" y="27"/>
                      <a:pt x="3854" y="27"/>
                    </a:cubicBezTo>
                    <a:lnTo>
                      <a:pt x="3774" y="27"/>
                    </a:lnTo>
                    <a:cubicBezTo>
                      <a:pt x="3766" y="27"/>
                      <a:pt x="3761" y="21"/>
                      <a:pt x="3761" y="14"/>
                    </a:cubicBezTo>
                    <a:cubicBezTo>
                      <a:pt x="3761" y="6"/>
                      <a:pt x="3766" y="0"/>
                      <a:pt x="3774" y="0"/>
                    </a:cubicBezTo>
                    <a:close/>
                    <a:moveTo>
                      <a:pt x="3934" y="0"/>
                    </a:moveTo>
                    <a:lnTo>
                      <a:pt x="4014" y="0"/>
                    </a:lnTo>
                    <a:cubicBezTo>
                      <a:pt x="4021" y="0"/>
                      <a:pt x="4027" y="6"/>
                      <a:pt x="4027" y="14"/>
                    </a:cubicBezTo>
                    <a:cubicBezTo>
                      <a:pt x="4027" y="21"/>
                      <a:pt x="4021" y="27"/>
                      <a:pt x="4014" y="27"/>
                    </a:cubicBezTo>
                    <a:lnTo>
                      <a:pt x="3934" y="27"/>
                    </a:lnTo>
                    <a:cubicBezTo>
                      <a:pt x="3926" y="27"/>
                      <a:pt x="3921" y="21"/>
                      <a:pt x="3921" y="14"/>
                    </a:cubicBezTo>
                    <a:cubicBezTo>
                      <a:pt x="3921" y="6"/>
                      <a:pt x="3926" y="0"/>
                      <a:pt x="3934" y="0"/>
                    </a:cubicBezTo>
                    <a:close/>
                    <a:moveTo>
                      <a:pt x="4094" y="0"/>
                    </a:moveTo>
                    <a:lnTo>
                      <a:pt x="4174" y="0"/>
                    </a:lnTo>
                    <a:cubicBezTo>
                      <a:pt x="4181" y="0"/>
                      <a:pt x="4187" y="6"/>
                      <a:pt x="4187" y="14"/>
                    </a:cubicBezTo>
                    <a:cubicBezTo>
                      <a:pt x="4187" y="21"/>
                      <a:pt x="4181" y="27"/>
                      <a:pt x="4174" y="27"/>
                    </a:cubicBezTo>
                    <a:lnTo>
                      <a:pt x="4094" y="27"/>
                    </a:lnTo>
                    <a:cubicBezTo>
                      <a:pt x="4086" y="27"/>
                      <a:pt x="4081" y="21"/>
                      <a:pt x="4081" y="14"/>
                    </a:cubicBezTo>
                    <a:cubicBezTo>
                      <a:pt x="4081" y="6"/>
                      <a:pt x="4086" y="0"/>
                      <a:pt x="4094" y="0"/>
                    </a:cubicBezTo>
                    <a:close/>
                    <a:moveTo>
                      <a:pt x="4254" y="0"/>
                    </a:moveTo>
                    <a:lnTo>
                      <a:pt x="4334" y="0"/>
                    </a:lnTo>
                    <a:cubicBezTo>
                      <a:pt x="4341" y="0"/>
                      <a:pt x="4347" y="6"/>
                      <a:pt x="4347" y="14"/>
                    </a:cubicBezTo>
                    <a:cubicBezTo>
                      <a:pt x="4347" y="21"/>
                      <a:pt x="4341" y="27"/>
                      <a:pt x="4334" y="27"/>
                    </a:cubicBezTo>
                    <a:lnTo>
                      <a:pt x="4254" y="27"/>
                    </a:lnTo>
                    <a:cubicBezTo>
                      <a:pt x="4246" y="27"/>
                      <a:pt x="4241" y="21"/>
                      <a:pt x="4241" y="14"/>
                    </a:cubicBezTo>
                    <a:cubicBezTo>
                      <a:pt x="4241" y="6"/>
                      <a:pt x="4246" y="0"/>
                      <a:pt x="4254" y="0"/>
                    </a:cubicBezTo>
                    <a:close/>
                    <a:moveTo>
                      <a:pt x="4414" y="0"/>
                    </a:moveTo>
                    <a:lnTo>
                      <a:pt x="4494" y="0"/>
                    </a:lnTo>
                    <a:cubicBezTo>
                      <a:pt x="4501" y="0"/>
                      <a:pt x="4507" y="6"/>
                      <a:pt x="4507" y="14"/>
                    </a:cubicBezTo>
                    <a:cubicBezTo>
                      <a:pt x="4507" y="21"/>
                      <a:pt x="4501" y="27"/>
                      <a:pt x="4494" y="27"/>
                    </a:cubicBezTo>
                    <a:lnTo>
                      <a:pt x="4414" y="27"/>
                    </a:lnTo>
                    <a:cubicBezTo>
                      <a:pt x="4406" y="27"/>
                      <a:pt x="4401" y="21"/>
                      <a:pt x="4401" y="14"/>
                    </a:cubicBezTo>
                    <a:cubicBezTo>
                      <a:pt x="4401" y="6"/>
                      <a:pt x="4406" y="0"/>
                      <a:pt x="4414" y="0"/>
                    </a:cubicBezTo>
                    <a:close/>
                    <a:moveTo>
                      <a:pt x="4574" y="0"/>
                    </a:moveTo>
                    <a:lnTo>
                      <a:pt x="4654" y="0"/>
                    </a:lnTo>
                    <a:cubicBezTo>
                      <a:pt x="4661" y="0"/>
                      <a:pt x="4667" y="6"/>
                      <a:pt x="4667" y="14"/>
                    </a:cubicBezTo>
                    <a:cubicBezTo>
                      <a:pt x="4667" y="21"/>
                      <a:pt x="4661" y="27"/>
                      <a:pt x="4654" y="27"/>
                    </a:cubicBezTo>
                    <a:lnTo>
                      <a:pt x="4574" y="27"/>
                    </a:lnTo>
                    <a:cubicBezTo>
                      <a:pt x="4566" y="27"/>
                      <a:pt x="4561" y="21"/>
                      <a:pt x="4561" y="14"/>
                    </a:cubicBezTo>
                    <a:cubicBezTo>
                      <a:pt x="4561" y="6"/>
                      <a:pt x="4566" y="0"/>
                      <a:pt x="4574" y="0"/>
                    </a:cubicBezTo>
                    <a:close/>
                    <a:moveTo>
                      <a:pt x="4734" y="0"/>
                    </a:moveTo>
                    <a:lnTo>
                      <a:pt x="4814" y="0"/>
                    </a:lnTo>
                    <a:cubicBezTo>
                      <a:pt x="4821" y="0"/>
                      <a:pt x="4827" y="6"/>
                      <a:pt x="4827" y="14"/>
                    </a:cubicBezTo>
                    <a:cubicBezTo>
                      <a:pt x="4827" y="21"/>
                      <a:pt x="4821" y="27"/>
                      <a:pt x="4814" y="27"/>
                    </a:cubicBezTo>
                    <a:lnTo>
                      <a:pt x="4734" y="27"/>
                    </a:lnTo>
                    <a:cubicBezTo>
                      <a:pt x="4726" y="27"/>
                      <a:pt x="4721" y="21"/>
                      <a:pt x="4721" y="14"/>
                    </a:cubicBezTo>
                    <a:cubicBezTo>
                      <a:pt x="4721" y="6"/>
                      <a:pt x="4726" y="0"/>
                      <a:pt x="4734" y="0"/>
                    </a:cubicBezTo>
                    <a:close/>
                    <a:moveTo>
                      <a:pt x="4894" y="0"/>
                    </a:moveTo>
                    <a:lnTo>
                      <a:pt x="4974" y="0"/>
                    </a:lnTo>
                    <a:cubicBezTo>
                      <a:pt x="4981" y="0"/>
                      <a:pt x="4987" y="6"/>
                      <a:pt x="4987" y="14"/>
                    </a:cubicBezTo>
                    <a:cubicBezTo>
                      <a:pt x="4987" y="21"/>
                      <a:pt x="4981" y="27"/>
                      <a:pt x="4974" y="27"/>
                    </a:cubicBezTo>
                    <a:lnTo>
                      <a:pt x="4894" y="27"/>
                    </a:lnTo>
                    <a:cubicBezTo>
                      <a:pt x="4886" y="27"/>
                      <a:pt x="4881" y="21"/>
                      <a:pt x="4881" y="14"/>
                    </a:cubicBezTo>
                    <a:cubicBezTo>
                      <a:pt x="4881" y="6"/>
                      <a:pt x="4886" y="0"/>
                      <a:pt x="4894" y="0"/>
                    </a:cubicBezTo>
                    <a:close/>
                    <a:moveTo>
                      <a:pt x="5054" y="0"/>
                    </a:moveTo>
                    <a:lnTo>
                      <a:pt x="5134" y="0"/>
                    </a:lnTo>
                    <a:cubicBezTo>
                      <a:pt x="5141" y="0"/>
                      <a:pt x="5147" y="6"/>
                      <a:pt x="5147" y="14"/>
                    </a:cubicBezTo>
                    <a:cubicBezTo>
                      <a:pt x="5147" y="21"/>
                      <a:pt x="5141" y="27"/>
                      <a:pt x="5134" y="27"/>
                    </a:cubicBezTo>
                    <a:lnTo>
                      <a:pt x="5054" y="27"/>
                    </a:lnTo>
                    <a:cubicBezTo>
                      <a:pt x="5046" y="27"/>
                      <a:pt x="5041" y="21"/>
                      <a:pt x="5041" y="14"/>
                    </a:cubicBezTo>
                    <a:cubicBezTo>
                      <a:pt x="5041" y="6"/>
                      <a:pt x="5046" y="0"/>
                      <a:pt x="5054" y="0"/>
                    </a:cubicBezTo>
                    <a:close/>
                    <a:moveTo>
                      <a:pt x="5214" y="0"/>
                    </a:moveTo>
                    <a:lnTo>
                      <a:pt x="5294" y="0"/>
                    </a:lnTo>
                    <a:cubicBezTo>
                      <a:pt x="5301" y="0"/>
                      <a:pt x="5307" y="6"/>
                      <a:pt x="5307" y="14"/>
                    </a:cubicBezTo>
                    <a:cubicBezTo>
                      <a:pt x="5307" y="21"/>
                      <a:pt x="5301" y="27"/>
                      <a:pt x="5294" y="27"/>
                    </a:cubicBezTo>
                    <a:lnTo>
                      <a:pt x="5214" y="27"/>
                    </a:lnTo>
                    <a:cubicBezTo>
                      <a:pt x="5206" y="27"/>
                      <a:pt x="5201" y="21"/>
                      <a:pt x="5201" y="14"/>
                    </a:cubicBezTo>
                    <a:cubicBezTo>
                      <a:pt x="5201" y="6"/>
                      <a:pt x="5206" y="0"/>
                      <a:pt x="5214" y="0"/>
                    </a:cubicBezTo>
                    <a:close/>
                    <a:moveTo>
                      <a:pt x="5374" y="0"/>
                    </a:moveTo>
                    <a:lnTo>
                      <a:pt x="5454" y="0"/>
                    </a:lnTo>
                    <a:cubicBezTo>
                      <a:pt x="5461" y="0"/>
                      <a:pt x="5467" y="6"/>
                      <a:pt x="5467" y="14"/>
                    </a:cubicBezTo>
                    <a:cubicBezTo>
                      <a:pt x="5467" y="21"/>
                      <a:pt x="5461" y="27"/>
                      <a:pt x="5454" y="27"/>
                    </a:cubicBezTo>
                    <a:lnTo>
                      <a:pt x="5374" y="27"/>
                    </a:lnTo>
                    <a:cubicBezTo>
                      <a:pt x="5366" y="27"/>
                      <a:pt x="5361" y="21"/>
                      <a:pt x="5361" y="14"/>
                    </a:cubicBezTo>
                    <a:cubicBezTo>
                      <a:pt x="5361" y="6"/>
                      <a:pt x="5366" y="0"/>
                      <a:pt x="5374" y="0"/>
                    </a:cubicBezTo>
                    <a:close/>
                    <a:moveTo>
                      <a:pt x="5534" y="0"/>
                    </a:moveTo>
                    <a:lnTo>
                      <a:pt x="5614" y="0"/>
                    </a:lnTo>
                    <a:cubicBezTo>
                      <a:pt x="5621" y="0"/>
                      <a:pt x="5627" y="6"/>
                      <a:pt x="5627" y="14"/>
                    </a:cubicBezTo>
                    <a:cubicBezTo>
                      <a:pt x="5627" y="21"/>
                      <a:pt x="5621" y="27"/>
                      <a:pt x="5614" y="27"/>
                    </a:cubicBezTo>
                    <a:lnTo>
                      <a:pt x="5534" y="27"/>
                    </a:lnTo>
                    <a:cubicBezTo>
                      <a:pt x="5526" y="27"/>
                      <a:pt x="5521" y="21"/>
                      <a:pt x="5521" y="14"/>
                    </a:cubicBezTo>
                    <a:cubicBezTo>
                      <a:pt x="5521" y="6"/>
                      <a:pt x="5526" y="0"/>
                      <a:pt x="5534" y="0"/>
                    </a:cubicBezTo>
                    <a:close/>
                    <a:moveTo>
                      <a:pt x="5694" y="0"/>
                    </a:moveTo>
                    <a:lnTo>
                      <a:pt x="5774" y="0"/>
                    </a:lnTo>
                    <a:cubicBezTo>
                      <a:pt x="5781" y="0"/>
                      <a:pt x="5787" y="6"/>
                      <a:pt x="5787" y="14"/>
                    </a:cubicBezTo>
                    <a:cubicBezTo>
                      <a:pt x="5787" y="21"/>
                      <a:pt x="5781" y="27"/>
                      <a:pt x="5774" y="27"/>
                    </a:cubicBezTo>
                    <a:lnTo>
                      <a:pt x="5694" y="27"/>
                    </a:lnTo>
                    <a:cubicBezTo>
                      <a:pt x="5686" y="27"/>
                      <a:pt x="5681" y="21"/>
                      <a:pt x="5681" y="14"/>
                    </a:cubicBezTo>
                    <a:cubicBezTo>
                      <a:pt x="5681" y="6"/>
                      <a:pt x="5686" y="0"/>
                      <a:pt x="5694" y="0"/>
                    </a:cubicBezTo>
                    <a:close/>
                    <a:moveTo>
                      <a:pt x="5854" y="0"/>
                    </a:moveTo>
                    <a:lnTo>
                      <a:pt x="5934" y="0"/>
                    </a:lnTo>
                    <a:cubicBezTo>
                      <a:pt x="5941" y="0"/>
                      <a:pt x="5947" y="6"/>
                      <a:pt x="5947" y="14"/>
                    </a:cubicBezTo>
                    <a:cubicBezTo>
                      <a:pt x="5947" y="21"/>
                      <a:pt x="5941" y="27"/>
                      <a:pt x="5934" y="27"/>
                    </a:cubicBezTo>
                    <a:lnTo>
                      <a:pt x="5854" y="27"/>
                    </a:lnTo>
                    <a:cubicBezTo>
                      <a:pt x="5846" y="27"/>
                      <a:pt x="5841" y="21"/>
                      <a:pt x="5841" y="14"/>
                    </a:cubicBezTo>
                    <a:cubicBezTo>
                      <a:pt x="5841" y="6"/>
                      <a:pt x="5846" y="0"/>
                      <a:pt x="5854" y="0"/>
                    </a:cubicBezTo>
                    <a:close/>
                    <a:moveTo>
                      <a:pt x="6014" y="0"/>
                    </a:moveTo>
                    <a:lnTo>
                      <a:pt x="6094" y="0"/>
                    </a:lnTo>
                    <a:cubicBezTo>
                      <a:pt x="6101" y="0"/>
                      <a:pt x="6107" y="6"/>
                      <a:pt x="6107" y="14"/>
                    </a:cubicBezTo>
                    <a:cubicBezTo>
                      <a:pt x="6107" y="21"/>
                      <a:pt x="6101" y="27"/>
                      <a:pt x="6094" y="27"/>
                    </a:cubicBezTo>
                    <a:lnTo>
                      <a:pt x="6014" y="27"/>
                    </a:lnTo>
                    <a:cubicBezTo>
                      <a:pt x="6006" y="27"/>
                      <a:pt x="6001" y="21"/>
                      <a:pt x="6001" y="14"/>
                    </a:cubicBezTo>
                    <a:cubicBezTo>
                      <a:pt x="6001" y="6"/>
                      <a:pt x="6006" y="0"/>
                      <a:pt x="6014" y="0"/>
                    </a:cubicBezTo>
                    <a:close/>
                    <a:moveTo>
                      <a:pt x="6174" y="0"/>
                    </a:moveTo>
                    <a:lnTo>
                      <a:pt x="6254" y="0"/>
                    </a:lnTo>
                    <a:cubicBezTo>
                      <a:pt x="6261" y="0"/>
                      <a:pt x="6267" y="6"/>
                      <a:pt x="6267" y="14"/>
                    </a:cubicBezTo>
                    <a:cubicBezTo>
                      <a:pt x="6267" y="21"/>
                      <a:pt x="6261" y="27"/>
                      <a:pt x="6254" y="27"/>
                    </a:cubicBezTo>
                    <a:lnTo>
                      <a:pt x="6174" y="27"/>
                    </a:lnTo>
                    <a:cubicBezTo>
                      <a:pt x="6166" y="27"/>
                      <a:pt x="6161" y="21"/>
                      <a:pt x="6161" y="14"/>
                    </a:cubicBezTo>
                    <a:cubicBezTo>
                      <a:pt x="6161" y="6"/>
                      <a:pt x="6166" y="0"/>
                      <a:pt x="6174" y="0"/>
                    </a:cubicBezTo>
                    <a:close/>
                    <a:moveTo>
                      <a:pt x="6334" y="0"/>
                    </a:moveTo>
                    <a:lnTo>
                      <a:pt x="6414" y="0"/>
                    </a:lnTo>
                    <a:cubicBezTo>
                      <a:pt x="6421" y="0"/>
                      <a:pt x="6427" y="6"/>
                      <a:pt x="6427" y="14"/>
                    </a:cubicBezTo>
                    <a:cubicBezTo>
                      <a:pt x="6427" y="21"/>
                      <a:pt x="6421" y="27"/>
                      <a:pt x="6414" y="27"/>
                    </a:cubicBezTo>
                    <a:lnTo>
                      <a:pt x="6334" y="27"/>
                    </a:lnTo>
                    <a:cubicBezTo>
                      <a:pt x="6326" y="27"/>
                      <a:pt x="6321" y="21"/>
                      <a:pt x="6321" y="14"/>
                    </a:cubicBezTo>
                    <a:cubicBezTo>
                      <a:pt x="6321" y="6"/>
                      <a:pt x="6326" y="0"/>
                      <a:pt x="6334" y="0"/>
                    </a:cubicBezTo>
                    <a:close/>
                    <a:moveTo>
                      <a:pt x="6494" y="0"/>
                    </a:moveTo>
                    <a:lnTo>
                      <a:pt x="6574" y="0"/>
                    </a:lnTo>
                    <a:cubicBezTo>
                      <a:pt x="6581" y="0"/>
                      <a:pt x="6587" y="6"/>
                      <a:pt x="6587" y="14"/>
                    </a:cubicBezTo>
                    <a:cubicBezTo>
                      <a:pt x="6587" y="21"/>
                      <a:pt x="6581" y="27"/>
                      <a:pt x="6574" y="27"/>
                    </a:cubicBezTo>
                    <a:lnTo>
                      <a:pt x="6494" y="27"/>
                    </a:lnTo>
                    <a:cubicBezTo>
                      <a:pt x="6487" y="27"/>
                      <a:pt x="6481" y="21"/>
                      <a:pt x="6481" y="14"/>
                    </a:cubicBezTo>
                    <a:cubicBezTo>
                      <a:pt x="6481" y="6"/>
                      <a:pt x="6487" y="0"/>
                      <a:pt x="6494" y="0"/>
                    </a:cubicBezTo>
                    <a:close/>
                    <a:moveTo>
                      <a:pt x="6654" y="0"/>
                    </a:moveTo>
                    <a:lnTo>
                      <a:pt x="6734" y="0"/>
                    </a:lnTo>
                    <a:cubicBezTo>
                      <a:pt x="6741" y="0"/>
                      <a:pt x="6747" y="6"/>
                      <a:pt x="6747" y="14"/>
                    </a:cubicBezTo>
                    <a:cubicBezTo>
                      <a:pt x="6747" y="21"/>
                      <a:pt x="6741" y="27"/>
                      <a:pt x="6734" y="27"/>
                    </a:cubicBezTo>
                    <a:lnTo>
                      <a:pt x="6654" y="27"/>
                    </a:lnTo>
                    <a:cubicBezTo>
                      <a:pt x="6647" y="27"/>
                      <a:pt x="6641" y="21"/>
                      <a:pt x="6641" y="14"/>
                    </a:cubicBezTo>
                    <a:cubicBezTo>
                      <a:pt x="6641" y="6"/>
                      <a:pt x="6647" y="0"/>
                      <a:pt x="6654" y="0"/>
                    </a:cubicBezTo>
                    <a:close/>
                    <a:moveTo>
                      <a:pt x="6814" y="0"/>
                    </a:moveTo>
                    <a:lnTo>
                      <a:pt x="6894" y="0"/>
                    </a:lnTo>
                    <a:cubicBezTo>
                      <a:pt x="6901" y="0"/>
                      <a:pt x="6907" y="6"/>
                      <a:pt x="6907" y="14"/>
                    </a:cubicBezTo>
                    <a:cubicBezTo>
                      <a:pt x="6907" y="21"/>
                      <a:pt x="6901" y="27"/>
                      <a:pt x="6894" y="27"/>
                    </a:cubicBezTo>
                    <a:lnTo>
                      <a:pt x="6814" y="27"/>
                    </a:lnTo>
                    <a:cubicBezTo>
                      <a:pt x="6807" y="27"/>
                      <a:pt x="6801" y="21"/>
                      <a:pt x="6801" y="14"/>
                    </a:cubicBezTo>
                    <a:cubicBezTo>
                      <a:pt x="6801" y="6"/>
                      <a:pt x="6807" y="0"/>
                      <a:pt x="6814" y="0"/>
                    </a:cubicBezTo>
                    <a:close/>
                    <a:moveTo>
                      <a:pt x="6974" y="0"/>
                    </a:moveTo>
                    <a:lnTo>
                      <a:pt x="7054" y="0"/>
                    </a:lnTo>
                    <a:cubicBezTo>
                      <a:pt x="7061" y="0"/>
                      <a:pt x="7067" y="6"/>
                      <a:pt x="7067" y="14"/>
                    </a:cubicBezTo>
                    <a:cubicBezTo>
                      <a:pt x="7067" y="21"/>
                      <a:pt x="7061" y="27"/>
                      <a:pt x="7054" y="27"/>
                    </a:cubicBezTo>
                    <a:lnTo>
                      <a:pt x="6974" y="27"/>
                    </a:lnTo>
                    <a:cubicBezTo>
                      <a:pt x="6967" y="27"/>
                      <a:pt x="6961" y="21"/>
                      <a:pt x="6961" y="14"/>
                    </a:cubicBezTo>
                    <a:cubicBezTo>
                      <a:pt x="6961" y="6"/>
                      <a:pt x="6967" y="0"/>
                      <a:pt x="6974" y="0"/>
                    </a:cubicBezTo>
                    <a:close/>
                    <a:moveTo>
                      <a:pt x="7134" y="0"/>
                    </a:moveTo>
                    <a:lnTo>
                      <a:pt x="7214" y="0"/>
                    </a:lnTo>
                    <a:cubicBezTo>
                      <a:pt x="7221" y="0"/>
                      <a:pt x="7227" y="6"/>
                      <a:pt x="7227" y="14"/>
                    </a:cubicBezTo>
                    <a:cubicBezTo>
                      <a:pt x="7227" y="21"/>
                      <a:pt x="7221" y="27"/>
                      <a:pt x="7214" y="27"/>
                    </a:cubicBezTo>
                    <a:lnTo>
                      <a:pt x="7134" y="27"/>
                    </a:lnTo>
                    <a:cubicBezTo>
                      <a:pt x="7127" y="27"/>
                      <a:pt x="7121" y="21"/>
                      <a:pt x="7121" y="14"/>
                    </a:cubicBezTo>
                    <a:cubicBezTo>
                      <a:pt x="7121" y="6"/>
                      <a:pt x="7127" y="0"/>
                      <a:pt x="7134" y="0"/>
                    </a:cubicBezTo>
                    <a:close/>
                    <a:moveTo>
                      <a:pt x="7294" y="0"/>
                    </a:moveTo>
                    <a:lnTo>
                      <a:pt x="7374" y="0"/>
                    </a:lnTo>
                    <a:cubicBezTo>
                      <a:pt x="7381" y="0"/>
                      <a:pt x="7387" y="6"/>
                      <a:pt x="7387" y="14"/>
                    </a:cubicBezTo>
                    <a:cubicBezTo>
                      <a:pt x="7387" y="21"/>
                      <a:pt x="7381" y="27"/>
                      <a:pt x="7374" y="27"/>
                    </a:cubicBezTo>
                    <a:lnTo>
                      <a:pt x="7294" y="27"/>
                    </a:lnTo>
                    <a:cubicBezTo>
                      <a:pt x="7287" y="27"/>
                      <a:pt x="7281" y="21"/>
                      <a:pt x="7281" y="14"/>
                    </a:cubicBezTo>
                    <a:cubicBezTo>
                      <a:pt x="7281" y="6"/>
                      <a:pt x="7287" y="0"/>
                      <a:pt x="7294" y="0"/>
                    </a:cubicBezTo>
                    <a:close/>
                    <a:moveTo>
                      <a:pt x="7454" y="0"/>
                    </a:moveTo>
                    <a:lnTo>
                      <a:pt x="7534" y="0"/>
                    </a:lnTo>
                    <a:cubicBezTo>
                      <a:pt x="7541" y="0"/>
                      <a:pt x="7547" y="6"/>
                      <a:pt x="7547" y="14"/>
                    </a:cubicBezTo>
                    <a:cubicBezTo>
                      <a:pt x="7547" y="21"/>
                      <a:pt x="7541" y="27"/>
                      <a:pt x="7534" y="27"/>
                    </a:cubicBezTo>
                    <a:lnTo>
                      <a:pt x="7454" y="27"/>
                    </a:lnTo>
                    <a:cubicBezTo>
                      <a:pt x="7447" y="27"/>
                      <a:pt x="7441" y="21"/>
                      <a:pt x="7441" y="14"/>
                    </a:cubicBezTo>
                    <a:cubicBezTo>
                      <a:pt x="7441" y="6"/>
                      <a:pt x="7447" y="0"/>
                      <a:pt x="7454" y="0"/>
                    </a:cubicBezTo>
                    <a:close/>
                    <a:moveTo>
                      <a:pt x="7614" y="0"/>
                    </a:moveTo>
                    <a:lnTo>
                      <a:pt x="7694" y="0"/>
                    </a:lnTo>
                    <a:cubicBezTo>
                      <a:pt x="7701" y="0"/>
                      <a:pt x="7707" y="6"/>
                      <a:pt x="7707" y="14"/>
                    </a:cubicBezTo>
                    <a:cubicBezTo>
                      <a:pt x="7707" y="21"/>
                      <a:pt x="7701" y="27"/>
                      <a:pt x="7694" y="27"/>
                    </a:cubicBezTo>
                    <a:lnTo>
                      <a:pt x="7614" y="27"/>
                    </a:lnTo>
                    <a:cubicBezTo>
                      <a:pt x="7607" y="27"/>
                      <a:pt x="7601" y="21"/>
                      <a:pt x="7601" y="14"/>
                    </a:cubicBezTo>
                    <a:cubicBezTo>
                      <a:pt x="7601" y="6"/>
                      <a:pt x="7607" y="0"/>
                      <a:pt x="7614" y="0"/>
                    </a:cubicBezTo>
                    <a:close/>
                    <a:moveTo>
                      <a:pt x="7774" y="0"/>
                    </a:moveTo>
                    <a:lnTo>
                      <a:pt x="7854" y="0"/>
                    </a:lnTo>
                    <a:cubicBezTo>
                      <a:pt x="7861" y="0"/>
                      <a:pt x="7867" y="6"/>
                      <a:pt x="7867" y="14"/>
                    </a:cubicBezTo>
                    <a:cubicBezTo>
                      <a:pt x="7867" y="21"/>
                      <a:pt x="7861" y="27"/>
                      <a:pt x="7854" y="27"/>
                    </a:cubicBezTo>
                    <a:lnTo>
                      <a:pt x="7774" y="27"/>
                    </a:lnTo>
                    <a:cubicBezTo>
                      <a:pt x="7767" y="27"/>
                      <a:pt x="7761" y="21"/>
                      <a:pt x="7761" y="14"/>
                    </a:cubicBezTo>
                    <a:cubicBezTo>
                      <a:pt x="7761" y="6"/>
                      <a:pt x="7767" y="0"/>
                      <a:pt x="7774" y="0"/>
                    </a:cubicBezTo>
                    <a:close/>
                    <a:moveTo>
                      <a:pt x="7934" y="0"/>
                    </a:moveTo>
                    <a:lnTo>
                      <a:pt x="8014" y="0"/>
                    </a:lnTo>
                    <a:cubicBezTo>
                      <a:pt x="8021" y="0"/>
                      <a:pt x="8027" y="6"/>
                      <a:pt x="8027" y="14"/>
                    </a:cubicBezTo>
                    <a:cubicBezTo>
                      <a:pt x="8027" y="21"/>
                      <a:pt x="8021" y="27"/>
                      <a:pt x="8014" y="27"/>
                    </a:cubicBezTo>
                    <a:lnTo>
                      <a:pt x="7934" y="27"/>
                    </a:lnTo>
                    <a:cubicBezTo>
                      <a:pt x="7927" y="27"/>
                      <a:pt x="7921" y="21"/>
                      <a:pt x="7921" y="14"/>
                    </a:cubicBezTo>
                    <a:cubicBezTo>
                      <a:pt x="7921" y="6"/>
                      <a:pt x="7927" y="0"/>
                      <a:pt x="7934" y="0"/>
                    </a:cubicBezTo>
                    <a:close/>
                    <a:moveTo>
                      <a:pt x="8094" y="0"/>
                    </a:moveTo>
                    <a:lnTo>
                      <a:pt x="8174" y="0"/>
                    </a:lnTo>
                    <a:cubicBezTo>
                      <a:pt x="8181" y="0"/>
                      <a:pt x="8187" y="6"/>
                      <a:pt x="8187" y="14"/>
                    </a:cubicBezTo>
                    <a:cubicBezTo>
                      <a:pt x="8187" y="21"/>
                      <a:pt x="8181" y="27"/>
                      <a:pt x="8174" y="27"/>
                    </a:cubicBezTo>
                    <a:lnTo>
                      <a:pt x="8094" y="27"/>
                    </a:lnTo>
                    <a:cubicBezTo>
                      <a:pt x="8087" y="27"/>
                      <a:pt x="8081" y="21"/>
                      <a:pt x="8081" y="14"/>
                    </a:cubicBezTo>
                    <a:cubicBezTo>
                      <a:pt x="8081" y="6"/>
                      <a:pt x="8087" y="0"/>
                      <a:pt x="8094" y="0"/>
                    </a:cubicBezTo>
                    <a:close/>
                    <a:moveTo>
                      <a:pt x="8254" y="0"/>
                    </a:moveTo>
                    <a:lnTo>
                      <a:pt x="8334" y="0"/>
                    </a:lnTo>
                    <a:cubicBezTo>
                      <a:pt x="8341" y="0"/>
                      <a:pt x="8347" y="6"/>
                      <a:pt x="8347" y="14"/>
                    </a:cubicBezTo>
                    <a:cubicBezTo>
                      <a:pt x="8347" y="21"/>
                      <a:pt x="8341" y="27"/>
                      <a:pt x="8334" y="27"/>
                    </a:cubicBezTo>
                    <a:lnTo>
                      <a:pt x="8254" y="27"/>
                    </a:lnTo>
                    <a:cubicBezTo>
                      <a:pt x="8247" y="27"/>
                      <a:pt x="8241" y="21"/>
                      <a:pt x="8241" y="14"/>
                    </a:cubicBezTo>
                    <a:cubicBezTo>
                      <a:pt x="8241" y="6"/>
                      <a:pt x="8247" y="0"/>
                      <a:pt x="8254" y="0"/>
                    </a:cubicBezTo>
                    <a:close/>
                    <a:moveTo>
                      <a:pt x="8414" y="0"/>
                    </a:moveTo>
                    <a:lnTo>
                      <a:pt x="8494" y="0"/>
                    </a:lnTo>
                    <a:cubicBezTo>
                      <a:pt x="8501" y="0"/>
                      <a:pt x="8507" y="6"/>
                      <a:pt x="8507" y="14"/>
                    </a:cubicBezTo>
                    <a:cubicBezTo>
                      <a:pt x="8507" y="21"/>
                      <a:pt x="8501" y="27"/>
                      <a:pt x="8494" y="27"/>
                    </a:cubicBezTo>
                    <a:lnTo>
                      <a:pt x="8414" y="27"/>
                    </a:lnTo>
                    <a:cubicBezTo>
                      <a:pt x="8407" y="27"/>
                      <a:pt x="8401" y="21"/>
                      <a:pt x="8401" y="14"/>
                    </a:cubicBezTo>
                    <a:cubicBezTo>
                      <a:pt x="8401" y="6"/>
                      <a:pt x="8407" y="0"/>
                      <a:pt x="8414" y="0"/>
                    </a:cubicBezTo>
                    <a:close/>
                    <a:moveTo>
                      <a:pt x="8574" y="0"/>
                    </a:moveTo>
                    <a:lnTo>
                      <a:pt x="8654" y="0"/>
                    </a:lnTo>
                    <a:cubicBezTo>
                      <a:pt x="8661" y="0"/>
                      <a:pt x="8667" y="6"/>
                      <a:pt x="8667" y="14"/>
                    </a:cubicBezTo>
                    <a:cubicBezTo>
                      <a:pt x="8667" y="21"/>
                      <a:pt x="8661" y="27"/>
                      <a:pt x="8654" y="27"/>
                    </a:cubicBezTo>
                    <a:lnTo>
                      <a:pt x="8574" y="27"/>
                    </a:lnTo>
                    <a:cubicBezTo>
                      <a:pt x="8567" y="27"/>
                      <a:pt x="8561" y="21"/>
                      <a:pt x="8561" y="14"/>
                    </a:cubicBezTo>
                    <a:cubicBezTo>
                      <a:pt x="8561" y="6"/>
                      <a:pt x="8567" y="0"/>
                      <a:pt x="8574" y="0"/>
                    </a:cubicBezTo>
                    <a:close/>
                    <a:moveTo>
                      <a:pt x="8734" y="0"/>
                    </a:moveTo>
                    <a:lnTo>
                      <a:pt x="8814" y="0"/>
                    </a:lnTo>
                    <a:cubicBezTo>
                      <a:pt x="8821" y="0"/>
                      <a:pt x="8827" y="6"/>
                      <a:pt x="8827" y="14"/>
                    </a:cubicBezTo>
                    <a:cubicBezTo>
                      <a:pt x="8827" y="21"/>
                      <a:pt x="8821" y="27"/>
                      <a:pt x="8814" y="27"/>
                    </a:cubicBezTo>
                    <a:lnTo>
                      <a:pt x="8734" y="27"/>
                    </a:lnTo>
                    <a:cubicBezTo>
                      <a:pt x="8727" y="27"/>
                      <a:pt x="8721" y="21"/>
                      <a:pt x="8721" y="14"/>
                    </a:cubicBezTo>
                    <a:cubicBezTo>
                      <a:pt x="8721" y="6"/>
                      <a:pt x="8727" y="0"/>
                      <a:pt x="8734" y="0"/>
                    </a:cubicBezTo>
                    <a:close/>
                    <a:moveTo>
                      <a:pt x="8894" y="0"/>
                    </a:moveTo>
                    <a:lnTo>
                      <a:pt x="8974" y="0"/>
                    </a:lnTo>
                    <a:cubicBezTo>
                      <a:pt x="8981" y="0"/>
                      <a:pt x="8987" y="6"/>
                      <a:pt x="8987" y="14"/>
                    </a:cubicBezTo>
                    <a:cubicBezTo>
                      <a:pt x="8987" y="21"/>
                      <a:pt x="8981" y="27"/>
                      <a:pt x="8974" y="27"/>
                    </a:cubicBezTo>
                    <a:lnTo>
                      <a:pt x="8894" y="27"/>
                    </a:lnTo>
                    <a:cubicBezTo>
                      <a:pt x="8887" y="27"/>
                      <a:pt x="8881" y="21"/>
                      <a:pt x="8881" y="14"/>
                    </a:cubicBezTo>
                    <a:cubicBezTo>
                      <a:pt x="8881" y="6"/>
                      <a:pt x="8887" y="0"/>
                      <a:pt x="8894" y="0"/>
                    </a:cubicBezTo>
                    <a:close/>
                    <a:moveTo>
                      <a:pt x="9054" y="0"/>
                    </a:moveTo>
                    <a:lnTo>
                      <a:pt x="9134" y="0"/>
                    </a:lnTo>
                    <a:cubicBezTo>
                      <a:pt x="9141" y="0"/>
                      <a:pt x="9147" y="6"/>
                      <a:pt x="9147" y="14"/>
                    </a:cubicBezTo>
                    <a:cubicBezTo>
                      <a:pt x="9147" y="21"/>
                      <a:pt x="9141" y="27"/>
                      <a:pt x="9134" y="27"/>
                    </a:cubicBezTo>
                    <a:lnTo>
                      <a:pt x="9054" y="27"/>
                    </a:lnTo>
                    <a:cubicBezTo>
                      <a:pt x="9047" y="27"/>
                      <a:pt x="9041" y="21"/>
                      <a:pt x="9041" y="14"/>
                    </a:cubicBezTo>
                    <a:cubicBezTo>
                      <a:pt x="9041" y="6"/>
                      <a:pt x="9047" y="0"/>
                      <a:pt x="9054" y="0"/>
                    </a:cubicBezTo>
                    <a:close/>
                    <a:moveTo>
                      <a:pt x="9214" y="0"/>
                    </a:moveTo>
                    <a:lnTo>
                      <a:pt x="9294" y="0"/>
                    </a:lnTo>
                    <a:cubicBezTo>
                      <a:pt x="9301" y="0"/>
                      <a:pt x="9307" y="6"/>
                      <a:pt x="9307" y="14"/>
                    </a:cubicBezTo>
                    <a:cubicBezTo>
                      <a:pt x="9307" y="21"/>
                      <a:pt x="9301" y="27"/>
                      <a:pt x="9294" y="27"/>
                    </a:cubicBezTo>
                    <a:lnTo>
                      <a:pt x="9214" y="27"/>
                    </a:lnTo>
                    <a:cubicBezTo>
                      <a:pt x="9207" y="27"/>
                      <a:pt x="9201" y="21"/>
                      <a:pt x="9201" y="14"/>
                    </a:cubicBezTo>
                    <a:cubicBezTo>
                      <a:pt x="9201" y="6"/>
                      <a:pt x="9207" y="0"/>
                      <a:pt x="9214" y="0"/>
                    </a:cubicBezTo>
                    <a:close/>
                    <a:moveTo>
                      <a:pt x="9374" y="0"/>
                    </a:moveTo>
                    <a:lnTo>
                      <a:pt x="9454" y="0"/>
                    </a:lnTo>
                    <a:cubicBezTo>
                      <a:pt x="9461" y="0"/>
                      <a:pt x="9467" y="6"/>
                      <a:pt x="9467" y="14"/>
                    </a:cubicBezTo>
                    <a:cubicBezTo>
                      <a:pt x="9467" y="21"/>
                      <a:pt x="9461" y="27"/>
                      <a:pt x="9454" y="27"/>
                    </a:cubicBezTo>
                    <a:lnTo>
                      <a:pt x="9374" y="27"/>
                    </a:lnTo>
                    <a:cubicBezTo>
                      <a:pt x="9367" y="27"/>
                      <a:pt x="9361" y="21"/>
                      <a:pt x="9361" y="14"/>
                    </a:cubicBezTo>
                    <a:cubicBezTo>
                      <a:pt x="9361" y="6"/>
                      <a:pt x="9367" y="0"/>
                      <a:pt x="9374" y="0"/>
                    </a:cubicBezTo>
                    <a:close/>
                    <a:moveTo>
                      <a:pt x="9534" y="0"/>
                    </a:moveTo>
                    <a:lnTo>
                      <a:pt x="9614" y="0"/>
                    </a:lnTo>
                    <a:cubicBezTo>
                      <a:pt x="9621" y="0"/>
                      <a:pt x="9627" y="6"/>
                      <a:pt x="9627" y="14"/>
                    </a:cubicBezTo>
                    <a:cubicBezTo>
                      <a:pt x="9627" y="21"/>
                      <a:pt x="9621" y="27"/>
                      <a:pt x="9614" y="27"/>
                    </a:cubicBezTo>
                    <a:lnTo>
                      <a:pt x="9534" y="27"/>
                    </a:lnTo>
                    <a:cubicBezTo>
                      <a:pt x="9527" y="27"/>
                      <a:pt x="9521" y="21"/>
                      <a:pt x="9521" y="14"/>
                    </a:cubicBezTo>
                    <a:cubicBezTo>
                      <a:pt x="9521" y="6"/>
                      <a:pt x="9527" y="0"/>
                      <a:pt x="9534" y="0"/>
                    </a:cubicBezTo>
                    <a:close/>
                    <a:moveTo>
                      <a:pt x="9694" y="0"/>
                    </a:moveTo>
                    <a:lnTo>
                      <a:pt x="9774" y="0"/>
                    </a:lnTo>
                    <a:cubicBezTo>
                      <a:pt x="9781" y="0"/>
                      <a:pt x="9787" y="6"/>
                      <a:pt x="9787" y="14"/>
                    </a:cubicBezTo>
                    <a:cubicBezTo>
                      <a:pt x="9787" y="21"/>
                      <a:pt x="9781" y="27"/>
                      <a:pt x="9774" y="27"/>
                    </a:cubicBezTo>
                    <a:lnTo>
                      <a:pt x="9694" y="27"/>
                    </a:lnTo>
                    <a:cubicBezTo>
                      <a:pt x="9687" y="27"/>
                      <a:pt x="9681" y="21"/>
                      <a:pt x="9681" y="14"/>
                    </a:cubicBezTo>
                    <a:cubicBezTo>
                      <a:pt x="9681" y="6"/>
                      <a:pt x="9687" y="0"/>
                      <a:pt x="9694" y="0"/>
                    </a:cubicBezTo>
                    <a:close/>
                    <a:moveTo>
                      <a:pt x="9854" y="0"/>
                    </a:moveTo>
                    <a:lnTo>
                      <a:pt x="9934" y="0"/>
                    </a:lnTo>
                    <a:cubicBezTo>
                      <a:pt x="9941" y="0"/>
                      <a:pt x="9947" y="6"/>
                      <a:pt x="9947" y="14"/>
                    </a:cubicBezTo>
                    <a:cubicBezTo>
                      <a:pt x="9947" y="21"/>
                      <a:pt x="9941" y="27"/>
                      <a:pt x="9934" y="27"/>
                    </a:cubicBezTo>
                    <a:lnTo>
                      <a:pt x="9854" y="27"/>
                    </a:lnTo>
                    <a:cubicBezTo>
                      <a:pt x="9847" y="27"/>
                      <a:pt x="9841" y="21"/>
                      <a:pt x="9841" y="14"/>
                    </a:cubicBezTo>
                    <a:cubicBezTo>
                      <a:pt x="9841" y="6"/>
                      <a:pt x="9847" y="0"/>
                      <a:pt x="9854" y="0"/>
                    </a:cubicBezTo>
                    <a:close/>
                    <a:moveTo>
                      <a:pt x="10014" y="0"/>
                    </a:moveTo>
                    <a:lnTo>
                      <a:pt x="10094" y="0"/>
                    </a:lnTo>
                    <a:cubicBezTo>
                      <a:pt x="10101" y="0"/>
                      <a:pt x="10107" y="6"/>
                      <a:pt x="10107" y="14"/>
                    </a:cubicBezTo>
                    <a:cubicBezTo>
                      <a:pt x="10107" y="21"/>
                      <a:pt x="10101" y="27"/>
                      <a:pt x="10094" y="27"/>
                    </a:cubicBezTo>
                    <a:lnTo>
                      <a:pt x="10014" y="27"/>
                    </a:lnTo>
                    <a:cubicBezTo>
                      <a:pt x="10007" y="27"/>
                      <a:pt x="10001" y="21"/>
                      <a:pt x="10001" y="14"/>
                    </a:cubicBezTo>
                    <a:cubicBezTo>
                      <a:pt x="10001" y="6"/>
                      <a:pt x="10007" y="0"/>
                      <a:pt x="10014" y="0"/>
                    </a:cubicBezTo>
                    <a:close/>
                    <a:moveTo>
                      <a:pt x="10174" y="0"/>
                    </a:moveTo>
                    <a:lnTo>
                      <a:pt x="10254" y="0"/>
                    </a:lnTo>
                    <a:cubicBezTo>
                      <a:pt x="10261" y="0"/>
                      <a:pt x="10267" y="6"/>
                      <a:pt x="10267" y="14"/>
                    </a:cubicBezTo>
                    <a:cubicBezTo>
                      <a:pt x="10267" y="21"/>
                      <a:pt x="10261" y="27"/>
                      <a:pt x="10254" y="27"/>
                    </a:cubicBezTo>
                    <a:lnTo>
                      <a:pt x="10174" y="27"/>
                    </a:lnTo>
                    <a:cubicBezTo>
                      <a:pt x="10167" y="27"/>
                      <a:pt x="10161" y="21"/>
                      <a:pt x="10161" y="14"/>
                    </a:cubicBezTo>
                    <a:cubicBezTo>
                      <a:pt x="10161" y="6"/>
                      <a:pt x="10167" y="0"/>
                      <a:pt x="10174" y="0"/>
                    </a:cubicBezTo>
                    <a:close/>
                    <a:moveTo>
                      <a:pt x="10334" y="0"/>
                    </a:moveTo>
                    <a:lnTo>
                      <a:pt x="10414" y="0"/>
                    </a:lnTo>
                    <a:cubicBezTo>
                      <a:pt x="10421" y="0"/>
                      <a:pt x="10427" y="6"/>
                      <a:pt x="10427" y="14"/>
                    </a:cubicBezTo>
                    <a:cubicBezTo>
                      <a:pt x="10427" y="21"/>
                      <a:pt x="10421" y="27"/>
                      <a:pt x="10414" y="27"/>
                    </a:cubicBezTo>
                    <a:lnTo>
                      <a:pt x="10334" y="27"/>
                    </a:lnTo>
                    <a:cubicBezTo>
                      <a:pt x="10327" y="27"/>
                      <a:pt x="10321" y="21"/>
                      <a:pt x="10321" y="14"/>
                    </a:cubicBezTo>
                    <a:cubicBezTo>
                      <a:pt x="10321" y="6"/>
                      <a:pt x="10327" y="0"/>
                      <a:pt x="10334" y="0"/>
                    </a:cubicBezTo>
                    <a:close/>
                    <a:moveTo>
                      <a:pt x="10494" y="0"/>
                    </a:moveTo>
                    <a:lnTo>
                      <a:pt x="10574" y="0"/>
                    </a:lnTo>
                    <a:cubicBezTo>
                      <a:pt x="10581" y="0"/>
                      <a:pt x="10587" y="6"/>
                      <a:pt x="10587" y="14"/>
                    </a:cubicBezTo>
                    <a:cubicBezTo>
                      <a:pt x="10587" y="21"/>
                      <a:pt x="10581" y="27"/>
                      <a:pt x="10574" y="27"/>
                    </a:cubicBezTo>
                    <a:lnTo>
                      <a:pt x="10494" y="27"/>
                    </a:lnTo>
                    <a:cubicBezTo>
                      <a:pt x="10487" y="27"/>
                      <a:pt x="10481" y="21"/>
                      <a:pt x="10481" y="14"/>
                    </a:cubicBezTo>
                    <a:cubicBezTo>
                      <a:pt x="10481" y="6"/>
                      <a:pt x="10487" y="0"/>
                      <a:pt x="10494" y="0"/>
                    </a:cubicBezTo>
                    <a:close/>
                    <a:moveTo>
                      <a:pt x="10654" y="0"/>
                    </a:moveTo>
                    <a:lnTo>
                      <a:pt x="10734" y="0"/>
                    </a:lnTo>
                    <a:cubicBezTo>
                      <a:pt x="10741" y="0"/>
                      <a:pt x="10747" y="6"/>
                      <a:pt x="10747" y="14"/>
                    </a:cubicBezTo>
                    <a:cubicBezTo>
                      <a:pt x="10747" y="21"/>
                      <a:pt x="10741" y="27"/>
                      <a:pt x="10734" y="27"/>
                    </a:cubicBezTo>
                    <a:lnTo>
                      <a:pt x="10654" y="27"/>
                    </a:lnTo>
                    <a:cubicBezTo>
                      <a:pt x="10647" y="27"/>
                      <a:pt x="10641" y="21"/>
                      <a:pt x="10641" y="14"/>
                    </a:cubicBezTo>
                    <a:cubicBezTo>
                      <a:pt x="10641" y="6"/>
                      <a:pt x="10647" y="0"/>
                      <a:pt x="10654" y="0"/>
                    </a:cubicBezTo>
                    <a:close/>
                    <a:moveTo>
                      <a:pt x="10814" y="0"/>
                    </a:moveTo>
                    <a:lnTo>
                      <a:pt x="10894" y="0"/>
                    </a:lnTo>
                    <a:cubicBezTo>
                      <a:pt x="10901" y="0"/>
                      <a:pt x="10907" y="6"/>
                      <a:pt x="10907" y="14"/>
                    </a:cubicBezTo>
                    <a:cubicBezTo>
                      <a:pt x="10907" y="21"/>
                      <a:pt x="10901" y="27"/>
                      <a:pt x="10894" y="27"/>
                    </a:cubicBezTo>
                    <a:lnTo>
                      <a:pt x="10814" y="27"/>
                    </a:lnTo>
                    <a:cubicBezTo>
                      <a:pt x="10807" y="27"/>
                      <a:pt x="10801" y="21"/>
                      <a:pt x="10801" y="14"/>
                    </a:cubicBezTo>
                    <a:cubicBezTo>
                      <a:pt x="10801" y="6"/>
                      <a:pt x="10807" y="0"/>
                      <a:pt x="10814" y="0"/>
                    </a:cubicBezTo>
                    <a:close/>
                    <a:moveTo>
                      <a:pt x="10974" y="0"/>
                    </a:moveTo>
                    <a:lnTo>
                      <a:pt x="11054" y="0"/>
                    </a:lnTo>
                    <a:cubicBezTo>
                      <a:pt x="11061" y="0"/>
                      <a:pt x="11067" y="6"/>
                      <a:pt x="11067" y="14"/>
                    </a:cubicBezTo>
                    <a:cubicBezTo>
                      <a:pt x="11067" y="21"/>
                      <a:pt x="11061" y="27"/>
                      <a:pt x="11054" y="27"/>
                    </a:cubicBezTo>
                    <a:lnTo>
                      <a:pt x="10974" y="27"/>
                    </a:lnTo>
                    <a:cubicBezTo>
                      <a:pt x="10967" y="27"/>
                      <a:pt x="10961" y="21"/>
                      <a:pt x="10961" y="14"/>
                    </a:cubicBezTo>
                    <a:cubicBezTo>
                      <a:pt x="10961" y="6"/>
                      <a:pt x="10967" y="0"/>
                      <a:pt x="10974" y="0"/>
                    </a:cubicBezTo>
                    <a:close/>
                    <a:moveTo>
                      <a:pt x="11134" y="0"/>
                    </a:moveTo>
                    <a:lnTo>
                      <a:pt x="11214" y="0"/>
                    </a:lnTo>
                    <a:cubicBezTo>
                      <a:pt x="11221" y="0"/>
                      <a:pt x="11227" y="6"/>
                      <a:pt x="11227" y="14"/>
                    </a:cubicBezTo>
                    <a:cubicBezTo>
                      <a:pt x="11227" y="21"/>
                      <a:pt x="11221" y="27"/>
                      <a:pt x="11214" y="27"/>
                    </a:cubicBezTo>
                    <a:lnTo>
                      <a:pt x="11134" y="27"/>
                    </a:lnTo>
                    <a:cubicBezTo>
                      <a:pt x="11127" y="27"/>
                      <a:pt x="11121" y="21"/>
                      <a:pt x="11121" y="14"/>
                    </a:cubicBezTo>
                    <a:cubicBezTo>
                      <a:pt x="11121" y="6"/>
                      <a:pt x="11127" y="0"/>
                      <a:pt x="11134" y="0"/>
                    </a:cubicBezTo>
                    <a:close/>
                    <a:moveTo>
                      <a:pt x="11294" y="0"/>
                    </a:moveTo>
                    <a:lnTo>
                      <a:pt x="11374" y="0"/>
                    </a:lnTo>
                    <a:cubicBezTo>
                      <a:pt x="11381" y="0"/>
                      <a:pt x="11387" y="6"/>
                      <a:pt x="11387" y="14"/>
                    </a:cubicBezTo>
                    <a:cubicBezTo>
                      <a:pt x="11387" y="21"/>
                      <a:pt x="11381" y="27"/>
                      <a:pt x="11374" y="27"/>
                    </a:cubicBezTo>
                    <a:lnTo>
                      <a:pt x="11294" y="27"/>
                    </a:lnTo>
                    <a:cubicBezTo>
                      <a:pt x="11287" y="27"/>
                      <a:pt x="11281" y="21"/>
                      <a:pt x="11281" y="14"/>
                    </a:cubicBezTo>
                    <a:cubicBezTo>
                      <a:pt x="11281" y="6"/>
                      <a:pt x="11287" y="0"/>
                      <a:pt x="11294" y="0"/>
                    </a:cubicBezTo>
                    <a:close/>
                    <a:moveTo>
                      <a:pt x="11454" y="0"/>
                    </a:moveTo>
                    <a:lnTo>
                      <a:pt x="11534" y="0"/>
                    </a:lnTo>
                    <a:cubicBezTo>
                      <a:pt x="11541" y="0"/>
                      <a:pt x="11547" y="6"/>
                      <a:pt x="11547" y="14"/>
                    </a:cubicBezTo>
                    <a:cubicBezTo>
                      <a:pt x="11547" y="21"/>
                      <a:pt x="11541" y="27"/>
                      <a:pt x="11534" y="27"/>
                    </a:cubicBezTo>
                    <a:lnTo>
                      <a:pt x="11454" y="27"/>
                    </a:lnTo>
                    <a:cubicBezTo>
                      <a:pt x="11447" y="27"/>
                      <a:pt x="11441" y="21"/>
                      <a:pt x="11441" y="14"/>
                    </a:cubicBezTo>
                    <a:cubicBezTo>
                      <a:pt x="11441" y="6"/>
                      <a:pt x="11447" y="0"/>
                      <a:pt x="11454" y="0"/>
                    </a:cubicBezTo>
                    <a:close/>
                    <a:moveTo>
                      <a:pt x="11614" y="0"/>
                    </a:moveTo>
                    <a:lnTo>
                      <a:pt x="11694" y="0"/>
                    </a:lnTo>
                    <a:cubicBezTo>
                      <a:pt x="11701" y="0"/>
                      <a:pt x="11707" y="6"/>
                      <a:pt x="11707" y="14"/>
                    </a:cubicBezTo>
                    <a:cubicBezTo>
                      <a:pt x="11707" y="21"/>
                      <a:pt x="11701" y="27"/>
                      <a:pt x="11694" y="27"/>
                    </a:cubicBezTo>
                    <a:lnTo>
                      <a:pt x="11614" y="27"/>
                    </a:lnTo>
                    <a:cubicBezTo>
                      <a:pt x="11607" y="27"/>
                      <a:pt x="11601" y="21"/>
                      <a:pt x="11601" y="14"/>
                    </a:cubicBezTo>
                    <a:cubicBezTo>
                      <a:pt x="11601" y="6"/>
                      <a:pt x="11607" y="0"/>
                      <a:pt x="11614" y="0"/>
                    </a:cubicBezTo>
                    <a:close/>
                    <a:moveTo>
                      <a:pt x="11774" y="0"/>
                    </a:moveTo>
                    <a:lnTo>
                      <a:pt x="11854" y="0"/>
                    </a:lnTo>
                    <a:cubicBezTo>
                      <a:pt x="11861" y="0"/>
                      <a:pt x="11867" y="6"/>
                      <a:pt x="11867" y="14"/>
                    </a:cubicBezTo>
                    <a:cubicBezTo>
                      <a:pt x="11867" y="21"/>
                      <a:pt x="11861" y="27"/>
                      <a:pt x="11854" y="27"/>
                    </a:cubicBezTo>
                    <a:lnTo>
                      <a:pt x="11774" y="27"/>
                    </a:lnTo>
                    <a:cubicBezTo>
                      <a:pt x="11767" y="27"/>
                      <a:pt x="11761" y="21"/>
                      <a:pt x="11761" y="14"/>
                    </a:cubicBezTo>
                    <a:cubicBezTo>
                      <a:pt x="11761" y="6"/>
                      <a:pt x="11767" y="0"/>
                      <a:pt x="11774" y="0"/>
                    </a:cubicBezTo>
                    <a:close/>
                    <a:moveTo>
                      <a:pt x="11934" y="0"/>
                    </a:moveTo>
                    <a:lnTo>
                      <a:pt x="12014" y="0"/>
                    </a:lnTo>
                    <a:cubicBezTo>
                      <a:pt x="12021" y="0"/>
                      <a:pt x="12027" y="6"/>
                      <a:pt x="12027" y="14"/>
                    </a:cubicBezTo>
                    <a:cubicBezTo>
                      <a:pt x="12027" y="21"/>
                      <a:pt x="12021" y="27"/>
                      <a:pt x="12014" y="27"/>
                    </a:cubicBezTo>
                    <a:lnTo>
                      <a:pt x="11934" y="27"/>
                    </a:lnTo>
                    <a:cubicBezTo>
                      <a:pt x="11927" y="27"/>
                      <a:pt x="11921" y="21"/>
                      <a:pt x="11921" y="14"/>
                    </a:cubicBezTo>
                    <a:cubicBezTo>
                      <a:pt x="11921" y="6"/>
                      <a:pt x="11927" y="0"/>
                      <a:pt x="11934" y="0"/>
                    </a:cubicBezTo>
                    <a:close/>
                    <a:moveTo>
                      <a:pt x="12094" y="0"/>
                    </a:moveTo>
                    <a:lnTo>
                      <a:pt x="12174" y="0"/>
                    </a:lnTo>
                    <a:cubicBezTo>
                      <a:pt x="12181" y="0"/>
                      <a:pt x="12187" y="6"/>
                      <a:pt x="12187" y="14"/>
                    </a:cubicBezTo>
                    <a:cubicBezTo>
                      <a:pt x="12187" y="21"/>
                      <a:pt x="12181" y="27"/>
                      <a:pt x="12174" y="27"/>
                    </a:cubicBezTo>
                    <a:lnTo>
                      <a:pt x="12094" y="27"/>
                    </a:lnTo>
                    <a:cubicBezTo>
                      <a:pt x="12087" y="27"/>
                      <a:pt x="12081" y="21"/>
                      <a:pt x="12081" y="14"/>
                    </a:cubicBezTo>
                    <a:cubicBezTo>
                      <a:pt x="12081" y="6"/>
                      <a:pt x="12087" y="0"/>
                      <a:pt x="12094" y="0"/>
                    </a:cubicBezTo>
                    <a:close/>
                    <a:moveTo>
                      <a:pt x="12254" y="0"/>
                    </a:moveTo>
                    <a:lnTo>
                      <a:pt x="12334" y="0"/>
                    </a:lnTo>
                    <a:cubicBezTo>
                      <a:pt x="12341" y="0"/>
                      <a:pt x="12347" y="6"/>
                      <a:pt x="12347" y="14"/>
                    </a:cubicBezTo>
                    <a:cubicBezTo>
                      <a:pt x="12347" y="21"/>
                      <a:pt x="12341" y="27"/>
                      <a:pt x="12334" y="27"/>
                    </a:cubicBezTo>
                    <a:lnTo>
                      <a:pt x="12254" y="27"/>
                    </a:lnTo>
                    <a:cubicBezTo>
                      <a:pt x="12247" y="27"/>
                      <a:pt x="12241" y="21"/>
                      <a:pt x="12241" y="14"/>
                    </a:cubicBezTo>
                    <a:cubicBezTo>
                      <a:pt x="12241" y="6"/>
                      <a:pt x="12247" y="0"/>
                      <a:pt x="12254" y="0"/>
                    </a:cubicBezTo>
                    <a:close/>
                    <a:moveTo>
                      <a:pt x="12414" y="0"/>
                    </a:moveTo>
                    <a:lnTo>
                      <a:pt x="12494" y="0"/>
                    </a:lnTo>
                    <a:cubicBezTo>
                      <a:pt x="12501" y="0"/>
                      <a:pt x="12507" y="6"/>
                      <a:pt x="12507" y="14"/>
                    </a:cubicBezTo>
                    <a:cubicBezTo>
                      <a:pt x="12507" y="21"/>
                      <a:pt x="12501" y="27"/>
                      <a:pt x="12494" y="27"/>
                    </a:cubicBezTo>
                    <a:lnTo>
                      <a:pt x="12414" y="27"/>
                    </a:lnTo>
                    <a:cubicBezTo>
                      <a:pt x="12407" y="27"/>
                      <a:pt x="12401" y="21"/>
                      <a:pt x="12401" y="14"/>
                    </a:cubicBezTo>
                    <a:cubicBezTo>
                      <a:pt x="12401" y="6"/>
                      <a:pt x="12407" y="0"/>
                      <a:pt x="12414" y="0"/>
                    </a:cubicBezTo>
                    <a:close/>
                    <a:moveTo>
                      <a:pt x="12574" y="0"/>
                    </a:moveTo>
                    <a:lnTo>
                      <a:pt x="12654" y="0"/>
                    </a:lnTo>
                    <a:cubicBezTo>
                      <a:pt x="12661" y="0"/>
                      <a:pt x="12667" y="6"/>
                      <a:pt x="12667" y="14"/>
                    </a:cubicBezTo>
                    <a:cubicBezTo>
                      <a:pt x="12667" y="21"/>
                      <a:pt x="12661" y="27"/>
                      <a:pt x="12654" y="27"/>
                    </a:cubicBezTo>
                    <a:lnTo>
                      <a:pt x="12574" y="27"/>
                    </a:lnTo>
                    <a:cubicBezTo>
                      <a:pt x="12567" y="27"/>
                      <a:pt x="12561" y="21"/>
                      <a:pt x="12561" y="14"/>
                    </a:cubicBezTo>
                    <a:cubicBezTo>
                      <a:pt x="12561" y="6"/>
                      <a:pt x="12567" y="0"/>
                      <a:pt x="12574" y="0"/>
                    </a:cubicBezTo>
                    <a:close/>
                    <a:moveTo>
                      <a:pt x="12734" y="0"/>
                    </a:moveTo>
                    <a:lnTo>
                      <a:pt x="12814" y="0"/>
                    </a:lnTo>
                    <a:cubicBezTo>
                      <a:pt x="12821" y="0"/>
                      <a:pt x="12827" y="6"/>
                      <a:pt x="12827" y="14"/>
                    </a:cubicBezTo>
                    <a:cubicBezTo>
                      <a:pt x="12827" y="21"/>
                      <a:pt x="12821" y="27"/>
                      <a:pt x="12814" y="27"/>
                    </a:cubicBezTo>
                    <a:lnTo>
                      <a:pt x="12734" y="27"/>
                    </a:lnTo>
                    <a:cubicBezTo>
                      <a:pt x="12727" y="27"/>
                      <a:pt x="12721" y="21"/>
                      <a:pt x="12721" y="14"/>
                    </a:cubicBezTo>
                    <a:cubicBezTo>
                      <a:pt x="12721" y="6"/>
                      <a:pt x="12727" y="0"/>
                      <a:pt x="12734" y="0"/>
                    </a:cubicBezTo>
                    <a:close/>
                    <a:moveTo>
                      <a:pt x="12894" y="0"/>
                    </a:moveTo>
                    <a:lnTo>
                      <a:pt x="12974" y="0"/>
                    </a:lnTo>
                    <a:cubicBezTo>
                      <a:pt x="12981" y="0"/>
                      <a:pt x="12987" y="6"/>
                      <a:pt x="12987" y="14"/>
                    </a:cubicBezTo>
                    <a:cubicBezTo>
                      <a:pt x="12987" y="21"/>
                      <a:pt x="12981" y="27"/>
                      <a:pt x="12974" y="27"/>
                    </a:cubicBezTo>
                    <a:lnTo>
                      <a:pt x="12894" y="27"/>
                    </a:lnTo>
                    <a:cubicBezTo>
                      <a:pt x="12887" y="27"/>
                      <a:pt x="12881" y="21"/>
                      <a:pt x="12881" y="14"/>
                    </a:cubicBezTo>
                    <a:cubicBezTo>
                      <a:pt x="12881" y="6"/>
                      <a:pt x="12887" y="0"/>
                      <a:pt x="12894" y="0"/>
                    </a:cubicBezTo>
                    <a:close/>
                    <a:moveTo>
                      <a:pt x="13054" y="0"/>
                    </a:moveTo>
                    <a:lnTo>
                      <a:pt x="13134" y="0"/>
                    </a:lnTo>
                    <a:cubicBezTo>
                      <a:pt x="13141" y="0"/>
                      <a:pt x="13147" y="6"/>
                      <a:pt x="13147" y="14"/>
                    </a:cubicBezTo>
                    <a:cubicBezTo>
                      <a:pt x="13147" y="21"/>
                      <a:pt x="13141" y="27"/>
                      <a:pt x="13134" y="27"/>
                    </a:cubicBezTo>
                    <a:lnTo>
                      <a:pt x="13054" y="27"/>
                    </a:lnTo>
                    <a:cubicBezTo>
                      <a:pt x="13047" y="27"/>
                      <a:pt x="13041" y="21"/>
                      <a:pt x="13041" y="14"/>
                    </a:cubicBezTo>
                    <a:cubicBezTo>
                      <a:pt x="13041" y="6"/>
                      <a:pt x="13047" y="0"/>
                      <a:pt x="13054" y="0"/>
                    </a:cubicBezTo>
                    <a:close/>
                    <a:moveTo>
                      <a:pt x="13214" y="0"/>
                    </a:moveTo>
                    <a:lnTo>
                      <a:pt x="13294" y="0"/>
                    </a:lnTo>
                    <a:cubicBezTo>
                      <a:pt x="13301" y="0"/>
                      <a:pt x="13307" y="6"/>
                      <a:pt x="13307" y="14"/>
                    </a:cubicBezTo>
                    <a:cubicBezTo>
                      <a:pt x="13307" y="21"/>
                      <a:pt x="13301" y="27"/>
                      <a:pt x="13294" y="27"/>
                    </a:cubicBezTo>
                    <a:lnTo>
                      <a:pt x="13214" y="27"/>
                    </a:lnTo>
                    <a:cubicBezTo>
                      <a:pt x="13207" y="27"/>
                      <a:pt x="13201" y="21"/>
                      <a:pt x="13201" y="14"/>
                    </a:cubicBezTo>
                    <a:cubicBezTo>
                      <a:pt x="13201" y="6"/>
                      <a:pt x="13207" y="0"/>
                      <a:pt x="13214" y="0"/>
                    </a:cubicBezTo>
                    <a:close/>
                    <a:moveTo>
                      <a:pt x="13374" y="0"/>
                    </a:moveTo>
                    <a:lnTo>
                      <a:pt x="13454" y="0"/>
                    </a:lnTo>
                    <a:cubicBezTo>
                      <a:pt x="13461" y="0"/>
                      <a:pt x="13467" y="6"/>
                      <a:pt x="13467" y="14"/>
                    </a:cubicBezTo>
                    <a:cubicBezTo>
                      <a:pt x="13467" y="21"/>
                      <a:pt x="13461" y="27"/>
                      <a:pt x="13454" y="27"/>
                    </a:cubicBezTo>
                    <a:lnTo>
                      <a:pt x="13374" y="27"/>
                    </a:lnTo>
                    <a:cubicBezTo>
                      <a:pt x="13367" y="27"/>
                      <a:pt x="13361" y="21"/>
                      <a:pt x="13361" y="14"/>
                    </a:cubicBezTo>
                    <a:cubicBezTo>
                      <a:pt x="13361" y="6"/>
                      <a:pt x="13367" y="0"/>
                      <a:pt x="13374" y="0"/>
                    </a:cubicBezTo>
                    <a:close/>
                    <a:moveTo>
                      <a:pt x="13534" y="0"/>
                    </a:moveTo>
                    <a:lnTo>
                      <a:pt x="13614" y="0"/>
                    </a:lnTo>
                    <a:cubicBezTo>
                      <a:pt x="13621" y="0"/>
                      <a:pt x="13627" y="6"/>
                      <a:pt x="13627" y="14"/>
                    </a:cubicBezTo>
                    <a:cubicBezTo>
                      <a:pt x="13627" y="21"/>
                      <a:pt x="13621" y="27"/>
                      <a:pt x="13614" y="27"/>
                    </a:cubicBezTo>
                    <a:lnTo>
                      <a:pt x="13534" y="27"/>
                    </a:lnTo>
                    <a:cubicBezTo>
                      <a:pt x="13527" y="27"/>
                      <a:pt x="13521" y="21"/>
                      <a:pt x="13521" y="14"/>
                    </a:cubicBezTo>
                    <a:cubicBezTo>
                      <a:pt x="13521" y="6"/>
                      <a:pt x="13527" y="0"/>
                      <a:pt x="13534" y="0"/>
                    </a:cubicBezTo>
                    <a:close/>
                    <a:moveTo>
                      <a:pt x="13694" y="0"/>
                    </a:moveTo>
                    <a:lnTo>
                      <a:pt x="13774" y="0"/>
                    </a:lnTo>
                    <a:cubicBezTo>
                      <a:pt x="13781" y="0"/>
                      <a:pt x="13787" y="6"/>
                      <a:pt x="13787" y="14"/>
                    </a:cubicBezTo>
                    <a:cubicBezTo>
                      <a:pt x="13787" y="21"/>
                      <a:pt x="13781" y="27"/>
                      <a:pt x="13774" y="27"/>
                    </a:cubicBezTo>
                    <a:lnTo>
                      <a:pt x="13694" y="27"/>
                    </a:lnTo>
                    <a:cubicBezTo>
                      <a:pt x="13687" y="27"/>
                      <a:pt x="13681" y="21"/>
                      <a:pt x="13681" y="14"/>
                    </a:cubicBezTo>
                    <a:cubicBezTo>
                      <a:pt x="13681" y="6"/>
                      <a:pt x="13687" y="0"/>
                      <a:pt x="13694" y="0"/>
                    </a:cubicBezTo>
                    <a:close/>
                    <a:moveTo>
                      <a:pt x="13854" y="0"/>
                    </a:moveTo>
                    <a:lnTo>
                      <a:pt x="13934" y="0"/>
                    </a:lnTo>
                    <a:cubicBezTo>
                      <a:pt x="13941" y="0"/>
                      <a:pt x="13947" y="6"/>
                      <a:pt x="13947" y="14"/>
                    </a:cubicBezTo>
                    <a:cubicBezTo>
                      <a:pt x="13947" y="21"/>
                      <a:pt x="13941" y="27"/>
                      <a:pt x="13934" y="27"/>
                    </a:cubicBezTo>
                    <a:lnTo>
                      <a:pt x="13854" y="27"/>
                    </a:lnTo>
                    <a:cubicBezTo>
                      <a:pt x="13847" y="27"/>
                      <a:pt x="13841" y="21"/>
                      <a:pt x="13841" y="14"/>
                    </a:cubicBezTo>
                    <a:cubicBezTo>
                      <a:pt x="13841" y="6"/>
                      <a:pt x="13847" y="0"/>
                      <a:pt x="13854" y="0"/>
                    </a:cubicBezTo>
                    <a:close/>
                    <a:moveTo>
                      <a:pt x="14014" y="0"/>
                    </a:moveTo>
                    <a:lnTo>
                      <a:pt x="14094" y="0"/>
                    </a:lnTo>
                    <a:cubicBezTo>
                      <a:pt x="14101" y="0"/>
                      <a:pt x="14107" y="6"/>
                      <a:pt x="14107" y="14"/>
                    </a:cubicBezTo>
                    <a:cubicBezTo>
                      <a:pt x="14107" y="21"/>
                      <a:pt x="14101" y="27"/>
                      <a:pt x="14094" y="27"/>
                    </a:cubicBezTo>
                    <a:lnTo>
                      <a:pt x="14014" y="27"/>
                    </a:lnTo>
                    <a:cubicBezTo>
                      <a:pt x="14007" y="27"/>
                      <a:pt x="14001" y="21"/>
                      <a:pt x="14001" y="14"/>
                    </a:cubicBezTo>
                    <a:cubicBezTo>
                      <a:pt x="14001" y="6"/>
                      <a:pt x="14007" y="0"/>
                      <a:pt x="14014" y="0"/>
                    </a:cubicBezTo>
                    <a:close/>
                    <a:moveTo>
                      <a:pt x="14174" y="0"/>
                    </a:moveTo>
                    <a:lnTo>
                      <a:pt x="14254" y="0"/>
                    </a:lnTo>
                    <a:cubicBezTo>
                      <a:pt x="14261" y="0"/>
                      <a:pt x="14267" y="6"/>
                      <a:pt x="14267" y="14"/>
                    </a:cubicBezTo>
                    <a:cubicBezTo>
                      <a:pt x="14267" y="21"/>
                      <a:pt x="14261" y="27"/>
                      <a:pt x="14254" y="27"/>
                    </a:cubicBezTo>
                    <a:lnTo>
                      <a:pt x="14174" y="27"/>
                    </a:lnTo>
                    <a:cubicBezTo>
                      <a:pt x="14167" y="27"/>
                      <a:pt x="14161" y="21"/>
                      <a:pt x="14161" y="14"/>
                    </a:cubicBezTo>
                    <a:cubicBezTo>
                      <a:pt x="14161" y="6"/>
                      <a:pt x="14167" y="0"/>
                      <a:pt x="14174" y="0"/>
                    </a:cubicBezTo>
                    <a:close/>
                    <a:moveTo>
                      <a:pt x="14334" y="0"/>
                    </a:moveTo>
                    <a:lnTo>
                      <a:pt x="14414" y="0"/>
                    </a:lnTo>
                    <a:cubicBezTo>
                      <a:pt x="14421" y="0"/>
                      <a:pt x="14427" y="6"/>
                      <a:pt x="14427" y="14"/>
                    </a:cubicBezTo>
                    <a:cubicBezTo>
                      <a:pt x="14427" y="21"/>
                      <a:pt x="14421" y="27"/>
                      <a:pt x="14414" y="27"/>
                    </a:cubicBezTo>
                    <a:lnTo>
                      <a:pt x="14334" y="27"/>
                    </a:lnTo>
                    <a:cubicBezTo>
                      <a:pt x="14327" y="27"/>
                      <a:pt x="14321" y="21"/>
                      <a:pt x="14321" y="14"/>
                    </a:cubicBezTo>
                    <a:cubicBezTo>
                      <a:pt x="14321" y="6"/>
                      <a:pt x="14327" y="0"/>
                      <a:pt x="14334" y="0"/>
                    </a:cubicBezTo>
                    <a:close/>
                    <a:moveTo>
                      <a:pt x="14494" y="0"/>
                    </a:moveTo>
                    <a:lnTo>
                      <a:pt x="14574" y="0"/>
                    </a:lnTo>
                    <a:cubicBezTo>
                      <a:pt x="14581" y="0"/>
                      <a:pt x="14587" y="6"/>
                      <a:pt x="14587" y="14"/>
                    </a:cubicBezTo>
                    <a:cubicBezTo>
                      <a:pt x="14587" y="21"/>
                      <a:pt x="14581" y="27"/>
                      <a:pt x="14574" y="27"/>
                    </a:cubicBezTo>
                    <a:lnTo>
                      <a:pt x="14494" y="27"/>
                    </a:lnTo>
                    <a:cubicBezTo>
                      <a:pt x="14487" y="27"/>
                      <a:pt x="14481" y="21"/>
                      <a:pt x="14481" y="14"/>
                    </a:cubicBezTo>
                    <a:cubicBezTo>
                      <a:pt x="14481" y="6"/>
                      <a:pt x="14487" y="0"/>
                      <a:pt x="14494" y="0"/>
                    </a:cubicBezTo>
                    <a:close/>
                    <a:moveTo>
                      <a:pt x="14654" y="0"/>
                    </a:moveTo>
                    <a:lnTo>
                      <a:pt x="14734" y="0"/>
                    </a:lnTo>
                    <a:cubicBezTo>
                      <a:pt x="14741" y="0"/>
                      <a:pt x="14747" y="6"/>
                      <a:pt x="14747" y="14"/>
                    </a:cubicBezTo>
                    <a:cubicBezTo>
                      <a:pt x="14747" y="21"/>
                      <a:pt x="14741" y="27"/>
                      <a:pt x="14734" y="27"/>
                    </a:cubicBezTo>
                    <a:lnTo>
                      <a:pt x="14654" y="27"/>
                    </a:lnTo>
                    <a:cubicBezTo>
                      <a:pt x="14647" y="27"/>
                      <a:pt x="14641" y="21"/>
                      <a:pt x="14641" y="14"/>
                    </a:cubicBezTo>
                    <a:cubicBezTo>
                      <a:pt x="14641" y="6"/>
                      <a:pt x="14647" y="0"/>
                      <a:pt x="14654" y="0"/>
                    </a:cubicBezTo>
                    <a:close/>
                    <a:moveTo>
                      <a:pt x="14814" y="0"/>
                    </a:moveTo>
                    <a:lnTo>
                      <a:pt x="14894" y="0"/>
                    </a:lnTo>
                    <a:cubicBezTo>
                      <a:pt x="14901" y="0"/>
                      <a:pt x="14907" y="6"/>
                      <a:pt x="14907" y="14"/>
                    </a:cubicBezTo>
                    <a:cubicBezTo>
                      <a:pt x="14907" y="21"/>
                      <a:pt x="14901" y="27"/>
                      <a:pt x="14894" y="27"/>
                    </a:cubicBezTo>
                    <a:lnTo>
                      <a:pt x="14814" y="27"/>
                    </a:lnTo>
                    <a:cubicBezTo>
                      <a:pt x="14807" y="27"/>
                      <a:pt x="14801" y="21"/>
                      <a:pt x="14801" y="14"/>
                    </a:cubicBezTo>
                    <a:cubicBezTo>
                      <a:pt x="14801" y="6"/>
                      <a:pt x="14807" y="0"/>
                      <a:pt x="14814" y="0"/>
                    </a:cubicBezTo>
                    <a:close/>
                    <a:moveTo>
                      <a:pt x="14974" y="0"/>
                    </a:moveTo>
                    <a:lnTo>
                      <a:pt x="15054" y="0"/>
                    </a:lnTo>
                    <a:cubicBezTo>
                      <a:pt x="15061" y="0"/>
                      <a:pt x="15067" y="6"/>
                      <a:pt x="15067" y="14"/>
                    </a:cubicBezTo>
                    <a:cubicBezTo>
                      <a:pt x="15067" y="21"/>
                      <a:pt x="15061" y="27"/>
                      <a:pt x="15054" y="27"/>
                    </a:cubicBezTo>
                    <a:lnTo>
                      <a:pt x="14974" y="27"/>
                    </a:lnTo>
                    <a:cubicBezTo>
                      <a:pt x="14967" y="27"/>
                      <a:pt x="14961" y="21"/>
                      <a:pt x="14961" y="14"/>
                    </a:cubicBezTo>
                    <a:cubicBezTo>
                      <a:pt x="14961" y="6"/>
                      <a:pt x="14967" y="0"/>
                      <a:pt x="14974" y="0"/>
                    </a:cubicBezTo>
                    <a:close/>
                    <a:moveTo>
                      <a:pt x="15134" y="0"/>
                    </a:moveTo>
                    <a:lnTo>
                      <a:pt x="15214" y="0"/>
                    </a:lnTo>
                    <a:cubicBezTo>
                      <a:pt x="15221" y="0"/>
                      <a:pt x="15227" y="6"/>
                      <a:pt x="15227" y="14"/>
                    </a:cubicBezTo>
                    <a:cubicBezTo>
                      <a:pt x="15227" y="21"/>
                      <a:pt x="15221" y="27"/>
                      <a:pt x="15214" y="27"/>
                    </a:cubicBezTo>
                    <a:lnTo>
                      <a:pt x="15134" y="27"/>
                    </a:lnTo>
                    <a:cubicBezTo>
                      <a:pt x="15127" y="27"/>
                      <a:pt x="15121" y="21"/>
                      <a:pt x="15121" y="14"/>
                    </a:cubicBezTo>
                    <a:cubicBezTo>
                      <a:pt x="15121" y="6"/>
                      <a:pt x="15127" y="0"/>
                      <a:pt x="15134" y="0"/>
                    </a:cubicBezTo>
                    <a:close/>
                    <a:moveTo>
                      <a:pt x="15294" y="0"/>
                    </a:moveTo>
                    <a:lnTo>
                      <a:pt x="15374" y="0"/>
                    </a:lnTo>
                    <a:cubicBezTo>
                      <a:pt x="15381" y="0"/>
                      <a:pt x="15387" y="6"/>
                      <a:pt x="15387" y="14"/>
                    </a:cubicBezTo>
                    <a:cubicBezTo>
                      <a:pt x="15387" y="21"/>
                      <a:pt x="15381" y="27"/>
                      <a:pt x="15374" y="27"/>
                    </a:cubicBezTo>
                    <a:lnTo>
                      <a:pt x="15294" y="27"/>
                    </a:lnTo>
                    <a:cubicBezTo>
                      <a:pt x="15287" y="27"/>
                      <a:pt x="15281" y="21"/>
                      <a:pt x="15281" y="14"/>
                    </a:cubicBezTo>
                    <a:cubicBezTo>
                      <a:pt x="15281" y="6"/>
                      <a:pt x="15287" y="0"/>
                      <a:pt x="15294" y="0"/>
                    </a:cubicBezTo>
                    <a:close/>
                    <a:moveTo>
                      <a:pt x="15454" y="0"/>
                    </a:moveTo>
                    <a:lnTo>
                      <a:pt x="15534" y="0"/>
                    </a:lnTo>
                    <a:cubicBezTo>
                      <a:pt x="15541" y="0"/>
                      <a:pt x="15547" y="6"/>
                      <a:pt x="15547" y="14"/>
                    </a:cubicBezTo>
                    <a:cubicBezTo>
                      <a:pt x="15547" y="21"/>
                      <a:pt x="15541" y="27"/>
                      <a:pt x="15534" y="27"/>
                    </a:cubicBezTo>
                    <a:lnTo>
                      <a:pt x="15454" y="27"/>
                    </a:lnTo>
                    <a:cubicBezTo>
                      <a:pt x="15447" y="27"/>
                      <a:pt x="15441" y="21"/>
                      <a:pt x="15441" y="14"/>
                    </a:cubicBezTo>
                    <a:cubicBezTo>
                      <a:pt x="15441" y="6"/>
                      <a:pt x="15447" y="0"/>
                      <a:pt x="15454" y="0"/>
                    </a:cubicBezTo>
                    <a:close/>
                    <a:moveTo>
                      <a:pt x="15560" y="81"/>
                    </a:moveTo>
                    <a:lnTo>
                      <a:pt x="15560" y="161"/>
                    </a:lnTo>
                    <a:cubicBezTo>
                      <a:pt x="15560" y="168"/>
                      <a:pt x="15554" y="174"/>
                      <a:pt x="15547" y="174"/>
                    </a:cubicBezTo>
                    <a:cubicBezTo>
                      <a:pt x="15540" y="174"/>
                      <a:pt x="15534" y="168"/>
                      <a:pt x="15534" y="161"/>
                    </a:cubicBezTo>
                    <a:lnTo>
                      <a:pt x="15534" y="81"/>
                    </a:lnTo>
                    <a:cubicBezTo>
                      <a:pt x="15534" y="73"/>
                      <a:pt x="15540" y="67"/>
                      <a:pt x="15547" y="67"/>
                    </a:cubicBezTo>
                    <a:cubicBezTo>
                      <a:pt x="15554" y="67"/>
                      <a:pt x="15560" y="73"/>
                      <a:pt x="15560" y="81"/>
                    </a:cubicBezTo>
                    <a:close/>
                    <a:moveTo>
                      <a:pt x="15560" y="241"/>
                    </a:moveTo>
                    <a:lnTo>
                      <a:pt x="15560" y="321"/>
                    </a:lnTo>
                    <a:cubicBezTo>
                      <a:pt x="15560" y="328"/>
                      <a:pt x="15554" y="334"/>
                      <a:pt x="15547" y="334"/>
                    </a:cubicBezTo>
                    <a:cubicBezTo>
                      <a:pt x="15540" y="334"/>
                      <a:pt x="15534" y="328"/>
                      <a:pt x="15534" y="321"/>
                    </a:cubicBezTo>
                    <a:lnTo>
                      <a:pt x="15534" y="241"/>
                    </a:lnTo>
                    <a:cubicBezTo>
                      <a:pt x="15534" y="233"/>
                      <a:pt x="15540" y="227"/>
                      <a:pt x="15547" y="227"/>
                    </a:cubicBezTo>
                    <a:cubicBezTo>
                      <a:pt x="15554" y="227"/>
                      <a:pt x="15560" y="233"/>
                      <a:pt x="15560" y="241"/>
                    </a:cubicBezTo>
                    <a:close/>
                    <a:moveTo>
                      <a:pt x="15560" y="401"/>
                    </a:moveTo>
                    <a:lnTo>
                      <a:pt x="15560" y="481"/>
                    </a:lnTo>
                    <a:cubicBezTo>
                      <a:pt x="15560" y="488"/>
                      <a:pt x="15554" y="494"/>
                      <a:pt x="15547" y="494"/>
                    </a:cubicBezTo>
                    <a:cubicBezTo>
                      <a:pt x="15540" y="494"/>
                      <a:pt x="15534" y="488"/>
                      <a:pt x="15534" y="481"/>
                    </a:cubicBezTo>
                    <a:lnTo>
                      <a:pt x="15534" y="401"/>
                    </a:lnTo>
                    <a:cubicBezTo>
                      <a:pt x="15534" y="393"/>
                      <a:pt x="15540" y="387"/>
                      <a:pt x="15547" y="387"/>
                    </a:cubicBezTo>
                    <a:cubicBezTo>
                      <a:pt x="15554" y="387"/>
                      <a:pt x="15560" y="393"/>
                      <a:pt x="15560" y="401"/>
                    </a:cubicBezTo>
                    <a:close/>
                    <a:moveTo>
                      <a:pt x="15560" y="561"/>
                    </a:moveTo>
                    <a:lnTo>
                      <a:pt x="15560" y="641"/>
                    </a:lnTo>
                    <a:cubicBezTo>
                      <a:pt x="15560" y="648"/>
                      <a:pt x="15554" y="654"/>
                      <a:pt x="15547" y="654"/>
                    </a:cubicBezTo>
                    <a:cubicBezTo>
                      <a:pt x="15540" y="654"/>
                      <a:pt x="15534" y="648"/>
                      <a:pt x="15534" y="641"/>
                    </a:cubicBezTo>
                    <a:lnTo>
                      <a:pt x="15534" y="561"/>
                    </a:lnTo>
                    <a:cubicBezTo>
                      <a:pt x="15534" y="553"/>
                      <a:pt x="15540" y="547"/>
                      <a:pt x="15547" y="547"/>
                    </a:cubicBezTo>
                    <a:cubicBezTo>
                      <a:pt x="15554" y="547"/>
                      <a:pt x="15560" y="553"/>
                      <a:pt x="15560" y="561"/>
                    </a:cubicBezTo>
                    <a:close/>
                    <a:moveTo>
                      <a:pt x="15560" y="721"/>
                    </a:moveTo>
                    <a:lnTo>
                      <a:pt x="15560" y="801"/>
                    </a:lnTo>
                    <a:cubicBezTo>
                      <a:pt x="15560" y="808"/>
                      <a:pt x="15554" y="814"/>
                      <a:pt x="15547" y="814"/>
                    </a:cubicBezTo>
                    <a:cubicBezTo>
                      <a:pt x="15540" y="814"/>
                      <a:pt x="15534" y="808"/>
                      <a:pt x="15534" y="801"/>
                    </a:cubicBezTo>
                    <a:lnTo>
                      <a:pt x="15534" y="721"/>
                    </a:lnTo>
                    <a:cubicBezTo>
                      <a:pt x="15534" y="713"/>
                      <a:pt x="15540" y="707"/>
                      <a:pt x="15547" y="707"/>
                    </a:cubicBezTo>
                    <a:cubicBezTo>
                      <a:pt x="15554" y="707"/>
                      <a:pt x="15560" y="713"/>
                      <a:pt x="15560" y="721"/>
                    </a:cubicBezTo>
                    <a:close/>
                    <a:moveTo>
                      <a:pt x="15560" y="881"/>
                    </a:moveTo>
                    <a:lnTo>
                      <a:pt x="15560" y="961"/>
                    </a:lnTo>
                    <a:cubicBezTo>
                      <a:pt x="15560" y="968"/>
                      <a:pt x="15554" y="974"/>
                      <a:pt x="15547" y="974"/>
                    </a:cubicBezTo>
                    <a:cubicBezTo>
                      <a:pt x="15540" y="974"/>
                      <a:pt x="15534" y="968"/>
                      <a:pt x="15534" y="961"/>
                    </a:cubicBezTo>
                    <a:lnTo>
                      <a:pt x="15534" y="881"/>
                    </a:lnTo>
                    <a:cubicBezTo>
                      <a:pt x="15534" y="873"/>
                      <a:pt x="15540" y="867"/>
                      <a:pt x="15547" y="867"/>
                    </a:cubicBezTo>
                    <a:cubicBezTo>
                      <a:pt x="15554" y="867"/>
                      <a:pt x="15560" y="873"/>
                      <a:pt x="15560" y="881"/>
                    </a:cubicBezTo>
                    <a:close/>
                    <a:moveTo>
                      <a:pt x="15560" y="1041"/>
                    </a:moveTo>
                    <a:lnTo>
                      <a:pt x="15560" y="1121"/>
                    </a:lnTo>
                    <a:cubicBezTo>
                      <a:pt x="15560" y="1128"/>
                      <a:pt x="15554" y="1134"/>
                      <a:pt x="15547" y="1134"/>
                    </a:cubicBezTo>
                    <a:cubicBezTo>
                      <a:pt x="15540" y="1134"/>
                      <a:pt x="15534" y="1128"/>
                      <a:pt x="15534" y="1121"/>
                    </a:cubicBezTo>
                    <a:lnTo>
                      <a:pt x="15534" y="1041"/>
                    </a:lnTo>
                    <a:cubicBezTo>
                      <a:pt x="15534" y="1033"/>
                      <a:pt x="15540" y="1027"/>
                      <a:pt x="15547" y="1027"/>
                    </a:cubicBezTo>
                    <a:cubicBezTo>
                      <a:pt x="15554" y="1027"/>
                      <a:pt x="15560" y="1033"/>
                      <a:pt x="15560" y="1041"/>
                    </a:cubicBezTo>
                    <a:close/>
                    <a:moveTo>
                      <a:pt x="15560" y="1201"/>
                    </a:moveTo>
                    <a:lnTo>
                      <a:pt x="15560" y="1281"/>
                    </a:lnTo>
                    <a:cubicBezTo>
                      <a:pt x="15560" y="1288"/>
                      <a:pt x="15554" y="1294"/>
                      <a:pt x="15547" y="1294"/>
                    </a:cubicBezTo>
                    <a:cubicBezTo>
                      <a:pt x="15540" y="1294"/>
                      <a:pt x="15534" y="1288"/>
                      <a:pt x="15534" y="1281"/>
                    </a:cubicBezTo>
                    <a:lnTo>
                      <a:pt x="15534" y="1201"/>
                    </a:lnTo>
                    <a:cubicBezTo>
                      <a:pt x="15534" y="1193"/>
                      <a:pt x="15540" y="1187"/>
                      <a:pt x="15547" y="1187"/>
                    </a:cubicBezTo>
                    <a:cubicBezTo>
                      <a:pt x="15554" y="1187"/>
                      <a:pt x="15560" y="1193"/>
                      <a:pt x="15560" y="1201"/>
                    </a:cubicBezTo>
                    <a:close/>
                    <a:moveTo>
                      <a:pt x="15560" y="1361"/>
                    </a:moveTo>
                    <a:lnTo>
                      <a:pt x="15560" y="1441"/>
                    </a:lnTo>
                    <a:cubicBezTo>
                      <a:pt x="15560" y="1448"/>
                      <a:pt x="15554" y="1454"/>
                      <a:pt x="15547" y="1454"/>
                    </a:cubicBezTo>
                    <a:cubicBezTo>
                      <a:pt x="15540" y="1454"/>
                      <a:pt x="15534" y="1448"/>
                      <a:pt x="15534" y="1441"/>
                    </a:cubicBezTo>
                    <a:lnTo>
                      <a:pt x="15534" y="1361"/>
                    </a:lnTo>
                    <a:cubicBezTo>
                      <a:pt x="15534" y="1353"/>
                      <a:pt x="15540" y="1347"/>
                      <a:pt x="15547" y="1347"/>
                    </a:cubicBezTo>
                    <a:cubicBezTo>
                      <a:pt x="15554" y="1347"/>
                      <a:pt x="15560" y="1353"/>
                      <a:pt x="15560" y="1361"/>
                    </a:cubicBezTo>
                    <a:close/>
                    <a:moveTo>
                      <a:pt x="15560" y="1521"/>
                    </a:moveTo>
                    <a:lnTo>
                      <a:pt x="15560" y="1601"/>
                    </a:lnTo>
                    <a:cubicBezTo>
                      <a:pt x="15560" y="1608"/>
                      <a:pt x="15554" y="1614"/>
                      <a:pt x="15547" y="1614"/>
                    </a:cubicBezTo>
                    <a:cubicBezTo>
                      <a:pt x="15540" y="1614"/>
                      <a:pt x="15534" y="1608"/>
                      <a:pt x="15534" y="1601"/>
                    </a:cubicBezTo>
                    <a:lnTo>
                      <a:pt x="15534" y="1521"/>
                    </a:lnTo>
                    <a:cubicBezTo>
                      <a:pt x="15534" y="1513"/>
                      <a:pt x="15540" y="1507"/>
                      <a:pt x="15547" y="1507"/>
                    </a:cubicBezTo>
                    <a:cubicBezTo>
                      <a:pt x="15554" y="1507"/>
                      <a:pt x="15560" y="1513"/>
                      <a:pt x="15560" y="1521"/>
                    </a:cubicBezTo>
                    <a:close/>
                    <a:moveTo>
                      <a:pt x="15560" y="1681"/>
                    </a:moveTo>
                    <a:lnTo>
                      <a:pt x="15560" y="1761"/>
                    </a:lnTo>
                    <a:cubicBezTo>
                      <a:pt x="15560" y="1768"/>
                      <a:pt x="15554" y="1774"/>
                      <a:pt x="15547" y="1774"/>
                    </a:cubicBezTo>
                    <a:cubicBezTo>
                      <a:pt x="15540" y="1774"/>
                      <a:pt x="15534" y="1768"/>
                      <a:pt x="15534" y="1761"/>
                    </a:cubicBezTo>
                    <a:lnTo>
                      <a:pt x="15534" y="1681"/>
                    </a:lnTo>
                    <a:cubicBezTo>
                      <a:pt x="15534" y="1673"/>
                      <a:pt x="15540" y="1667"/>
                      <a:pt x="15547" y="1667"/>
                    </a:cubicBezTo>
                    <a:cubicBezTo>
                      <a:pt x="15554" y="1667"/>
                      <a:pt x="15560" y="1673"/>
                      <a:pt x="15560" y="1681"/>
                    </a:cubicBezTo>
                    <a:close/>
                    <a:moveTo>
                      <a:pt x="15560" y="1841"/>
                    </a:moveTo>
                    <a:lnTo>
                      <a:pt x="15560" y="1921"/>
                    </a:lnTo>
                    <a:cubicBezTo>
                      <a:pt x="15560" y="1928"/>
                      <a:pt x="15554" y="1934"/>
                      <a:pt x="15547" y="1934"/>
                    </a:cubicBezTo>
                    <a:cubicBezTo>
                      <a:pt x="15540" y="1934"/>
                      <a:pt x="15534" y="1928"/>
                      <a:pt x="15534" y="1921"/>
                    </a:cubicBezTo>
                    <a:lnTo>
                      <a:pt x="15534" y="1841"/>
                    </a:lnTo>
                    <a:cubicBezTo>
                      <a:pt x="15534" y="1833"/>
                      <a:pt x="15540" y="1827"/>
                      <a:pt x="15547" y="1827"/>
                    </a:cubicBezTo>
                    <a:cubicBezTo>
                      <a:pt x="15554" y="1827"/>
                      <a:pt x="15560" y="1833"/>
                      <a:pt x="15560" y="1841"/>
                    </a:cubicBezTo>
                    <a:close/>
                    <a:moveTo>
                      <a:pt x="15560" y="2001"/>
                    </a:moveTo>
                    <a:lnTo>
                      <a:pt x="15560" y="2081"/>
                    </a:lnTo>
                    <a:cubicBezTo>
                      <a:pt x="15560" y="2088"/>
                      <a:pt x="15554" y="2094"/>
                      <a:pt x="15547" y="2094"/>
                    </a:cubicBezTo>
                    <a:cubicBezTo>
                      <a:pt x="15540" y="2094"/>
                      <a:pt x="15534" y="2088"/>
                      <a:pt x="15534" y="2081"/>
                    </a:cubicBezTo>
                    <a:lnTo>
                      <a:pt x="15534" y="2001"/>
                    </a:lnTo>
                    <a:cubicBezTo>
                      <a:pt x="15534" y="1993"/>
                      <a:pt x="15540" y="1987"/>
                      <a:pt x="15547" y="1987"/>
                    </a:cubicBezTo>
                    <a:cubicBezTo>
                      <a:pt x="15554" y="1987"/>
                      <a:pt x="15560" y="1993"/>
                      <a:pt x="15560" y="2001"/>
                    </a:cubicBezTo>
                    <a:close/>
                    <a:moveTo>
                      <a:pt x="15560" y="2161"/>
                    </a:moveTo>
                    <a:lnTo>
                      <a:pt x="15560" y="2241"/>
                    </a:lnTo>
                    <a:cubicBezTo>
                      <a:pt x="15560" y="2248"/>
                      <a:pt x="15554" y="2254"/>
                      <a:pt x="15547" y="2254"/>
                    </a:cubicBezTo>
                    <a:cubicBezTo>
                      <a:pt x="15540" y="2254"/>
                      <a:pt x="15534" y="2248"/>
                      <a:pt x="15534" y="2241"/>
                    </a:cubicBezTo>
                    <a:lnTo>
                      <a:pt x="15534" y="2161"/>
                    </a:lnTo>
                    <a:cubicBezTo>
                      <a:pt x="15534" y="2153"/>
                      <a:pt x="15540" y="2147"/>
                      <a:pt x="15547" y="2147"/>
                    </a:cubicBezTo>
                    <a:cubicBezTo>
                      <a:pt x="15554" y="2147"/>
                      <a:pt x="15560" y="2153"/>
                      <a:pt x="15560" y="2161"/>
                    </a:cubicBezTo>
                    <a:close/>
                    <a:moveTo>
                      <a:pt x="15560" y="2321"/>
                    </a:moveTo>
                    <a:lnTo>
                      <a:pt x="15560" y="2401"/>
                    </a:lnTo>
                    <a:cubicBezTo>
                      <a:pt x="15560" y="2408"/>
                      <a:pt x="15554" y="2414"/>
                      <a:pt x="15547" y="2414"/>
                    </a:cubicBezTo>
                    <a:cubicBezTo>
                      <a:pt x="15540" y="2414"/>
                      <a:pt x="15534" y="2408"/>
                      <a:pt x="15534" y="2401"/>
                    </a:cubicBezTo>
                    <a:lnTo>
                      <a:pt x="15534" y="2321"/>
                    </a:lnTo>
                    <a:cubicBezTo>
                      <a:pt x="15534" y="2313"/>
                      <a:pt x="15540" y="2307"/>
                      <a:pt x="15547" y="2307"/>
                    </a:cubicBezTo>
                    <a:cubicBezTo>
                      <a:pt x="15554" y="2307"/>
                      <a:pt x="15560" y="2313"/>
                      <a:pt x="15560" y="2321"/>
                    </a:cubicBezTo>
                    <a:close/>
                    <a:moveTo>
                      <a:pt x="15560" y="2481"/>
                    </a:moveTo>
                    <a:lnTo>
                      <a:pt x="15560" y="2561"/>
                    </a:lnTo>
                    <a:cubicBezTo>
                      <a:pt x="15560" y="2568"/>
                      <a:pt x="15554" y="2574"/>
                      <a:pt x="15547" y="2574"/>
                    </a:cubicBezTo>
                    <a:cubicBezTo>
                      <a:pt x="15540" y="2574"/>
                      <a:pt x="15534" y="2568"/>
                      <a:pt x="15534" y="2561"/>
                    </a:cubicBezTo>
                    <a:lnTo>
                      <a:pt x="15534" y="2481"/>
                    </a:lnTo>
                    <a:cubicBezTo>
                      <a:pt x="15534" y="2473"/>
                      <a:pt x="15540" y="2467"/>
                      <a:pt x="15547" y="2467"/>
                    </a:cubicBezTo>
                    <a:cubicBezTo>
                      <a:pt x="15554" y="2467"/>
                      <a:pt x="15560" y="2473"/>
                      <a:pt x="15560" y="2481"/>
                    </a:cubicBezTo>
                    <a:close/>
                    <a:moveTo>
                      <a:pt x="15560" y="2641"/>
                    </a:moveTo>
                    <a:lnTo>
                      <a:pt x="15560" y="2721"/>
                    </a:lnTo>
                    <a:cubicBezTo>
                      <a:pt x="15560" y="2728"/>
                      <a:pt x="15554" y="2734"/>
                      <a:pt x="15547" y="2734"/>
                    </a:cubicBezTo>
                    <a:cubicBezTo>
                      <a:pt x="15540" y="2734"/>
                      <a:pt x="15534" y="2728"/>
                      <a:pt x="15534" y="2721"/>
                    </a:cubicBezTo>
                    <a:lnTo>
                      <a:pt x="15534" y="2641"/>
                    </a:lnTo>
                    <a:cubicBezTo>
                      <a:pt x="15534" y="2633"/>
                      <a:pt x="15540" y="2627"/>
                      <a:pt x="15547" y="2627"/>
                    </a:cubicBezTo>
                    <a:cubicBezTo>
                      <a:pt x="15554" y="2627"/>
                      <a:pt x="15560" y="2633"/>
                      <a:pt x="15560" y="2641"/>
                    </a:cubicBezTo>
                    <a:close/>
                    <a:moveTo>
                      <a:pt x="15560" y="2801"/>
                    </a:moveTo>
                    <a:lnTo>
                      <a:pt x="15560" y="2881"/>
                    </a:lnTo>
                    <a:cubicBezTo>
                      <a:pt x="15560" y="2888"/>
                      <a:pt x="15554" y="2894"/>
                      <a:pt x="15547" y="2894"/>
                    </a:cubicBezTo>
                    <a:cubicBezTo>
                      <a:pt x="15540" y="2894"/>
                      <a:pt x="15534" y="2888"/>
                      <a:pt x="15534" y="2881"/>
                    </a:cubicBezTo>
                    <a:lnTo>
                      <a:pt x="15534" y="2801"/>
                    </a:lnTo>
                    <a:cubicBezTo>
                      <a:pt x="15534" y="2793"/>
                      <a:pt x="15540" y="2787"/>
                      <a:pt x="15547" y="2787"/>
                    </a:cubicBezTo>
                    <a:cubicBezTo>
                      <a:pt x="15554" y="2787"/>
                      <a:pt x="15560" y="2793"/>
                      <a:pt x="15560" y="2801"/>
                    </a:cubicBezTo>
                    <a:close/>
                    <a:moveTo>
                      <a:pt x="15560" y="2961"/>
                    </a:moveTo>
                    <a:lnTo>
                      <a:pt x="15560" y="3041"/>
                    </a:lnTo>
                    <a:cubicBezTo>
                      <a:pt x="15560" y="3048"/>
                      <a:pt x="15554" y="3054"/>
                      <a:pt x="15547" y="3054"/>
                    </a:cubicBezTo>
                    <a:cubicBezTo>
                      <a:pt x="15540" y="3054"/>
                      <a:pt x="15534" y="3048"/>
                      <a:pt x="15534" y="3041"/>
                    </a:cubicBezTo>
                    <a:lnTo>
                      <a:pt x="15534" y="2961"/>
                    </a:lnTo>
                    <a:cubicBezTo>
                      <a:pt x="15534" y="2953"/>
                      <a:pt x="15540" y="2947"/>
                      <a:pt x="15547" y="2947"/>
                    </a:cubicBezTo>
                    <a:cubicBezTo>
                      <a:pt x="15554" y="2947"/>
                      <a:pt x="15560" y="2953"/>
                      <a:pt x="15560" y="2961"/>
                    </a:cubicBezTo>
                    <a:close/>
                    <a:moveTo>
                      <a:pt x="15560" y="3121"/>
                    </a:moveTo>
                    <a:lnTo>
                      <a:pt x="15560" y="3201"/>
                    </a:lnTo>
                    <a:cubicBezTo>
                      <a:pt x="15560" y="3208"/>
                      <a:pt x="15554" y="3214"/>
                      <a:pt x="15547" y="3214"/>
                    </a:cubicBezTo>
                    <a:cubicBezTo>
                      <a:pt x="15540" y="3214"/>
                      <a:pt x="15534" y="3208"/>
                      <a:pt x="15534" y="3201"/>
                    </a:cubicBezTo>
                    <a:lnTo>
                      <a:pt x="15534" y="3121"/>
                    </a:lnTo>
                    <a:cubicBezTo>
                      <a:pt x="15534" y="3113"/>
                      <a:pt x="15540" y="3107"/>
                      <a:pt x="15547" y="3107"/>
                    </a:cubicBezTo>
                    <a:cubicBezTo>
                      <a:pt x="15554" y="3107"/>
                      <a:pt x="15560" y="3113"/>
                      <a:pt x="15560" y="3121"/>
                    </a:cubicBezTo>
                    <a:close/>
                    <a:moveTo>
                      <a:pt x="15560" y="3281"/>
                    </a:moveTo>
                    <a:lnTo>
                      <a:pt x="15560" y="3361"/>
                    </a:lnTo>
                    <a:cubicBezTo>
                      <a:pt x="15560" y="3368"/>
                      <a:pt x="15554" y="3374"/>
                      <a:pt x="15547" y="3374"/>
                    </a:cubicBezTo>
                    <a:cubicBezTo>
                      <a:pt x="15540" y="3374"/>
                      <a:pt x="15534" y="3368"/>
                      <a:pt x="15534" y="3361"/>
                    </a:cubicBezTo>
                    <a:lnTo>
                      <a:pt x="15534" y="3281"/>
                    </a:lnTo>
                    <a:cubicBezTo>
                      <a:pt x="15534" y="3273"/>
                      <a:pt x="15540" y="3267"/>
                      <a:pt x="15547" y="3267"/>
                    </a:cubicBezTo>
                    <a:cubicBezTo>
                      <a:pt x="15554" y="3267"/>
                      <a:pt x="15560" y="3273"/>
                      <a:pt x="15560" y="3281"/>
                    </a:cubicBezTo>
                    <a:close/>
                    <a:moveTo>
                      <a:pt x="15560" y="3441"/>
                    </a:moveTo>
                    <a:lnTo>
                      <a:pt x="15560" y="3521"/>
                    </a:lnTo>
                    <a:cubicBezTo>
                      <a:pt x="15560" y="3528"/>
                      <a:pt x="15554" y="3534"/>
                      <a:pt x="15547" y="3534"/>
                    </a:cubicBezTo>
                    <a:cubicBezTo>
                      <a:pt x="15540" y="3534"/>
                      <a:pt x="15534" y="3528"/>
                      <a:pt x="15534" y="3521"/>
                    </a:cubicBezTo>
                    <a:lnTo>
                      <a:pt x="15534" y="3441"/>
                    </a:lnTo>
                    <a:cubicBezTo>
                      <a:pt x="15534" y="3433"/>
                      <a:pt x="15540" y="3427"/>
                      <a:pt x="15547" y="3427"/>
                    </a:cubicBezTo>
                    <a:cubicBezTo>
                      <a:pt x="15554" y="3427"/>
                      <a:pt x="15560" y="3433"/>
                      <a:pt x="15560" y="3441"/>
                    </a:cubicBezTo>
                    <a:close/>
                    <a:moveTo>
                      <a:pt x="15560" y="3601"/>
                    </a:moveTo>
                    <a:lnTo>
                      <a:pt x="15560" y="3681"/>
                    </a:lnTo>
                    <a:cubicBezTo>
                      <a:pt x="15560" y="3688"/>
                      <a:pt x="15554" y="3694"/>
                      <a:pt x="15547" y="3694"/>
                    </a:cubicBezTo>
                    <a:cubicBezTo>
                      <a:pt x="15540" y="3694"/>
                      <a:pt x="15534" y="3688"/>
                      <a:pt x="15534" y="3681"/>
                    </a:cubicBezTo>
                    <a:lnTo>
                      <a:pt x="15534" y="3601"/>
                    </a:lnTo>
                    <a:cubicBezTo>
                      <a:pt x="15534" y="3593"/>
                      <a:pt x="15540" y="3587"/>
                      <a:pt x="15547" y="3587"/>
                    </a:cubicBezTo>
                    <a:cubicBezTo>
                      <a:pt x="15554" y="3587"/>
                      <a:pt x="15560" y="3593"/>
                      <a:pt x="15560" y="3601"/>
                    </a:cubicBezTo>
                    <a:close/>
                    <a:moveTo>
                      <a:pt x="15560" y="3761"/>
                    </a:moveTo>
                    <a:lnTo>
                      <a:pt x="15560" y="3841"/>
                    </a:lnTo>
                    <a:cubicBezTo>
                      <a:pt x="15560" y="3848"/>
                      <a:pt x="15554" y="3854"/>
                      <a:pt x="15547" y="3854"/>
                    </a:cubicBezTo>
                    <a:cubicBezTo>
                      <a:pt x="15540" y="3854"/>
                      <a:pt x="15534" y="3848"/>
                      <a:pt x="15534" y="3841"/>
                    </a:cubicBezTo>
                    <a:lnTo>
                      <a:pt x="15534" y="3761"/>
                    </a:lnTo>
                    <a:cubicBezTo>
                      <a:pt x="15534" y="3753"/>
                      <a:pt x="15540" y="3747"/>
                      <a:pt x="15547" y="3747"/>
                    </a:cubicBezTo>
                    <a:cubicBezTo>
                      <a:pt x="15554" y="3747"/>
                      <a:pt x="15560" y="3753"/>
                      <a:pt x="15560" y="3761"/>
                    </a:cubicBezTo>
                    <a:close/>
                    <a:moveTo>
                      <a:pt x="15560" y="3921"/>
                    </a:moveTo>
                    <a:lnTo>
                      <a:pt x="15560" y="4001"/>
                    </a:lnTo>
                    <a:cubicBezTo>
                      <a:pt x="15560" y="4008"/>
                      <a:pt x="15554" y="4014"/>
                      <a:pt x="15547" y="4014"/>
                    </a:cubicBezTo>
                    <a:cubicBezTo>
                      <a:pt x="15540" y="4014"/>
                      <a:pt x="15534" y="4008"/>
                      <a:pt x="15534" y="4001"/>
                    </a:cubicBezTo>
                    <a:lnTo>
                      <a:pt x="15534" y="3921"/>
                    </a:lnTo>
                    <a:cubicBezTo>
                      <a:pt x="15534" y="3913"/>
                      <a:pt x="15540" y="3907"/>
                      <a:pt x="15547" y="3907"/>
                    </a:cubicBezTo>
                    <a:cubicBezTo>
                      <a:pt x="15554" y="3907"/>
                      <a:pt x="15560" y="3913"/>
                      <a:pt x="15560" y="3921"/>
                    </a:cubicBezTo>
                    <a:close/>
                    <a:moveTo>
                      <a:pt x="15560" y="4081"/>
                    </a:moveTo>
                    <a:lnTo>
                      <a:pt x="15560" y="4161"/>
                    </a:lnTo>
                    <a:cubicBezTo>
                      <a:pt x="15560" y="4168"/>
                      <a:pt x="15554" y="4174"/>
                      <a:pt x="15547" y="4174"/>
                    </a:cubicBezTo>
                    <a:cubicBezTo>
                      <a:pt x="15540" y="4174"/>
                      <a:pt x="15534" y="4168"/>
                      <a:pt x="15534" y="4161"/>
                    </a:cubicBezTo>
                    <a:lnTo>
                      <a:pt x="15534" y="4081"/>
                    </a:lnTo>
                    <a:cubicBezTo>
                      <a:pt x="15534" y="4073"/>
                      <a:pt x="15540" y="4067"/>
                      <a:pt x="15547" y="4067"/>
                    </a:cubicBezTo>
                    <a:cubicBezTo>
                      <a:pt x="15554" y="4067"/>
                      <a:pt x="15560" y="4073"/>
                      <a:pt x="15560" y="4081"/>
                    </a:cubicBezTo>
                    <a:close/>
                    <a:moveTo>
                      <a:pt x="15560" y="4241"/>
                    </a:moveTo>
                    <a:lnTo>
                      <a:pt x="15560" y="4321"/>
                    </a:lnTo>
                    <a:cubicBezTo>
                      <a:pt x="15560" y="4328"/>
                      <a:pt x="15554" y="4334"/>
                      <a:pt x="15547" y="4334"/>
                    </a:cubicBezTo>
                    <a:cubicBezTo>
                      <a:pt x="15540" y="4334"/>
                      <a:pt x="15534" y="4328"/>
                      <a:pt x="15534" y="4321"/>
                    </a:cubicBezTo>
                    <a:lnTo>
                      <a:pt x="15534" y="4241"/>
                    </a:lnTo>
                    <a:cubicBezTo>
                      <a:pt x="15534" y="4233"/>
                      <a:pt x="15540" y="4227"/>
                      <a:pt x="15547" y="4227"/>
                    </a:cubicBezTo>
                    <a:cubicBezTo>
                      <a:pt x="15554" y="4227"/>
                      <a:pt x="15560" y="4233"/>
                      <a:pt x="15560" y="4241"/>
                    </a:cubicBezTo>
                    <a:close/>
                    <a:moveTo>
                      <a:pt x="15560" y="4401"/>
                    </a:moveTo>
                    <a:lnTo>
                      <a:pt x="15560" y="4481"/>
                    </a:lnTo>
                    <a:cubicBezTo>
                      <a:pt x="15560" y="4488"/>
                      <a:pt x="15554" y="4494"/>
                      <a:pt x="15547" y="4494"/>
                    </a:cubicBezTo>
                    <a:cubicBezTo>
                      <a:pt x="15540" y="4494"/>
                      <a:pt x="15534" y="4488"/>
                      <a:pt x="15534" y="4481"/>
                    </a:cubicBezTo>
                    <a:lnTo>
                      <a:pt x="15534" y="4401"/>
                    </a:lnTo>
                    <a:cubicBezTo>
                      <a:pt x="15534" y="4393"/>
                      <a:pt x="15540" y="4387"/>
                      <a:pt x="15547" y="4387"/>
                    </a:cubicBezTo>
                    <a:cubicBezTo>
                      <a:pt x="15554" y="4387"/>
                      <a:pt x="15560" y="4393"/>
                      <a:pt x="15560" y="4401"/>
                    </a:cubicBezTo>
                    <a:close/>
                    <a:moveTo>
                      <a:pt x="15560" y="4561"/>
                    </a:moveTo>
                    <a:lnTo>
                      <a:pt x="15560" y="4641"/>
                    </a:lnTo>
                    <a:cubicBezTo>
                      <a:pt x="15560" y="4648"/>
                      <a:pt x="15554" y="4654"/>
                      <a:pt x="15547" y="4654"/>
                    </a:cubicBezTo>
                    <a:cubicBezTo>
                      <a:pt x="15540" y="4654"/>
                      <a:pt x="15534" y="4648"/>
                      <a:pt x="15534" y="4641"/>
                    </a:cubicBezTo>
                    <a:lnTo>
                      <a:pt x="15534" y="4561"/>
                    </a:lnTo>
                    <a:cubicBezTo>
                      <a:pt x="15534" y="4553"/>
                      <a:pt x="15540" y="4547"/>
                      <a:pt x="15547" y="4547"/>
                    </a:cubicBezTo>
                    <a:cubicBezTo>
                      <a:pt x="15554" y="4547"/>
                      <a:pt x="15560" y="4553"/>
                      <a:pt x="15560" y="4561"/>
                    </a:cubicBezTo>
                    <a:close/>
                    <a:moveTo>
                      <a:pt x="15560" y="4721"/>
                    </a:moveTo>
                    <a:lnTo>
                      <a:pt x="15560" y="4801"/>
                    </a:lnTo>
                    <a:cubicBezTo>
                      <a:pt x="15560" y="4808"/>
                      <a:pt x="15554" y="4814"/>
                      <a:pt x="15547" y="4814"/>
                    </a:cubicBezTo>
                    <a:cubicBezTo>
                      <a:pt x="15540" y="4814"/>
                      <a:pt x="15534" y="4808"/>
                      <a:pt x="15534" y="4801"/>
                    </a:cubicBezTo>
                    <a:lnTo>
                      <a:pt x="15534" y="4721"/>
                    </a:lnTo>
                    <a:cubicBezTo>
                      <a:pt x="15534" y="4713"/>
                      <a:pt x="15540" y="4707"/>
                      <a:pt x="15547" y="4707"/>
                    </a:cubicBezTo>
                    <a:cubicBezTo>
                      <a:pt x="15554" y="4707"/>
                      <a:pt x="15560" y="4713"/>
                      <a:pt x="15560" y="4721"/>
                    </a:cubicBezTo>
                    <a:close/>
                    <a:moveTo>
                      <a:pt x="15560" y="4881"/>
                    </a:moveTo>
                    <a:lnTo>
                      <a:pt x="15560" y="4961"/>
                    </a:lnTo>
                    <a:cubicBezTo>
                      <a:pt x="15560" y="4968"/>
                      <a:pt x="15554" y="4974"/>
                      <a:pt x="15547" y="4974"/>
                    </a:cubicBezTo>
                    <a:cubicBezTo>
                      <a:pt x="15540" y="4974"/>
                      <a:pt x="15534" y="4968"/>
                      <a:pt x="15534" y="4961"/>
                    </a:cubicBezTo>
                    <a:lnTo>
                      <a:pt x="15534" y="4881"/>
                    </a:lnTo>
                    <a:cubicBezTo>
                      <a:pt x="15534" y="4873"/>
                      <a:pt x="15540" y="4867"/>
                      <a:pt x="15547" y="4867"/>
                    </a:cubicBezTo>
                    <a:cubicBezTo>
                      <a:pt x="15554" y="4867"/>
                      <a:pt x="15560" y="4873"/>
                      <a:pt x="15560" y="4881"/>
                    </a:cubicBezTo>
                    <a:close/>
                    <a:moveTo>
                      <a:pt x="15560" y="5041"/>
                    </a:moveTo>
                    <a:lnTo>
                      <a:pt x="15560" y="5121"/>
                    </a:lnTo>
                    <a:cubicBezTo>
                      <a:pt x="15560" y="5128"/>
                      <a:pt x="15554" y="5134"/>
                      <a:pt x="15547" y="5134"/>
                    </a:cubicBezTo>
                    <a:cubicBezTo>
                      <a:pt x="15540" y="5134"/>
                      <a:pt x="15534" y="5128"/>
                      <a:pt x="15534" y="5121"/>
                    </a:cubicBezTo>
                    <a:lnTo>
                      <a:pt x="15534" y="5041"/>
                    </a:lnTo>
                    <a:cubicBezTo>
                      <a:pt x="15534" y="5033"/>
                      <a:pt x="15540" y="5027"/>
                      <a:pt x="15547" y="5027"/>
                    </a:cubicBezTo>
                    <a:cubicBezTo>
                      <a:pt x="15554" y="5027"/>
                      <a:pt x="15560" y="5033"/>
                      <a:pt x="15560" y="5041"/>
                    </a:cubicBezTo>
                    <a:close/>
                    <a:moveTo>
                      <a:pt x="15560" y="5201"/>
                    </a:moveTo>
                    <a:lnTo>
                      <a:pt x="15560" y="5281"/>
                    </a:lnTo>
                    <a:cubicBezTo>
                      <a:pt x="15560" y="5288"/>
                      <a:pt x="15554" y="5294"/>
                      <a:pt x="15547" y="5294"/>
                    </a:cubicBezTo>
                    <a:cubicBezTo>
                      <a:pt x="15540" y="5294"/>
                      <a:pt x="15534" y="5288"/>
                      <a:pt x="15534" y="5281"/>
                    </a:cubicBezTo>
                    <a:lnTo>
                      <a:pt x="15534" y="5201"/>
                    </a:lnTo>
                    <a:cubicBezTo>
                      <a:pt x="15534" y="5193"/>
                      <a:pt x="15540" y="5187"/>
                      <a:pt x="15547" y="5187"/>
                    </a:cubicBezTo>
                    <a:cubicBezTo>
                      <a:pt x="15554" y="5187"/>
                      <a:pt x="15560" y="5193"/>
                      <a:pt x="15560" y="5201"/>
                    </a:cubicBezTo>
                    <a:close/>
                    <a:moveTo>
                      <a:pt x="15560" y="5361"/>
                    </a:moveTo>
                    <a:lnTo>
                      <a:pt x="15560" y="5441"/>
                    </a:lnTo>
                    <a:cubicBezTo>
                      <a:pt x="15560" y="5448"/>
                      <a:pt x="15554" y="5454"/>
                      <a:pt x="15547" y="5454"/>
                    </a:cubicBezTo>
                    <a:cubicBezTo>
                      <a:pt x="15540" y="5454"/>
                      <a:pt x="15534" y="5448"/>
                      <a:pt x="15534" y="5441"/>
                    </a:cubicBezTo>
                    <a:lnTo>
                      <a:pt x="15534" y="5361"/>
                    </a:lnTo>
                    <a:cubicBezTo>
                      <a:pt x="15534" y="5353"/>
                      <a:pt x="15540" y="5347"/>
                      <a:pt x="15547" y="5347"/>
                    </a:cubicBezTo>
                    <a:cubicBezTo>
                      <a:pt x="15554" y="5347"/>
                      <a:pt x="15560" y="5353"/>
                      <a:pt x="15560" y="5361"/>
                    </a:cubicBezTo>
                    <a:close/>
                    <a:moveTo>
                      <a:pt x="15560" y="5521"/>
                    </a:moveTo>
                    <a:lnTo>
                      <a:pt x="15560" y="5601"/>
                    </a:lnTo>
                    <a:cubicBezTo>
                      <a:pt x="15560" y="5608"/>
                      <a:pt x="15554" y="5614"/>
                      <a:pt x="15547" y="5614"/>
                    </a:cubicBezTo>
                    <a:cubicBezTo>
                      <a:pt x="15540" y="5614"/>
                      <a:pt x="15534" y="5608"/>
                      <a:pt x="15534" y="5601"/>
                    </a:cubicBezTo>
                    <a:lnTo>
                      <a:pt x="15534" y="5521"/>
                    </a:lnTo>
                    <a:cubicBezTo>
                      <a:pt x="15534" y="5513"/>
                      <a:pt x="15540" y="5507"/>
                      <a:pt x="15547" y="5507"/>
                    </a:cubicBezTo>
                    <a:cubicBezTo>
                      <a:pt x="15554" y="5507"/>
                      <a:pt x="15560" y="5513"/>
                      <a:pt x="15560" y="5521"/>
                    </a:cubicBezTo>
                    <a:close/>
                    <a:moveTo>
                      <a:pt x="15560" y="5681"/>
                    </a:moveTo>
                    <a:lnTo>
                      <a:pt x="15560" y="5761"/>
                    </a:lnTo>
                    <a:cubicBezTo>
                      <a:pt x="15560" y="5768"/>
                      <a:pt x="15554" y="5774"/>
                      <a:pt x="15547" y="5774"/>
                    </a:cubicBezTo>
                    <a:cubicBezTo>
                      <a:pt x="15540" y="5774"/>
                      <a:pt x="15534" y="5768"/>
                      <a:pt x="15534" y="5761"/>
                    </a:cubicBezTo>
                    <a:lnTo>
                      <a:pt x="15534" y="5681"/>
                    </a:lnTo>
                    <a:cubicBezTo>
                      <a:pt x="15534" y="5673"/>
                      <a:pt x="15540" y="5667"/>
                      <a:pt x="15547" y="5667"/>
                    </a:cubicBezTo>
                    <a:cubicBezTo>
                      <a:pt x="15554" y="5667"/>
                      <a:pt x="15560" y="5673"/>
                      <a:pt x="15560" y="5681"/>
                    </a:cubicBezTo>
                    <a:close/>
                    <a:moveTo>
                      <a:pt x="15560" y="5841"/>
                    </a:moveTo>
                    <a:lnTo>
                      <a:pt x="15560" y="5921"/>
                    </a:lnTo>
                    <a:cubicBezTo>
                      <a:pt x="15560" y="5928"/>
                      <a:pt x="15554" y="5934"/>
                      <a:pt x="15547" y="5934"/>
                    </a:cubicBezTo>
                    <a:cubicBezTo>
                      <a:pt x="15540" y="5934"/>
                      <a:pt x="15534" y="5928"/>
                      <a:pt x="15534" y="5921"/>
                    </a:cubicBezTo>
                    <a:lnTo>
                      <a:pt x="15534" y="5841"/>
                    </a:lnTo>
                    <a:cubicBezTo>
                      <a:pt x="15534" y="5833"/>
                      <a:pt x="15540" y="5827"/>
                      <a:pt x="15547" y="5827"/>
                    </a:cubicBezTo>
                    <a:cubicBezTo>
                      <a:pt x="15554" y="5827"/>
                      <a:pt x="15560" y="5833"/>
                      <a:pt x="15560" y="5841"/>
                    </a:cubicBezTo>
                    <a:close/>
                    <a:moveTo>
                      <a:pt x="15560" y="6001"/>
                    </a:moveTo>
                    <a:lnTo>
                      <a:pt x="15560" y="6081"/>
                    </a:lnTo>
                    <a:cubicBezTo>
                      <a:pt x="15560" y="6088"/>
                      <a:pt x="15554" y="6094"/>
                      <a:pt x="15547" y="6094"/>
                    </a:cubicBezTo>
                    <a:cubicBezTo>
                      <a:pt x="15540" y="6094"/>
                      <a:pt x="15534" y="6088"/>
                      <a:pt x="15534" y="6081"/>
                    </a:cubicBezTo>
                    <a:lnTo>
                      <a:pt x="15534" y="6001"/>
                    </a:lnTo>
                    <a:cubicBezTo>
                      <a:pt x="15534" y="5993"/>
                      <a:pt x="15540" y="5987"/>
                      <a:pt x="15547" y="5987"/>
                    </a:cubicBezTo>
                    <a:cubicBezTo>
                      <a:pt x="15554" y="5987"/>
                      <a:pt x="15560" y="5993"/>
                      <a:pt x="15560" y="6001"/>
                    </a:cubicBezTo>
                    <a:close/>
                    <a:moveTo>
                      <a:pt x="15560" y="6161"/>
                    </a:moveTo>
                    <a:lnTo>
                      <a:pt x="15560" y="6241"/>
                    </a:lnTo>
                    <a:cubicBezTo>
                      <a:pt x="15560" y="6248"/>
                      <a:pt x="15554" y="6254"/>
                      <a:pt x="15547" y="6254"/>
                    </a:cubicBezTo>
                    <a:cubicBezTo>
                      <a:pt x="15540" y="6254"/>
                      <a:pt x="15534" y="6248"/>
                      <a:pt x="15534" y="6241"/>
                    </a:cubicBezTo>
                    <a:lnTo>
                      <a:pt x="15534" y="6161"/>
                    </a:lnTo>
                    <a:cubicBezTo>
                      <a:pt x="15534" y="6153"/>
                      <a:pt x="15540" y="6147"/>
                      <a:pt x="15547" y="6147"/>
                    </a:cubicBezTo>
                    <a:cubicBezTo>
                      <a:pt x="15554" y="6147"/>
                      <a:pt x="15560" y="6153"/>
                      <a:pt x="15560" y="6161"/>
                    </a:cubicBezTo>
                    <a:close/>
                    <a:moveTo>
                      <a:pt x="15560" y="6321"/>
                    </a:moveTo>
                    <a:lnTo>
                      <a:pt x="15560" y="6401"/>
                    </a:lnTo>
                    <a:cubicBezTo>
                      <a:pt x="15560" y="6408"/>
                      <a:pt x="15554" y="6414"/>
                      <a:pt x="15547" y="6414"/>
                    </a:cubicBezTo>
                    <a:cubicBezTo>
                      <a:pt x="15540" y="6414"/>
                      <a:pt x="15534" y="6408"/>
                      <a:pt x="15534" y="6401"/>
                    </a:cubicBezTo>
                    <a:lnTo>
                      <a:pt x="15534" y="6321"/>
                    </a:lnTo>
                    <a:cubicBezTo>
                      <a:pt x="15534" y="6313"/>
                      <a:pt x="15540" y="6307"/>
                      <a:pt x="15547" y="6307"/>
                    </a:cubicBezTo>
                    <a:cubicBezTo>
                      <a:pt x="15554" y="6307"/>
                      <a:pt x="15560" y="6313"/>
                      <a:pt x="15560" y="6321"/>
                    </a:cubicBezTo>
                    <a:close/>
                    <a:moveTo>
                      <a:pt x="15560" y="6481"/>
                    </a:moveTo>
                    <a:lnTo>
                      <a:pt x="15560" y="6561"/>
                    </a:lnTo>
                    <a:cubicBezTo>
                      <a:pt x="15560" y="6568"/>
                      <a:pt x="15554" y="6574"/>
                      <a:pt x="15547" y="6574"/>
                    </a:cubicBezTo>
                    <a:cubicBezTo>
                      <a:pt x="15540" y="6574"/>
                      <a:pt x="15534" y="6568"/>
                      <a:pt x="15534" y="6561"/>
                    </a:cubicBezTo>
                    <a:lnTo>
                      <a:pt x="15534" y="6481"/>
                    </a:lnTo>
                    <a:cubicBezTo>
                      <a:pt x="15534" y="6473"/>
                      <a:pt x="15540" y="6467"/>
                      <a:pt x="15547" y="6467"/>
                    </a:cubicBezTo>
                    <a:cubicBezTo>
                      <a:pt x="15554" y="6467"/>
                      <a:pt x="15560" y="6473"/>
                      <a:pt x="15560" y="6481"/>
                    </a:cubicBezTo>
                    <a:close/>
                    <a:moveTo>
                      <a:pt x="15560" y="6641"/>
                    </a:moveTo>
                    <a:lnTo>
                      <a:pt x="15560" y="6721"/>
                    </a:lnTo>
                    <a:cubicBezTo>
                      <a:pt x="15560" y="6728"/>
                      <a:pt x="15554" y="6734"/>
                      <a:pt x="15547" y="6734"/>
                    </a:cubicBezTo>
                    <a:cubicBezTo>
                      <a:pt x="15540" y="6734"/>
                      <a:pt x="15534" y="6728"/>
                      <a:pt x="15534" y="6721"/>
                    </a:cubicBezTo>
                    <a:lnTo>
                      <a:pt x="15534" y="6641"/>
                    </a:lnTo>
                    <a:cubicBezTo>
                      <a:pt x="15534" y="6633"/>
                      <a:pt x="15540" y="6627"/>
                      <a:pt x="15547" y="6627"/>
                    </a:cubicBezTo>
                    <a:cubicBezTo>
                      <a:pt x="15554" y="6627"/>
                      <a:pt x="15560" y="6633"/>
                      <a:pt x="15560" y="6641"/>
                    </a:cubicBezTo>
                    <a:close/>
                    <a:moveTo>
                      <a:pt x="15560" y="6801"/>
                    </a:moveTo>
                    <a:lnTo>
                      <a:pt x="15560" y="6881"/>
                    </a:lnTo>
                    <a:cubicBezTo>
                      <a:pt x="15560" y="6888"/>
                      <a:pt x="15554" y="6894"/>
                      <a:pt x="15547" y="6894"/>
                    </a:cubicBezTo>
                    <a:cubicBezTo>
                      <a:pt x="15540" y="6894"/>
                      <a:pt x="15534" y="6888"/>
                      <a:pt x="15534" y="6881"/>
                    </a:cubicBezTo>
                    <a:lnTo>
                      <a:pt x="15534" y="6801"/>
                    </a:lnTo>
                    <a:cubicBezTo>
                      <a:pt x="15534" y="6793"/>
                      <a:pt x="15540" y="6787"/>
                      <a:pt x="15547" y="6787"/>
                    </a:cubicBezTo>
                    <a:cubicBezTo>
                      <a:pt x="15554" y="6787"/>
                      <a:pt x="15560" y="6793"/>
                      <a:pt x="15560" y="6801"/>
                    </a:cubicBezTo>
                    <a:close/>
                    <a:moveTo>
                      <a:pt x="15560" y="6961"/>
                    </a:moveTo>
                    <a:lnTo>
                      <a:pt x="15560" y="7041"/>
                    </a:lnTo>
                    <a:cubicBezTo>
                      <a:pt x="15560" y="7048"/>
                      <a:pt x="15554" y="7054"/>
                      <a:pt x="15547" y="7054"/>
                    </a:cubicBezTo>
                    <a:cubicBezTo>
                      <a:pt x="15540" y="7054"/>
                      <a:pt x="15534" y="7048"/>
                      <a:pt x="15534" y="7041"/>
                    </a:cubicBezTo>
                    <a:lnTo>
                      <a:pt x="15534" y="6961"/>
                    </a:lnTo>
                    <a:cubicBezTo>
                      <a:pt x="15534" y="6953"/>
                      <a:pt x="15540" y="6947"/>
                      <a:pt x="15547" y="6947"/>
                    </a:cubicBezTo>
                    <a:cubicBezTo>
                      <a:pt x="15554" y="6947"/>
                      <a:pt x="15560" y="6953"/>
                      <a:pt x="15560" y="6961"/>
                    </a:cubicBezTo>
                    <a:close/>
                    <a:moveTo>
                      <a:pt x="15560" y="7121"/>
                    </a:moveTo>
                    <a:lnTo>
                      <a:pt x="15560" y="7201"/>
                    </a:lnTo>
                    <a:cubicBezTo>
                      <a:pt x="15560" y="7208"/>
                      <a:pt x="15554" y="7214"/>
                      <a:pt x="15547" y="7214"/>
                    </a:cubicBezTo>
                    <a:cubicBezTo>
                      <a:pt x="15540" y="7214"/>
                      <a:pt x="15534" y="7208"/>
                      <a:pt x="15534" y="7201"/>
                    </a:cubicBezTo>
                    <a:lnTo>
                      <a:pt x="15534" y="7121"/>
                    </a:lnTo>
                    <a:cubicBezTo>
                      <a:pt x="15534" y="7113"/>
                      <a:pt x="15540" y="7107"/>
                      <a:pt x="15547" y="7107"/>
                    </a:cubicBezTo>
                    <a:cubicBezTo>
                      <a:pt x="15554" y="7107"/>
                      <a:pt x="15560" y="7113"/>
                      <a:pt x="15560" y="7121"/>
                    </a:cubicBezTo>
                    <a:close/>
                    <a:moveTo>
                      <a:pt x="15560" y="7281"/>
                    </a:moveTo>
                    <a:lnTo>
                      <a:pt x="15560" y="7361"/>
                    </a:lnTo>
                    <a:cubicBezTo>
                      <a:pt x="15560" y="7368"/>
                      <a:pt x="15554" y="7374"/>
                      <a:pt x="15547" y="7374"/>
                    </a:cubicBezTo>
                    <a:cubicBezTo>
                      <a:pt x="15540" y="7374"/>
                      <a:pt x="15534" y="7368"/>
                      <a:pt x="15534" y="7361"/>
                    </a:cubicBezTo>
                    <a:lnTo>
                      <a:pt x="15534" y="7281"/>
                    </a:lnTo>
                    <a:cubicBezTo>
                      <a:pt x="15534" y="7273"/>
                      <a:pt x="15540" y="7267"/>
                      <a:pt x="15547" y="7267"/>
                    </a:cubicBezTo>
                    <a:cubicBezTo>
                      <a:pt x="15554" y="7267"/>
                      <a:pt x="15560" y="7273"/>
                      <a:pt x="15560" y="7281"/>
                    </a:cubicBezTo>
                    <a:close/>
                    <a:moveTo>
                      <a:pt x="15560" y="7441"/>
                    </a:moveTo>
                    <a:lnTo>
                      <a:pt x="15560" y="7521"/>
                    </a:lnTo>
                    <a:cubicBezTo>
                      <a:pt x="15560" y="7528"/>
                      <a:pt x="15554" y="7534"/>
                      <a:pt x="15547" y="7534"/>
                    </a:cubicBezTo>
                    <a:cubicBezTo>
                      <a:pt x="15540" y="7534"/>
                      <a:pt x="15534" y="7528"/>
                      <a:pt x="15534" y="7521"/>
                    </a:cubicBezTo>
                    <a:lnTo>
                      <a:pt x="15534" y="7441"/>
                    </a:lnTo>
                    <a:cubicBezTo>
                      <a:pt x="15534" y="7433"/>
                      <a:pt x="15540" y="7427"/>
                      <a:pt x="15547" y="7427"/>
                    </a:cubicBezTo>
                    <a:cubicBezTo>
                      <a:pt x="15554" y="7427"/>
                      <a:pt x="15560" y="7433"/>
                      <a:pt x="15560" y="7441"/>
                    </a:cubicBezTo>
                    <a:close/>
                    <a:moveTo>
                      <a:pt x="15560" y="7601"/>
                    </a:moveTo>
                    <a:lnTo>
                      <a:pt x="15560" y="7681"/>
                    </a:lnTo>
                    <a:cubicBezTo>
                      <a:pt x="15560" y="7688"/>
                      <a:pt x="15554" y="7694"/>
                      <a:pt x="15547" y="7694"/>
                    </a:cubicBezTo>
                    <a:cubicBezTo>
                      <a:pt x="15540" y="7694"/>
                      <a:pt x="15534" y="7688"/>
                      <a:pt x="15534" y="7681"/>
                    </a:cubicBezTo>
                    <a:lnTo>
                      <a:pt x="15534" y="7601"/>
                    </a:lnTo>
                    <a:cubicBezTo>
                      <a:pt x="15534" y="7593"/>
                      <a:pt x="15540" y="7587"/>
                      <a:pt x="15547" y="7587"/>
                    </a:cubicBezTo>
                    <a:cubicBezTo>
                      <a:pt x="15554" y="7587"/>
                      <a:pt x="15560" y="7593"/>
                      <a:pt x="15560" y="7601"/>
                    </a:cubicBezTo>
                    <a:close/>
                    <a:moveTo>
                      <a:pt x="15560" y="7761"/>
                    </a:moveTo>
                    <a:lnTo>
                      <a:pt x="15560" y="7841"/>
                    </a:lnTo>
                    <a:cubicBezTo>
                      <a:pt x="15560" y="7848"/>
                      <a:pt x="15554" y="7854"/>
                      <a:pt x="15547" y="7854"/>
                    </a:cubicBezTo>
                    <a:cubicBezTo>
                      <a:pt x="15540" y="7854"/>
                      <a:pt x="15534" y="7848"/>
                      <a:pt x="15534" y="7841"/>
                    </a:cubicBezTo>
                    <a:lnTo>
                      <a:pt x="15534" y="7761"/>
                    </a:lnTo>
                    <a:cubicBezTo>
                      <a:pt x="15534" y="7753"/>
                      <a:pt x="15540" y="7747"/>
                      <a:pt x="15547" y="7747"/>
                    </a:cubicBezTo>
                    <a:cubicBezTo>
                      <a:pt x="15554" y="7747"/>
                      <a:pt x="15560" y="7753"/>
                      <a:pt x="15560" y="7761"/>
                    </a:cubicBezTo>
                    <a:close/>
                    <a:moveTo>
                      <a:pt x="15560" y="7921"/>
                    </a:moveTo>
                    <a:lnTo>
                      <a:pt x="15560" y="8001"/>
                    </a:lnTo>
                    <a:cubicBezTo>
                      <a:pt x="15560" y="8008"/>
                      <a:pt x="15554" y="8014"/>
                      <a:pt x="15547" y="8014"/>
                    </a:cubicBezTo>
                    <a:cubicBezTo>
                      <a:pt x="15540" y="8014"/>
                      <a:pt x="15534" y="8008"/>
                      <a:pt x="15534" y="8001"/>
                    </a:cubicBezTo>
                    <a:lnTo>
                      <a:pt x="15534" y="7921"/>
                    </a:lnTo>
                    <a:cubicBezTo>
                      <a:pt x="15534" y="7913"/>
                      <a:pt x="15540" y="7907"/>
                      <a:pt x="15547" y="7907"/>
                    </a:cubicBezTo>
                    <a:cubicBezTo>
                      <a:pt x="15554" y="7907"/>
                      <a:pt x="15560" y="7913"/>
                      <a:pt x="15560" y="7921"/>
                    </a:cubicBezTo>
                    <a:close/>
                    <a:moveTo>
                      <a:pt x="15560" y="8081"/>
                    </a:moveTo>
                    <a:lnTo>
                      <a:pt x="15560" y="8161"/>
                    </a:lnTo>
                    <a:cubicBezTo>
                      <a:pt x="15560" y="8168"/>
                      <a:pt x="15554" y="8174"/>
                      <a:pt x="15547" y="8174"/>
                    </a:cubicBezTo>
                    <a:cubicBezTo>
                      <a:pt x="15540" y="8174"/>
                      <a:pt x="15534" y="8168"/>
                      <a:pt x="15534" y="8161"/>
                    </a:cubicBezTo>
                    <a:lnTo>
                      <a:pt x="15534" y="8081"/>
                    </a:lnTo>
                    <a:cubicBezTo>
                      <a:pt x="15534" y="8073"/>
                      <a:pt x="15540" y="8067"/>
                      <a:pt x="15547" y="8067"/>
                    </a:cubicBezTo>
                    <a:cubicBezTo>
                      <a:pt x="15554" y="8067"/>
                      <a:pt x="15560" y="8073"/>
                      <a:pt x="15560" y="8081"/>
                    </a:cubicBezTo>
                    <a:close/>
                    <a:moveTo>
                      <a:pt x="15560" y="8241"/>
                    </a:moveTo>
                    <a:lnTo>
                      <a:pt x="15560" y="8321"/>
                    </a:lnTo>
                    <a:cubicBezTo>
                      <a:pt x="15560" y="8328"/>
                      <a:pt x="15554" y="8334"/>
                      <a:pt x="15547" y="8334"/>
                    </a:cubicBezTo>
                    <a:cubicBezTo>
                      <a:pt x="15540" y="8334"/>
                      <a:pt x="15534" y="8328"/>
                      <a:pt x="15534" y="8321"/>
                    </a:cubicBezTo>
                    <a:lnTo>
                      <a:pt x="15534" y="8241"/>
                    </a:lnTo>
                    <a:cubicBezTo>
                      <a:pt x="15534" y="8233"/>
                      <a:pt x="15540" y="8227"/>
                      <a:pt x="15547" y="8227"/>
                    </a:cubicBezTo>
                    <a:cubicBezTo>
                      <a:pt x="15554" y="8227"/>
                      <a:pt x="15560" y="8233"/>
                      <a:pt x="15560" y="8241"/>
                    </a:cubicBezTo>
                    <a:close/>
                    <a:moveTo>
                      <a:pt x="15560" y="8401"/>
                    </a:moveTo>
                    <a:lnTo>
                      <a:pt x="15560" y="8481"/>
                    </a:lnTo>
                    <a:cubicBezTo>
                      <a:pt x="15560" y="8488"/>
                      <a:pt x="15554" y="8494"/>
                      <a:pt x="15547" y="8494"/>
                    </a:cubicBezTo>
                    <a:cubicBezTo>
                      <a:pt x="15540" y="8494"/>
                      <a:pt x="15534" y="8488"/>
                      <a:pt x="15534" y="8481"/>
                    </a:cubicBezTo>
                    <a:lnTo>
                      <a:pt x="15534" y="8401"/>
                    </a:lnTo>
                    <a:cubicBezTo>
                      <a:pt x="15534" y="8393"/>
                      <a:pt x="15540" y="8387"/>
                      <a:pt x="15547" y="8387"/>
                    </a:cubicBezTo>
                    <a:cubicBezTo>
                      <a:pt x="15554" y="8387"/>
                      <a:pt x="15560" y="8393"/>
                      <a:pt x="15560" y="8401"/>
                    </a:cubicBezTo>
                    <a:close/>
                    <a:moveTo>
                      <a:pt x="15560" y="8561"/>
                    </a:moveTo>
                    <a:lnTo>
                      <a:pt x="15560" y="8641"/>
                    </a:lnTo>
                    <a:cubicBezTo>
                      <a:pt x="15560" y="8648"/>
                      <a:pt x="15554" y="8654"/>
                      <a:pt x="15547" y="8654"/>
                    </a:cubicBezTo>
                    <a:cubicBezTo>
                      <a:pt x="15540" y="8654"/>
                      <a:pt x="15534" y="8648"/>
                      <a:pt x="15534" y="8641"/>
                    </a:cubicBezTo>
                    <a:lnTo>
                      <a:pt x="15534" y="8561"/>
                    </a:lnTo>
                    <a:cubicBezTo>
                      <a:pt x="15534" y="8553"/>
                      <a:pt x="15540" y="8547"/>
                      <a:pt x="15547" y="8547"/>
                    </a:cubicBezTo>
                    <a:cubicBezTo>
                      <a:pt x="15554" y="8547"/>
                      <a:pt x="15560" y="8553"/>
                      <a:pt x="15560" y="8561"/>
                    </a:cubicBezTo>
                    <a:close/>
                    <a:moveTo>
                      <a:pt x="15560" y="8721"/>
                    </a:moveTo>
                    <a:lnTo>
                      <a:pt x="15560" y="8801"/>
                    </a:lnTo>
                    <a:cubicBezTo>
                      <a:pt x="15560" y="8808"/>
                      <a:pt x="15554" y="8814"/>
                      <a:pt x="15547" y="8814"/>
                    </a:cubicBezTo>
                    <a:cubicBezTo>
                      <a:pt x="15540" y="8814"/>
                      <a:pt x="15534" y="8808"/>
                      <a:pt x="15534" y="8801"/>
                    </a:cubicBezTo>
                    <a:lnTo>
                      <a:pt x="15534" y="8721"/>
                    </a:lnTo>
                    <a:cubicBezTo>
                      <a:pt x="15534" y="8713"/>
                      <a:pt x="15540" y="8707"/>
                      <a:pt x="15547" y="8707"/>
                    </a:cubicBezTo>
                    <a:cubicBezTo>
                      <a:pt x="15554" y="8707"/>
                      <a:pt x="15560" y="8713"/>
                      <a:pt x="15560" y="8721"/>
                    </a:cubicBezTo>
                    <a:close/>
                    <a:moveTo>
                      <a:pt x="15560" y="8881"/>
                    </a:moveTo>
                    <a:lnTo>
                      <a:pt x="15560" y="8961"/>
                    </a:lnTo>
                    <a:cubicBezTo>
                      <a:pt x="15560" y="8968"/>
                      <a:pt x="15554" y="8974"/>
                      <a:pt x="15547" y="8974"/>
                    </a:cubicBezTo>
                    <a:cubicBezTo>
                      <a:pt x="15540" y="8974"/>
                      <a:pt x="15534" y="8968"/>
                      <a:pt x="15534" y="8961"/>
                    </a:cubicBezTo>
                    <a:lnTo>
                      <a:pt x="15534" y="8881"/>
                    </a:lnTo>
                    <a:cubicBezTo>
                      <a:pt x="15534" y="8873"/>
                      <a:pt x="15540" y="8867"/>
                      <a:pt x="15547" y="8867"/>
                    </a:cubicBezTo>
                    <a:cubicBezTo>
                      <a:pt x="15554" y="8867"/>
                      <a:pt x="15560" y="8873"/>
                      <a:pt x="15560" y="8881"/>
                    </a:cubicBezTo>
                    <a:close/>
                    <a:moveTo>
                      <a:pt x="15560" y="9041"/>
                    </a:moveTo>
                    <a:lnTo>
                      <a:pt x="15560" y="9080"/>
                    </a:lnTo>
                    <a:cubicBezTo>
                      <a:pt x="15560" y="9088"/>
                      <a:pt x="15554" y="9094"/>
                      <a:pt x="15547" y="9094"/>
                    </a:cubicBezTo>
                    <a:lnTo>
                      <a:pt x="15507" y="9094"/>
                    </a:lnTo>
                    <a:lnTo>
                      <a:pt x="15507" y="9094"/>
                    </a:lnTo>
                    <a:cubicBezTo>
                      <a:pt x="15500" y="9094"/>
                      <a:pt x="15494" y="9088"/>
                      <a:pt x="15494" y="9080"/>
                    </a:cubicBezTo>
                    <a:cubicBezTo>
                      <a:pt x="15494" y="9073"/>
                      <a:pt x="15500" y="9067"/>
                      <a:pt x="15507" y="9067"/>
                    </a:cubicBezTo>
                    <a:lnTo>
                      <a:pt x="15547" y="9067"/>
                    </a:lnTo>
                    <a:lnTo>
                      <a:pt x="15534" y="9080"/>
                    </a:lnTo>
                    <a:lnTo>
                      <a:pt x="15534" y="9041"/>
                    </a:lnTo>
                    <a:cubicBezTo>
                      <a:pt x="15534" y="9033"/>
                      <a:pt x="15540" y="9027"/>
                      <a:pt x="15547" y="9027"/>
                    </a:cubicBezTo>
                    <a:cubicBezTo>
                      <a:pt x="15554" y="9027"/>
                      <a:pt x="15560" y="9033"/>
                      <a:pt x="15560" y="9041"/>
                    </a:cubicBezTo>
                    <a:close/>
                    <a:moveTo>
                      <a:pt x="15427" y="9094"/>
                    </a:moveTo>
                    <a:lnTo>
                      <a:pt x="15347" y="9094"/>
                    </a:lnTo>
                    <a:lnTo>
                      <a:pt x="15347" y="9094"/>
                    </a:lnTo>
                    <a:cubicBezTo>
                      <a:pt x="15340" y="9094"/>
                      <a:pt x="15334" y="9088"/>
                      <a:pt x="15334" y="9080"/>
                    </a:cubicBezTo>
                    <a:cubicBezTo>
                      <a:pt x="15334" y="9073"/>
                      <a:pt x="15340" y="9067"/>
                      <a:pt x="15347" y="9067"/>
                    </a:cubicBezTo>
                    <a:lnTo>
                      <a:pt x="15427" y="9067"/>
                    </a:lnTo>
                    <a:lnTo>
                      <a:pt x="15427" y="9067"/>
                    </a:lnTo>
                    <a:cubicBezTo>
                      <a:pt x="15434" y="9067"/>
                      <a:pt x="15440" y="9073"/>
                      <a:pt x="15440" y="9080"/>
                    </a:cubicBezTo>
                    <a:cubicBezTo>
                      <a:pt x="15440" y="9088"/>
                      <a:pt x="15434" y="9094"/>
                      <a:pt x="15427" y="9094"/>
                    </a:cubicBezTo>
                    <a:close/>
                    <a:moveTo>
                      <a:pt x="15267" y="9094"/>
                    </a:moveTo>
                    <a:lnTo>
                      <a:pt x="15187" y="9094"/>
                    </a:lnTo>
                    <a:lnTo>
                      <a:pt x="15187" y="9094"/>
                    </a:lnTo>
                    <a:cubicBezTo>
                      <a:pt x="15180" y="9094"/>
                      <a:pt x="15174" y="9088"/>
                      <a:pt x="15174" y="9080"/>
                    </a:cubicBezTo>
                    <a:cubicBezTo>
                      <a:pt x="15174" y="9073"/>
                      <a:pt x="15180" y="9067"/>
                      <a:pt x="15187" y="9067"/>
                    </a:cubicBezTo>
                    <a:lnTo>
                      <a:pt x="15267" y="9067"/>
                    </a:lnTo>
                    <a:lnTo>
                      <a:pt x="15267" y="9067"/>
                    </a:lnTo>
                    <a:cubicBezTo>
                      <a:pt x="15274" y="9067"/>
                      <a:pt x="15280" y="9073"/>
                      <a:pt x="15280" y="9080"/>
                    </a:cubicBezTo>
                    <a:cubicBezTo>
                      <a:pt x="15280" y="9088"/>
                      <a:pt x="15274" y="9094"/>
                      <a:pt x="15267" y="9094"/>
                    </a:cubicBezTo>
                    <a:close/>
                    <a:moveTo>
                      <a:pt x="15107" y="9094"/>
                    </a:moveTo>
                    <a:lnTo>
                      <a:pt x="15027" y="9094"/>
                    </a:lnTo>
                    <a:lnTo>
                      <a:pt x="15027" y="9094"/>
                    </a:lnTo>
                    <a:cubicBezTo>
                      <a:pt x="15020" y="9094"/>
                      <a:pt x="15014" y="9088"/>
                      <a:pt x="15014" y="9080"/>
                    </a:cubicBezTo>
                    <a:cubicBezTo>
                      <a:pt x="15014" y="9073"/>
                      <a:pt x="15020" y="9067"/>
                      <a:pt x="15027" y="9067"/>
                    </a:cubicBezTo>
                    <a:lnTo>
                      <a:pt x="15107" y="9067"/>
                    </a:lnTo>
                    <a:lnTo>
                      <a:pt x="15107" y="9067"/>
                    </a:lnTo>
                    <a:cubicBezTo>
                      <a:pt x="15114" y="9067"/>
                      <a:pt x="15120" y="9073"/>
                      <a:pt x="15120" y="9080"/>
                    </a:cubicBezTo>
                    <a:cubicBezTo>
                      <a:pt x="15120" y="9088"/>
                      <a:pt x="15114" y="9094"/>
                      <a:pt x="15107" y="9094"/>
                    </a:cubicBezTo>
                    <a:close/>
                    <a:moveTo>
                      <a:pt x="14947" y="9094"/>
                    </a:moveTo>
                    <a:lnTo>
                      <a:pt x="14867" y="9094"/>
                    </a:lnTo>
                    <a:lnTo>
                      <a:pt x="14867" y="9094"/>
                    </a:lnTo>
                    <a:cubicBezTo>
                      <a:pt x="14860" y="9094"/>
                      <a:pt x="14854" y="9088"/>
                      <a:pt x="14854" y="9080"/>
                    </a:cubicBezTo>
                    <a:cubicBezTo>
                      <a:pt x="14854" y="9073"/>
                      <a:pt x="14860" y="9067"/>
                      <a:pt x="14867" y="9067"/>
                    </a:cubicBezTo>
                    <a:lnTo>
                      <a:pt x="14947" y="9067"/>
                    </a:lnTo>
                    <a:lnTo>
                      <a:pt x="14947" y="9067"/>
                    </a:lnTo>
                    <a:cubicBezTo>
                      <a:pt x="14954" y="9067"/>
                      <a:pt x="14960" y="9073"/>
                      <a:pt x="14960" y="9080"/>
                    </a:cubicBezTo>
                    <a:cubicBezTo>
                      <a:pt x="14960" y="9088"/>
                      <a:pt x="14954" y="9094"/>
                      <a:pt x="14947" y="9094"/>
                    </a:cubicBezTo>
                    <a:close/>
                    <a:moveTo>
                      <a:pt x="14787" y="9094"/>
                    </a:moveTo>
                    <a:lnTo>
                      <a:pt x="14707" y="9094"/>
                    </a:lnTo>
                    <a:lnTo>
                      <a:pt x="14707" y="9094"/>
                    </a:lnTo>
                    <a:cubicBezTo>
                      <a:pt x="14700" y="9094"/>
                      <a:pt x="14694" y="9088"/>
                      <a:pt x="14694" y="9080"/>
                    </a:cubicBezTo>
                    <a:cubicBezTo>
                      <a:pt x="14694" y="9073"/>
                      <a:pt x="14700" y="9067"/>
                      <a:pt x="14707" y="9067"/>
                    </a:cubicBezTo>
                    <a:lnTo>
                      <a:pt x="14787" y="9067"/>
                    </a:lnTo>
                    <a:lnTo>
                      <a:pt x="14787" y="9067"/>
                    </a:lnTo>
                    <a:cubicBezTo>
                      <a:pt x="14794" y="9067"/>
                      <a:pt x="14800" y="9073"/>
                      <a:pt x="14800" y="9080"/>
                    </a:cubicBezTo>
                    <a:cubicBezTo>
                      <a:pt x="14800" y="9088"/>
                      <a:pt x="14794" y="9094"/>
                      <a:pt x="14787" y="9094"/>
                    </a:cubicBezTo>
                    <a:close/>
                    <a:moveTo>
                      <a:pt x="14627" y="9094"/>
                    </a:moveTo>
                    <a:lnTo>
                      <a:pt x="14547" y="9094"/>
                    </a:lnTo>
                    <a:lnTo>
                      <a:pt x="14547" y="9094"/>
                    </a:lnTo>
                    <a:cubicBezTo>
                      <a:pt x="14540" y="9094"/>
                      <a:pt x="14534" y="9088"/>
                      <a:pt x="14534" y="9080"/>
                    </a:cubicBezTo>
                    <a:cubicBezTo>
                      <a:pt x="14534" y="9073"/>
                      <a:pt x="14540" y="9067"/>
                      <a:pt x="14547" y="9067"/>
                    </a:cubicBezTo>
                    <a:lnTo>
                      <a:pt x="14627" y="9067"/>
                    </a:lnTo>
                    <a:lnTo>
                      <a:pt x="14627" y="9067"/>
                    </a:lnTo>
                    <a:cubicBezTo>
                      <a:pt x="14634" y="9067"/>
                      <a:pt x="14640" y="9073"/>
                      <a:pt x="14640" y="9080"/>
                    </a:cubicBezTo>
                    <a:cubicBezTo>
                      <a:pt x="14640" y="9088"/>
                      <a:pt x="14634" y="9094"/>
                      <a:pt x="14627" y="9094"/>
                    </a:cubicBezTo>
                    <a:close/>
                    <a:moveTo>
                      <a:pt x="14467" y="9094"/>
                    </a:moveTo>
                    <a:lnTo>
                      <a:pt x="14387" y="9094"/>
                    </a:lnTo>
                    <a:lnTo>
                      <a:pt x="14387" y="9094"/>
                    </a:lnTo>
                    <a:cubicBezTo>
                      <a:pt x="14380" y="9094"/>
                      <a:pt x="14374" y="9088"/>
                      <a:pt x="14374" y="9080"/>
                    </a:cubicBezTo>
                    <a:cubicBezTo>
                      <a:pt x="14374" y="9073"/>
                      <a:pt x="14380" y="9067"/>
                      <a:pt x="14387" y="9067"/>
                    </a:cubicBezTo>
                    <a:lnTo>
                      <a:pt x="14467" y="9067"/>
                    </a:lnTo>
                    <a:lnTo>
                      <a:pt x="14467" y="9067"/>
                    </a:lnTo>
                    <a:cubicBezTo>
                      <a:pt x="14474" y="9067"/>
                      <a:pt x="14480" y="9073"/>
                      <a:pt x="14480" y="9080"/>
                    </a:cubicBezTo>
                    <a:cubicBezTo>
                      <a:pt x="14480" y="9088"/>
                      <a:pt x="14474" y="9094"/>
                      <a:pt x="14467" y="9094"/>
                    </a:cubicBezTo>
                    <a:close/>
                    <a:moveTo>
                      <a:pt x="14307" y="9094"/>
                    </a:moveTo>
                    <a:lnTo>
                      <a:pt x="14227" y="9094"/>
                    </a:lnTo>
                    <a:lnTo>
                      <a:pt x="14227" y="9094"/>
                    </a:lnTo>
                    <a:cubicBezTo>
                      <a:pt x="14220" y="9094"/>
                      <a:pt x="14214" y="9088"/>
                      <a:pt x="14214" y="9080"/>
                    </a:cubicBezTo>
                    <a:cubicBezTo>
                      <a:pt x="14214" y="9073"/>
                      <a:pt x="14220" y="9067"/>
                      <a:pt x="14227" y="9067"/>
                    </a:cubicBezTo>
                    <a:lnTo>
                      <a:pt x="14307" y="9067"/>
                    </a:lnTo>
                    <a:lnTo>
                      <a:pt x="14307" y="9067"/>
                    </a:lnTo>
                    <a:cubicBezTo>
                      <a:pt x="14314" y="9067"/>
                      <a:pt x="14320" y="9073"/>
                      <a:pt x="14320" y="9080"/>
                    </a:cubicBezTo>
                    <a:cubicBezTo>
                      <a:pt x="14320" y="9088"/>
                      <a:pt x="14314" y="9094"/>
                      <a:pt x="14307" y="9094"/>
                    </a:cubicBezTo>
                    <a:close/>
                    <a:moveTo>
                      <a:pt x="14147" y="9094"/>
                    </a:moveTo>
                    <a:lnTo>
                      <a:pt x="14067" y="9094"/>
                    </a:lnTo>
                    <a:lnTo>
                      <a:pt x="14067" y="9094"/>
                    </a:lnTo>
                    <a:cubicBezTo>
                      <a:pt x="14060" y="9094"/>
                      <a:pt x="14054" y="9088"/>
                      <a:pt x="14054" y="9080"/>
                    </a:cubicBezTo>
                    <a:cubicBezTo>
                      <a:pt x="14054" y="9073"/>
                      <a:pt x="14060" y="9067"/>
                      <a:pt x="14067" y="9067"/>
                    </a:cubicBezTo>
                    <a:lnTo>
                      <a:pt x="14147" y="9067"/>
                    </a:lnTo>
                    <a:lnTo>
                      <a:pt x="14147" y="9067"/>
                    </a:lnTo>
                    <a:cubicBezTo>
                      <a:pt x="14154" y="9067"/>
                      <a:pt x="14160" y="9073"/>
                      <a:pt x="14160" y="9080"/>
                    </a:cubicBezTo>
                    <a:cubicBezTo>
                      <a:pt x="14160" y="9088"/>
                      <a:pt x="14154" y="9094"/>
                      <a:pt x="14147" y="9094"/>
                    </a:cubicBezTo>
                    <a:close/>
                    <a:moveTo>
                      <a:pt x="13987" y="9094"/>
                    </a:moveTo>
                    <a:lnTo>
                      <a:pt x="13907" y="9094"/>
                    </a:lnTo>
                    <a:lnTo>
                      <a:pt x="13907" y="9094"/>
                    </a:lnTo>
                    <a:cubicBezTo>
                      <a:pt x="13900" y="9094"/>
                      <a:pt x="13894" y="9088"/>
                      <a:pt x="13894" y="9080"/>
                    </a:cubicBezTo>
                    <a:cubicBezTo>
                      <a:pt x="13894" y="9073"/>
                      <a:pt x="13900" y="9067"/>
                      <a:pt x="13907" y="9067"/>
                    </a:cubicBezTo>
                    <a:lnTo>
                      <a:pt x="13987" y="9067"/>
                    </a:lnTo>
                    <a:lnTo>
                      <a:pt x="13987" y="9067"/>
                    </a:lnTo>
                    <a:cubicBezTo>
                      <a:pt x="13994" y="9067"/>
                      <a:pt x="14000" y="9073"/>
                      <a:pt x="14000" y="9080"/>
                    </a:cubicBezTo>
                    <a:cubicBezTo>
                      <a:pt x="14000" y="9088"/>
                      <a:pt x="13994" y="9094"/>
                      <a:pt x="13987" y="9094"/>
                    </a:cubicBezTo>
                    <a:close/>
                    <a:moveTo>
                      <a:pt x="13827" y="9094"/>
                    </a:moveTo>
                    <a:lnTo>
                      <a:pt x="13747" y="9094"/>
                    </a:lnTo>
                    <a:lnTo>
                      <a:pt x="13747" y="9094"/>
                    </a:lnTo>
                    <a:cubicBezTo>
                      <a:pt x="13740" y="9094"/>
                      <a:pt x="13734" y="9088"/>
                      <a:pt x="13734" y="9080"/>
                    </a:cubicBezTo>
                    <a:cubicBezTo>
                      <a:pt x="13734" y="9073"/>
                      <a:pt x="13740" y="9067"/>
                      <a:pt x="13747" y="9067"/>
                    </a:cubicBezTo>
                    <a:lnTo>
                      <a:pt x="13827" y="9067"/>
                    </a:lnTo>
                    <a:lnTo>
                      <a:pt x="13827" y="9067"/>
                    </a:lnTo>
                    <a:cubicBezTo>
                      <a:pt x="13834" y="9067"/>
                      <a:pt x="13840" y="9073"/>
                      <a:pt x="13840" y="9080"/>
                    </a:cubicBezTo>
                    <a:cubicBezTo>
                      <a:pt x="13840" y="9088"/>
                      <a:pt x="13834" y="9094"/>
                      <a:pt x="13827" y="9094"/>
                    </a:cubicBezTo>
                    <a:close/>
                    <a:moveTo>
                      <a:pt x="13667" y="9094"/>
                    </a:moveTo>
                    <a:lnTo>
                      <a:pt x="13587" y="9094"/>
                    </a:lnTo>
                    <a:lnTo>
                      <a:pt x="13587" y="9094"/>
                    </a:lnTo>
                    <a:cubicBezTo>
                      <a:pt x="13580" y="9094"/>
                      <a:pt x="13574" y="9088"/>
                      <a:pt x="13574" y="9080"/>
                    </a:cubicBezTo>
                    <a:cubicBezTo>
                      <a:pt x="13574" y="9073"/>
                      <a:pt x="13580" y="9067"/>
                      <a:pt x="13587" y="9067"/>
                    </a:cubicBezTo>
                    <a:lnTo>
                      <a:pt x="13667" y="9067"/>
                    </a:lnTo>
                    <a:lnTo>
                      <a:pt x="13667" y="9067"/>
                    </a:lnTo>
                    <a:cubicBezTo>
                      <a:pt x="13674" y="9067"/>
                      <a:pt x="13680" y="9073"/>
                      <a:pt x="13680" y="9080"/>
                    </a:cubicBezTo>
                    <a:cubicBezTo>
                      <a:pt x="13680" y="9088"/>
                      <a:pt x="13674" y="9094"/>
                      <a:pt x="13667" y="9094"/>
                    </a:cubicBezTo>
                    <a:close/>
                    <a:moveTo>
                      <a:pt x="13507" y="9094"/>
                    </a:moveTo>
                    <a:lnTo>
                      <a:pt x="13427" y="9094"/>
                    </a:lnTo>
                    <a:lnTo>
                      <a:pt x="13427" y="9094"/>
                    </a:lnTo>
                    <a:cubicBezTo>
                      <a:pt x="13420" y="9094"/>
                      <a:pt x="13414" y="9088"/>
                      <a:pt x="13414" y="9080"/>
                    </a:cubicBezTo>
                    <a:cubicBezTo>
                      <a:pt x="13414" y="9073"/>
                      <a:pt x="13420" y="9067"/>
                      <a:pt x="13427" y="9067"/>
                    </a:cubicBezTo>
                    <a:lnTo>
                      <a:pt x="13507" y="9067"/>
                    </a:lnTo>
                    <a:lnTo>
                      <a:pt x="13507" y="9067"/>
                    </a:lnTo>
                    <a:cubicBezTo>
                      <a:pt x="13514" y="9067"/>
                      <a:pt x="13520" y="9073"/>
                      <a:pt x="13520" y="9080"/>
                    </a:cubicBezTo>
                    <a:cubicBezTo>
                      <a:pt x="13520" y="9088"/>
                      <a:pt x="13514" y="9094"/>
                      <a:pt x="13507" y="9094"/>
                    </a:cubicBezTo>
                    <a:close/>
                    <a:moveTo>
                      <a:pt x="13347" y="9094"/>
                    </a:moveTo>
                    <a:lnTo>
                      <a:pt x="13267" y="9094"/>
                    </a:lnTo>
                    <a:lnTo>
                      <a:pt x="13267" y="9094"/>
                    </a:lnTo>
                    <a:cubicBezTo>
                      <a:pt x="13260" y="9094"/>
                      <a:pt x="13254" y="9088"/>
                      <a:pt x="13254" y="9080"/>
                    </a:cubicBezTo>
                    <a:cubicBezTo>
                      <a:pt x="13254" y="9073"/>
                      <a:pt x="13260" y="9067"/>
                      <a:pt x="13267" y="9067"/>
                    </a:cubicBezTo>
                    <a:lnTo>
                      <a:pt x="13347" y="9067"/>
                    </a:lnTo>
                    <a:lnTo>
                      <a:pt x="13347" y="9067"/>
                    </a:lnTo>
                    <a:cubicBezTo>
                      <a:pt x="13354" y="9067"/>
                      <a:pt x="13360" y="9073"/>
                      <a:pt x="13360" y="9080"/>
                    </a:cubicBezTo>
                    <a:cubicBezTo>
                      <a:pt x="13360" y="9088"/>
                      <a:pt x="13354" y="9094"/>
                      <a:pt x="13347" y="9094"/>
                    </a:cubicBezTo>
                    <a:close/>
                    <a:moveTo>
                      <a:pt x="13187" y="9094"/>
                    </a:moveTo>
                    <a:lnTo>
                      <a:pt x="13107" y="9094"/>
                    </a:lnTo>
                    <a:lnTo>
                      <a:pt x="13107" y="9094"/>
                    </a:lnTo>
                    <a:cubicBezTo>
                      <a:pt x="13100" y="9094"/>
                      <a:pt x="13094" y="9088"/>
                      <a:pt x="13094" y="9080"/>
                    </a:cubicBezTo>
                    <a:cubicBezTo>
                      <a:pt x="13094" y="9073"/>
                      <a:pt x="13100" y="9067"/>
                      <a:pt x="13107" y="9067"/>
                    </a:cubicBezTo>
                    <a:lnTo>
                      <a:pt x="13187" y="9067"/>
                    </a:lnTo>
                    <a:lnTo>
                      <a:pt x="13187" y="9067"/>
                    </a:lnTo>
                    <a:cubicBezTo>
                      <a:pt x="13194" y="9067"/>
                      <a:pt x="13200" y="9073"/>
                      <a:pt x="13200" y="9080"/>
                    </a:cubicBezTo>
                    <a:cubicBezTo>
                      <a:pt x="13200" y="9088"/>
                      <a:pt x="13194" y="9094"/>
                      <a:pt x="13187" y="9094"/>
                    </a:cubicBezTo>
                    <a:close/>
                    <a:moveTo>
                      <a:pt x="13027" y="9094"/>
                    </a:moveTo>
                    <a:lnTo>
                      <a:pt x="12947" y="9094"/>
                    </a:lnTo>
                    <a:lnTo>
                      <a:pt x="12947" y="9094"/>
                    </a:lnTo>
                    <a:cubicBezTo>
                      <a:pt x="12940" y="9094"/>
                      <a:pt x="12934" y="9088"/>
                      <a:pt x="12934" y="9080"/>
                    </a:cubicBezTo>
                    <a:cubicBezTo>
                      <a:pt x="12934" y="9073"/>
                      <a:pt x="12940" y="9067"/>
                      <a:pt x="12947" y="9067"/>
                    </a:cubicBezTo>
                    <a:lnTo>
                      <a:pt x="13027" y="9067"/>
                    </a:lnTo>
                    <a:lnTo>
                      <a:pt x="13027" y="9067"/>
                    </a:lnTo>
                    <a:cubicBezTo>
                      <a:pt x="13034" y="9067"/>
                      <a:pt x="13040" y="9073"/>
                      <a:pt x="13040" y="9080"/>
                    </a:cubicBezTo>
                    <a:cubicBezTo>
                      <a:pt x="13040" y="9088"/>
                      <a:pt x="13034" y="9094"/>
                      <a:pt x="13027" y="9094"/>
                    </a:cubicBezTo>
                    <a:close/>
                    <a:moveTo>
                      <a:pt x="12867" y="9094"/>
                    </a:moveTo>
                    <a:lnTo>
                      <a:pt x="12787" y="9094"/>
                    </a:lnTo>
                    <a:lnTo>
                      <a:pt x="12787" y="9094"/>
                    </a:lnTo>
                    <a:cubicBezTo>
                      <a:pt x="12779" y="9094"/>
                      <a:pt x="12774" y="9088"/>
                      <a:pt x="12774" y="9080"/>
                    </a:cubicBezTo>
                    <a:cubicBezTo>
                      <a:pt x="12774" y="9073"/>
                      <a:pt x="12779" y="9067"/>
                      <a:pt x="12787" y="9067"/>
                    </a:cubicBezTo>
                    <a:lnTo>
                      <a:pt x="12867" y="9067"/>
                    </a:lnTo>
                    <a:lnTo>
                      <a:pt x="12867" y="9067"/>
                    </a:lnTo>
                    <a:cubicBezTo>
                      <a:pt x="12874" y="9067"/>
                      <a:pt x="12880" y="9073"/>
                      <a:pt x="12880" y="9080"/>
                    </a:cubicBezTo>
                    <a:cubicBezTo>
                      <a:pt x="12880" y="9088"/>
                      <a:pt x="12874" y="9094"/>
                      <a:pt x="12867" y="9094"/>
                    </a:cubicBezTo>
                    <a:close/>
                    <a:moveTo>
                      <a:pt x="12707" y="9094"/>
                    </a:moveTo>
                    <a:lnTo>
                      <a:pt x="12627" y="9094"/>
                    </a:lnTo>
                    <a:lnTo>
                      <a:pt x="12627" y="9094"/>
                    </a:lnTo>
                    <a:cubicBezTo>
                      <a:pt x="12619" y="9094"/>
                      <a:pt x="12614" y="9088"/>
                      <a:pt x="12614" y="9080"/>
                    </a:cubicBezTo>
                    <a:cubicBezTo>
                      <a:pt x="12614" y="9073"/>
                      <a:pt x="12619" y="9067"/>
                      <a:pt x="12627" y="9067"/>
                    </a:cubicBezTo>
                    <a:lnTo>
                      <a:pt x="12707" y="9067"/>
                    </a:lnTo>
                    <a:lnTo>
                      <a:pt x="12707" y="9067"/>
                    </a:lnTo>
                    <a:cubicBezTo>
                      <a:pt x="12714" y="9067"/>
                      <a:pt x="12720" y="9073"/>
                      <a:pt x="12720" y="9080"/>
                    </a:cubicBezTo>
                    <a:cubicBezTo>
                      <a:pt x="12720" y="9088"/>
                      <a:pt x="12714" y="9094"/>
                      <a:pt x="12707" y="9094"/>
                    </a:cubicBezTo>
                    <a:close/>
                    <a:moveTo>
                      <a:pt x="12547" y="9094"/>
                    </a:moveTo>
                    <a:lnTo>
                      <a:pt x="12467" y="9094"/>
                    </a:lnTo>
                    <a:lnTo>
                      <a:pt x="12467" y="9094"/>
                    </a:lnTo>
                    <a:cubicBezTo>
                      <a:pt x="12459" y="9094"/>
                      <a:pt x="12454" y="9088"/>
                      <a:pt x="12454" y="9080"/>
                    </a:cubicBezTo>
                    <a:cubicBezTo>
                      <a:pt x="12454" y="9073"/>
                      <a:pt x="12459" y="9067"/>
                      <a:pt x="12467" y="9067"/>
                    </a:cubicBezTo>
                    <a:lnTo>
                      <a:pt x="12547" y="9067"/>
                    </a:lnTo>
                    <a:lnTo>
                      <a:pt x="12547" y="9067"/>
                    </a:lnTo>
                    <a:cubicBezTo>
                      <a:pt x="12554" y="9067"/>
                      <a:pt x="12560" y="9073"/>
                      <a:pt x="12560" y="9080"/>
                    </a:cubicBezTo>
                    <a:cubicBezTo>
                      <a:pt x="12560" y="9088"/>
                      <a:pt x="12554" y="9094"/>
                      <a:pt x="12547" y="9094"/>
                    </a:cubicBezTo>
                    <a:close/>
                    <a:moveTo>
                      <a:pt x="12387" y="9094"/>
                    </a:moveTo>
                    <a:lnTo>
                      <a:pt x="12307" y="9094"/>
                    </a:lnTo>
                    <a:lnTo>
                      <a:pt x="12307" y="9094"/>
                    </a:lnTo>
                    <a:cubicBezTo>
                      <a:pt x="12299" y="9094"/>
                      <a:pt x="12294" y="9088"/>
                      <a:pt x="12294" y="9080"/>
                    </a:cubicBezTo>
                    <a:cubicBezTo>
                      <a:pt x="12294" y="9073"/>
                      <a:pt x="12299" y="9067"/>
                      <a:pt x="12307" y="9067"/>
                    </a:cubicBezTo>
                    <a:lnTo>
                      <a:pt x="12387" y="9067"/>
                    </a:lnTo>
                    <a:lnTo>
                      <a:pt x="12387" y="9067"/>
                    </a:lnTo>
                    <a:cubicBezTo>
                      <a:pt x="12394" y="9067"/>
                      <a:pt x="12400" y="9073"/>
                      <a:pt x="12400" y="9080"/>
                    </a:cubicBezTo>
                    <a:cubicBezTo>
                      <a:pt x="12400" y="9088"/>
                      <a:pt x="12394" y="9094"/>
                      <a:pt x="12387" y="9094"/>
                    </a:cubicBezTo>
                    <a:close/>
                    <a:moveTo>
                      <a:pt x="12227" y="9094"/>
                    </a:moveTo>
                    <a:lnTo>
                      <a:pt x="12147" y="9094"/>
                    </a:lnTo>
                    <a:lnTo>
                      <a:pt x="12147" y="9094"/>
                    </a:lnTo>
                    <a:cubicBezTo>
                      <a:pt x="12139" y="9094"/>
                      <a:pt x="12134" y="9088"/>
                      <a:pt x="12134" y="9080"/>
                    </a:cubicBezTo>
                    <a:cubicBezTo>
                      <a:pt x="12134" y="9073"/>
                      <a:pt x="12139" y="9067"/>
                      <a:pt x="12147" y="9067"/>
                    </a:cubicBezTo>
                    <a:lnTo>
                      <a:pt x="12227" y="9067"/>
                    </a:lnTo>
                    <a:lnTo>
                      <a:pt x="12227" y="9067"/>
                    </a:lnTo>
                    <a:cubicBezTo>
                      <a:pt x="12234" y="9067"/>
                      <a:pt x="12240" y="9073"/>
                      <a:pt x="12240" y="9080"/>
                    </a:cubicBezTo>
                    <a:cubicBezTo>
                      <a:pt x="12240" y="9088"/>
                      <a:pt x="12234" y="9094"/>
                      <a:pt x="12227" y="9094"/>
                    </a:cubicBezTo>
                    <a:close/>
                    <a:moveTo>
                      <a:pt x="12067" y="9094"/>
                    </a:moveTo>
                    <a:lnTo>
                      <a:pt x="11987" y="9094"/>
                    </a:lnTo>
                    <a:lnTo>
                      <a:pt x="11987" y="9094"/>
                    </a:lnTo>
                    <a:cubicBezTo>
                      <a:pt x="11979" y="9094"/>
                      <a:pt x="11974" y="9088"/>
                      <a:pt x="11974" y="9080"/>
                    </a:cubicBezTo>
                    <a:cubicBezTo>
                      <a:pt x="11974" y="9073"/>
                      <a:pt x="11979" y="9067"/>
                      <a:pt x="11987" y="9067"/>
                    </a:cubicBezTo>
                    <a:lnTo>
                      <a:pt x="12067" y="9067"/>
                    </a:lnTo>
                    <a:lnTo>
                      <a:pt x="12067" y="9067"/>
                    </a:lnTo>
                    <a:cubicBezTo>
                      <a:pt x="12074" y="9067"/>
                      <a:pt x="12080" y="9073"/>
                      <a:pt x="12080" y="9080"/>
                    </a:cubicBezTo>
                    <a:cubicBezTo>
                      <a:pt x="12080" y="9088"/>
                      <a:pt x="12074" y="9094"/>
                      <a:pt x="12067" y="9094"/>
                    </a:cubicBezTo>
                    <a:close/>
                    <a:moveTo>
                      <a:pt x="11907" y="9094"/>
                    </a:moveTo>
                    <a:lnTo>
                      <a:pt x="11827" y="9094"/>
                    </a:lnTo>
                    <a:lnTo>
                      <a:pt x="11827" y="9094"/>
                    </a:lnTo>
                    <a:cubicBezTo>
                      <a:pt x="11819" y="9094"/>
                      <a:pt x="11814" y="9088"/>
                      <a:pt x="11814" y="9080"/>
                    </a:cubicBezTo>
                    <a:cubicBezTo>
                      <a:pt x="11814" y="9073"/>
                      <a:pt x="11819" y="9067"/>
                      <a:pt x="11827" y="9067"/>
                    </a:cubicBezTo>
                    <a:lnTo>
                      <a:pt x="11907" y="9067"/>
                    </a:lnTo>
                    <a:lnTo>
                      <a:pt x="11907" y="9067"/>
                    </a:lnTo>
                    <a:cubicBezTo>
                      <a:pt x="11914" y="9067"/>
                      <a:pt x="11920" y="9073"/>
                      <a:pt x="11920" y="9080"/>
                    </a:cubicBezTo>
                    <a:cubicBezTo>
                      <a:pt x="11920" y="9088"/>
                      <a:pt x="11914" y="9094"/>
                      <a:pt x="11907" y="9094"/>
                    </a:cubicBezTo>
                    <a:close/>
                    <a:moveTo>
                      <a:pt x="11747" y="9094"/>
                    </a:moveTo>
                    <a:lnTo>
                      <a:pt x="11667" y="9094"/>
                    </a:lnTo>
                    <a:lnTo>
                      <a:pt x="11667" y="9094"/>
                    </a:lnTo>
                    <a:cubicBezTo>
                      <a:pt x="11659" y="9094"/>
                      <a:pt x="11654" y="9088"/>
                      <a:pt x="11654" y="9080"/>
                    </a:cubicBezTo>
                    <a:cubicBezTo>
                      <a:pt x="11654" y="9073"/>
                      <a:pt x="11659" y="9067"/>
                      <a:pt x="11667" y="9067"/>
                    </a:cubicBezTo>
                    <a:lnTo>
                      <a:pt x="11747" y="9067"/>
                    </a:lnTo>
                    <a:lnTo>
                      <a:pt x="11747" y="9067"/>
                    </a:lnTo>
                    <a:cubicBezTo>
                      <a:pt x="11754" y="9067"/>
                      <a:pt x="11760" y="9073"/>
                      <a:pt x="11760" y="9080"/>
                    </a:cubicBezTo>
                    <a:cubicBezTo>
                      <a:pt x="11760" y="9088"/>
                      <a:pt x="11754" y="9094"/>
                      <a:pt x="11747" y="9094"/>
                    </a:cubicBezTo>
                    <a:close/>
                    <a:moveTo>
                      <a:pt x="11587" y="9094"/>
                    </a:moveTo>
                    <a:lnTo>
                      <a:pt x="11507" y="9094"/>
                    </a:lnTo>
                    <a:lnTo>
                      <a:pt x="11507" y="9094"/>
                    </a:lnTo>
                    <a:cubicBezTo>
                      <a:pt x="11499" y="9094"/>
                      <a:pt x="11494" y="9088"/>
                      <a:pt x="11494" y="9080"/>
                    </a:cubicBezTo>
                    <a:cubicBezTo>
                      <a:pt x="11494" y="9073"/>
                      <a:pt x="11499" y="9067"/>
                      <a:pt x="11507" y="9067"/>
                    </a:cubicBezTo>
                    <a:lnTo>
                      <a:pt x="11587" y="9067"/>
                    </a:lnTo>
                    <a:lnTo>
                      <a:pt x="11587" y="9067"/>
                    </a:lnTo>
                    <a:cubicBezTo>
                      <a:pt x="11594" y="9067"/>
                      <a:pt x="11600" y="9073"/>
                      <a:pt x="11600" y="9080"/>
                    </a:cubicBezTo>
                    <a:cubicBezTo>
                      <a:pt x="11600" y="9088"/>
                      <a:pt x="11594" y="9094"/>
                      <a:pt x="11587" y="9094"/>
                    </a:cubicBezTo>
                    <a:close/>
                    <a:moveTo>
                      <a:pt x="11427" y="9094"/>
                    </a:moveTo>
                    <a:lnTo>
                      <a:pt x="11347" y="9094"/>
                    </a:lnTo>
                    <a:lnTo>
                      <a:pt x="11347" y="9094"/>
                    </a:lnTo>
                    <a:cubicBezTo>
                      <a:pt x="11339" y="9094"/>
                      <a:pt x="11334" y="9088"/>
                      <a:pt x="11334" y="9080"/>
                    </a:cubicBezTo>
                    <a:cubicBezTo>
                      <a:pt x="11334" y="9073"/>
                      <a:pt x="11339" y="9067"/>
                      <a:pt x="11347" y="9067"/>
                    </a:cubicBezTo>
                    <a:lnTo>
                      <a:pt x="11427" y="9067"/>
                    </a:lnTo>
                    <a:lnTo>
                      <a:pt x="11427" y="9067"/>
                    </a:lnTo>
                    <a:cubicBezTo>
                      <a:pt x="11434" y="9067"/>
                      <a:pt x="11440" y="9073"/>
                      <a:pt x="11440" y="9080"/>
                    </a:cubicBezTo>
                    <a:cubicBezTo>
                      <a:pt x="11440" y="9088"/>
                      <a:pt x="11434" y="9094"/>
                      <a:pt x="11427" y="9094"/>
                    </a:cubicBezTo>
                    <a:close/>
                    <a:moveTo>
                      <a:pt x="11267" y="9094"/>
                    </a:moveTo>
                    <a:lnTo>
                      <a:pt x="11187" y="9094"/>
                    </a:lnTo>
                    <a:lnTo>
                      <a:pt x="11187" y="9094"/>
                    </a:lnTo>
                    <a:cubicBezTo>
                      <a:pt x="11179" y="9094"/>
                      <a:pt x="11174" y="9088"/>
                      <a:pt x="11174" y="9080"/>
                    </a:cubicBezTo>
                    <a:cubicBezTo>
                      <a:pt x="11174" y="9073"/>
                      <a:pt x="11179" y="9067"/>
                      <a:pt x="11187" y="9067"/>
                    </a:cubicBezTo>
                    <a:lnTo>
                      <a:pt x="11267" y="9067"/>
                    </a:lnTo>
                    <a:lnTo>
                      <a:pt x="11267" y="9067"/>
                    </a:lnTo>
                    <a:cubicBezTo>
                      <a:pt x="11274" y="9067"/>
                      <a:pt x="11280" y="9073"/>
                      <a:pt x="11280" y="9080"/>
                    </a:cubicBezTo>
                    <a:cubicBezTo>
                      <a:pt x="11280" y="9088"/>
                      <a:pt x="11274" y="9094"/>
                      <a:pt x="11267" y="9094"/>
                    </a:cubicBezTo>
                    <a:close/>
                    <a:moveTo>
                      <a:pt x="11107" y="9094"/>
                    </a:moveTo>
                    <a:lnTo>
                      <a:pt x="11027" y="9094"/>
                    </a:lnTo>
                    <a:lnTo>
                      <a:pt x="11027" y="9094"/>
                    </a:lnTo>
                    <a:cubicBezTo>
                      <a:pt x="11019" y="9094"/>
                      <a:pt x="11014" y="9088"/>
                      <a:pt x="11014" y="9080"/>
                    </a:cubicBezTo>
                    <a:cubicBezTo>
                      <a:pt x="11014" y="9073"/>
                      <a:pt x="11019" y="9067"/>
                      <a:pt x="11027" y="9067"/>
                    </a:cubicBezTo>
                    <a:lnTo>
                      <a:pt x="11107" y="9067"/>
                    </a:lnTo>
                    <a:lnTo>
                      <a:pt x="11107" y="9067"/>
                    </a:lnTo>
                    <a:cubicBezTo>
                      <a:pt x="11114" y="9067"/>
                      <a:pt x="11120" y="9073"/>
                      <a:pt x="11120" y="9080"/>
                    </a:cubicBezTo>
                    <a:cubicBezTo>
                      <a:pt x="11120" y="9088"/>
                      <a:pt x="11114" y="9094"/>
                      <a:pt x="11107" y="9094"/>
                    </a:cubicBezTo>
                    <a:close/>
                    <a:moveTo>
                      <a:pt x="10947" y="9094"/>
                    </a:moveTo>
                    <a:lnTo>
                      <a:pt x="10867" y="9094"/>
                    </a:lnTo>
                    <a:lnTo>
                      <a:pt x="10867" y="9094"/>
                    </a:lnTo>
                    <a:cubicBezTo>
                      <a:pt x="10859" y="9094"/>
                      <a:pt x="10854" y="9088"/>
                      <a:pt x="10854" y="9080"/>
                    </a:cubicBezTo>
                    <a:cubicBezTo>
                      <a:pt x="10854" y="9073"/>
                      <a:pt x="10859" y="9067"/>
                      <a:pt x="10867" y="9067"/>
                    </a:cubicBezTo>
                    <a:lnTo>
                      <a:pt x="10947" y="9067"/>
                    </a:lnTo>
                    <a:lnTo>
                      <a:pt x="10947" y="9067"/>
                    </a:lnTo>
                    <a:cubicBezTo>
                      <a:pt x="10954" y="9067"/>
                      <a:pt x="10960" y="9073"/>
                      <a:pt x="10960" y="9080"/>
                    </a:cubicBezTo>
                    <a:cubicBezTo>
                      <a:pt x="10960" y="9088"/>
                      <a:pt x="10954" y="9094"/>
                      <a:pt x="10947" y="9094"/>
                    </a:cubicBezTo>
                    <a:close/>
                    <a:moveTo>
                      <a:pt x="10787" y="9094"/>
                    </a:moveTo>
                    <a:lnTo>
                      <a:pt x="10707" y="9094"/>
                    </a:lnTo>
                    <a:lnTo>
                      <a:pt x="10707" y="9094"/>
                    </a:lnTo>
                    <a:cubicBezTo>
                      <a:pt x="10699" y="9094"/>
                      <a:pt x="10694" y="9088"/>
                      <a:pt x="10694" y="9080"/>
                    </a:cubicBezTo>
                    <a:cubicBezTo>
                      <a:pt x="10694" y="9073"/>
                      <a:pt x="10699" y="9067"/>
                      <a:pt x="10707" y="9067"/>
                    </a:cubicBezTo>
                    <a:lnTo>
                      <a:pt x="10787" y="9067"/>
                    </a:lnTo>
                    <a:lnTo>
                      <a:pt x="10787" y="9067"/>
                    </a:lnTo>
                    <a:cubicBezTo>
                      <a:pt x="10794" y="9067"/>
                      <a:pt x="10800" y="9073"/>
                      <a:pt x="10800" y="9080"/>
                    </a:cubicBezTo>
                    <a:cubicBezTo>
                      <a:pt x="10800" y="9088"/>
                      <a:pt x="10794" y="9094"/>
                      <a:pt x="10787" y="9094"/>
                    </a:cubicBezTo>
                    <a:close/>
                    <a:moveTo>
                      <a:pt x="10627" y="9094"/>
                    </a:moveTo>
                    <a:lnTo>
                      <a:pt x="10547" y="9094"/>
                    </a:lnTo>
                    <a:lnTo>
                      <a:pt x="10547" y="9094"/>
                    </a:lnTo>
                    <a:cubicBezTo>
                      <a:pt x="10539" y="9094"/>
                      <a:pt x="10534" y="9088"/>
                      <a:pt x="10534" y="9080"/>
                    </a:cubicBezTo>
                    <a:cubicBezTo>
                      <a:pt x="10534" y="9073"/>
                      <a:pt x="10539" y="9067"/>
                      <a:pt x="10547" y="9067"/>
                    </a:cubicBezTo>
                    <a:lnTo>
                      <a:pt x="10627" y="9067"/>
                    </a:lnTo>
                    <a:lnTo>
                      <a:pt x="10627" y="9067"/>
                    </a:lnTo>
                    <a:cubicBezTo>
                      <a:pt x="10634" y="9067"/>
                      <a:pt x="10640" y="9073"/>
                      <a:pt x="10640" y="9080"/>
                    </a:cubicBezTo>
                    <a:cubicBezTo>
                      <a:pt x="10640" y="9088"/>
                      <a:pt x="10634" y="9094"/>
                      <a:pt x="10627" y="9094"/>
                    </a:cubicBezTo>
                    <a:close/>
                    <a:moveTo>
                      <a:pt x="10467" y="9094"/>
                    </a:moveTo>
                    <a:lnTo>
                      <a:pt x="10387" y="9094"/>
                    </a:lnTo>
                    <a:lnTo>
                      <a:pt x="10387" y="9094"/>
                    </a:lnTo>
                    <a:cubicBezTo>
                      <a:pt x="10379" y="9094"/>
                      <a:pt x="10373" y="9088"/>
                      <a:pt x="10373" y="9080"/>
                    </a:cubicBezTo>
                    <a:cubicBezTo>
                      <a:pt x="10373" y="9073"/>
                      <a:pt x="10379" y="9067"/>
                      <a:pt x="10387" y="9067"/>
                    </a:cubicBezTo>
                    <a:lnTo>
                      <a:pt x="10467" y="9067"/>
                    </a:lnTo>
                    <a:lnTo>
                      <a:pt x="10467" y="9067"/>
                    </a:lnTo>
                    <a:cubicBezTo>
                      <a:pt x="10474" y="9067"/>
                      <a:pt x="10480" y="9073"/>
                      <a:pt x="10480" y="9080"/>
                    </a:cubicBezTo>
                    <a:cubicBezTo>
                      <a:pt x="10480" y="9088"/>
                      <a:pt x="10474" y="9094"/>
                      <a:pt x="10467" y="9094"/>
                    </a:cubicBezTo>
                    <a:close/>
                    <a:moveTo>
                      <a:pt x="10307" y="9094"/>
                    </a:moveTo>
                    <a:lnTo>
                      <a:pt x="10227" y="9094"/>
                    </a:lnTo>
                    <a:lnTo>
                      <a:pt x="10227" y="9094"/>
                    </a:lnTo>
                    <a:cubicBezTo>
                      <a:pt x="10219" y="9094"/>
                      <a:pt x="10213" y="9088"/>
                      <a:pt x="10213" y="9080"/>
                    </a:cubicBezTo>
                    <a:cubicBezTo>
                      <a:pt x="10213" y="9073"/>
                      <a:pt x="10219" y="9067"/>
                      <a:pt x="10227" y="9067"/>
                    </a:cubicBezTo>
                    <a:lnTo>
                      <a:pt x="10307" y="9067"/>
                    </a:lnTo>
                    <a:lnTo>
                      <a:pt x="10307" y="9067"/>
                    </a:lnTo>
                    <a:cubicBezTo>
                      <a:pt x="10314" y="9067"/>
                      <a:pt x="10320" y="9073"/>
                      <a:pt x="10320" y="9080"/>
                    </a:cubicBezTo>
                    <a:cubicBezTo>
                      <a:pt x="10320" y="9088"/>
                      <a:pt x="10314" y="9094"/>
                      <a:pt x="10307" y="9094"/>
                    </a:cubicBezTo>
                    <a:close/>
                    <a:moveTo>
                      <a:pt x="10147" y="9094"/>
                    </a:moveTo>
                    <a:lnTo>
                      <a:pt x="10067" y="9094"/>
                    </a:lnTo>
                    <a:lnTo>
                      <a:pt x="10067" y="9094"/>
                    </a:lnTo>
                    <a:cubicBezTo>
                      <a:pt x="10059" y="9094"/>
                      <a:pt x="10053" y="9088"/>
                      <a:pt x="10053" y="9080"/>
                    </a:cubicBezTo>
                    <a:cubicBezTo>
                      <a:pt x="10053" y="9073"/>
                      <a:pt x="10059" y="9067"/>
                      <a:pt x="10067" y="9067"/>
                    </a:cubicBezTo>
                    <a:lnTo>
                      <a:pt x="10147" y="9067"/>
                    </a:lnTo>
                    <a:lnTo>
                      <a:pt x="10147" y="9067"/>
                    </a:lnTo>
                    <a:cubicBezTo>
                      <a:pt x="10154" y="9067"/>
                      <a:pt x="10160" y="9073"/>
                      <a:pt x="10160" y="9080"/>
                    </a:cubicBezTo>
                    <a:cubicBezTo>
                      <a:pt x="10160" y="9088"/>
                      <a:pt x="10154" y="9094"/>
                      <a:pt x="10147" y="9094"/>
                    </a:cubicBezTo>
                    <a:close/>
                    <a:moveTo>
                      <a:pt x="9987" y="9094"/>
                    </a:moveTo>
                    <a:lnTo>
                      <a:pt x="9907" y="9094"/>
                    </a:lnTo>
                    <a:lnTo>
                      <a:pt x="9907" y="9094"/>
                    </a:lnTo>
                    <a:cubicBezTo>
                      <a:pt x="9899" y="9094"/>
                      <a:pt x="9893" y="9088"/>
                      <a:pt x="9893" y="9080"/>
                    </a:cubicBezTo>
                    <a:cubicBezTo>
                      <a:pt x="9893" y="9073"/>
                      <a:pt x="9899" y="9067"/>
                      <a:pt x="9907" y="9067"/>
                    </a:cubicBezTo>
                    <a:lnTo>
                      <a:pt x="9987" y="9067"/>
                    </a:lnTo>
                    <a:lnTo>
                      <a:pt x="9987" y="9067"/>
                    </a:lnTo>
                    <a:cubicBezTo>
                      <a:pt x="9994" y="9067"/>
                      <a:pt x="10000" y="9073"/>
                      <a:pt x="10000" y="9080"/>
                    </a:cubicBezTo>
                    <a:cubicBezTo>
                      <a:pt x="10000" y="9088"/>
                      <a:pt x="9994" y="9094"/>
                      <a:pt x="9987" y="9094"/>
                    </a:cubicBezTo>
                    <a:close/>
                    <a:moveTo>
                      <a:pt x="9827" y="9094"/>
                    </a:moveTo>
                    <a:lnTo>
                      <a:pt x="9747" y="9094"/>
                    </a:lnTo>
                    <a:lnTo>
                      <a:pt x="9747" y="9094"/>
                    </a:lnTo>
                    <a:cubicBezTo>
                      <a:pt x="9739" y="9094"/>
                      <a:pt x="9733" y="9088"/>
                      <a:pt x="9733" y="9080"/>
                    </a:cubicBezTo>
                    <a:cubicBezTo>
                      <a:pt x="9733" y="9073"/>
                      <a:pt x="9739" y="9067"/>
                      <a:pt x="9747" y="9067"/>
                    </a:cubicBezTo>
                    <a:lnTo>
                      <a:pt x="9827" y="9067"/>
                    </a:lnTo>
                    <a:lnTo>
                      <a:pt x="9827" y="9067"/>
                    </a:lnTo>
                    <a:cubicBezTo>
                      <a:pt x="9834" y="9067"/>
                      <a:pt x="9840" y="9073"/>
                      <a:pt x="9840" y="9080"/>
                    </a:cubicBezTo>
                    <a:cubicBezTo>
                      <a:pt x="9840" y="9088"/>
                      <a:pt x="9834" y="9094"/>
                      <a:pt x="9827" y="9094"/>
                    </a:cubicBezTo>
                    <a:close/>
                    <a:moveTo>
                      <a:pt x="9667" y="9094"/>
                    </a:moveTo>
                    <a:lnTo>
                      <a:pt x="9587" y="9094"/>
                    </a:lnTo>
                    <a:lnTo>
                      <a:pt x="9587" y="9094"/>
                    </a:lnTo>
                    <a:cubicBezTo>
                      <a:pt x="9579" y="9094"/>
                      <a:pt x="9573" y="9088"/>
                      <a:pt x="9573" y="9080"/>
                    </a:cubicBezTo>
                    <a:cubicBezTo>
                      <a:pt x="9573" y="9073"/>
                      <a:pt x="9579" y="9067"/>
                      <a:pt x="9587" y="9067"/>
                    </a:cubicBezTo>
                    <a:lnTo>
                      <a:pt x="9667" y="9067"/>
                    </a:lnTo>
                    <a:lnTo>
                      <a:pt x="9667" y="9067"/>
                    </a:lnTo>
                    <a:cubicBezTo>
                      <a:pt x="9674" y="9067"/>
                      <a:pt x="9680" y="9073"/>
                      <a:pt x="9680" y="9080"/>
                    </a:cubicBezTo>
                    <a:cubicBezTo>
                      <a:pt x="9680" y="9088"/>
                      <a:pt x="9674" y="9094"/>
                      <a:pt x="9667" y="9094"/>
                    </a:cubicBezTo>
                    <a:close/>
                    <a:moveTo>
                      <a:pt x="9507" y="9094"/>
                    </a:moveTo>
                    <a:lnTo>
                      <a:pt x="9427" y="9094"/>
                    </a:lnTo>
                    <a:lnTo>
                      <a:pt x="9427" y="9094"/>
                    </a:lnTo>
                    <a:cubicBezTo>
                      <a:pt x="9419" y="9094"/>
                      <a:pt x="9413" y="9088"/>
                      <a:pt x="9413" y="9080"/>
                    </a:cubicBezTo>
                    <a:cubicBezTo>
                      <a:pt x="9413" y="9073"/>
                      <a:pt x="9419" y="9067"/>
                      <a:pt x="9427" y="9067"/>
                    </a:cubicBezTo>
                    <a:lnTo>
                      <a:pt x="9507" y="9067"/>
                    </a:lnTo>
                    <a:lnTo>
                      <a:pt x="9507" y="9067"/>
                    </a:lnTo>
                    <a:cubicBezTo>
                      <a:pt x="9514" y="9067"/>
                      <a:pt x="9520" y="9073"/>
                      <a:pt x="9520" y="9080"/>
                    </a:cubicBezTo>
                    <a:cubicBezTo>
                      <a:pt x="9520" y="9088"/>
                      <a:pt x="9514" y="9094"/>
                      <a:pt x="9507" y="9094"/>
                    </a:cubicBezTo>
                    <a:close/>
                    <a:moveTo>
                      <a:pt x="9347" y="9094"/>
                    </a:moveTo>
                    <a:lnTo>
                      <a:pt x="9267" y="9094"/>
                    </a:lnTo>
                    <a:lnTo>
                      <a:pt x="9267" y="9094"/>
                    </a:lnTo>
                    <a:cubicBezTo>
                      <a:pt x="9259" y="9094"/>
                      <a:pt x="9253" y="9088"/>
                      <a:pt x="9253" y="9080"/>
                    </a:cubicBezTo>
                    <a:cubicBezTo>
                      <a:pt x="9253" y="9073"/>
                      <a:pt x="9259" y="9067"/>
                      <a:pt x="9267" y="9067"/>
                    </a:cubicBezTo>
                    <a:lnTo>
                      <a:pt x="9347" y="9067"/>
                    </a:lnTo>
                    <a:lnTo>
                      <a:pt x="9347" y="9067"/>
                    </a:lnTo>
                    <a:cubicBezTo>
                      <a:pt x="9354" y="9067"/>
                      <a:pt x="9360" y="9073"/>
                      <a:pt x="9360" y="9080"/>
                    </a:cubicBezTo>
                    <a:cubicBezTo>
                      <a:pt x="9360" y="9088"/>
                      <a:pt x="9354" y="9094"/>
                      <a:pt x="9347" y="9094"/>
                    </a:cubicBezTo>
                    <a:close/>
                    <a:moveTo>
                      <a:pt x="9187" y="9094"/>
                    </a:moveTo>
                    <a:lnTo>
                      <a:pt x="9107" y="9094"/>
                    </a:lnTo>
                    <a:lnTo>
                      <a:pt x="9107" y="9094"/>
                    </a:lnTo>
                    <a:cubicBezTo>
                      <a:pt x="9099" y="9094"/>
                      <a:pt x="9093" y="9088"/>
                      <a:pt x="9093" y="9080"/>
                    </a:cubicBezTo>
                    <a:cubicBezTo>
                      <a:pt x="9093" y="9073"/>
                      <a:pt x="9099" y="9067"/>
                      <a:pt x="9107" y="9067"/>
                    </a:cubicBezTo>
                    <a:lnTo>
                      <a:pt x="9187" y="9067"/>
                    </a:lnTo>
                    <a:lnTo>
                      <a:pt x="9187" y="9067"/>
                    </a:lnTo>
                    <a:cubicBezTo>
                      <a:pt x="9194" y="9067"/>
                      <a:pt x="9200" y="9073"/>
                      <a:pt x="9200" y="9080"/>
                    </a:cubicBezTo>
                    <a:cubicBezTo>
                      <a:pt x="9200" y="9088"/>
                      <a:pt x="9194" y="9094"/>
                      <a:pt x="9187" y="9094"/>
                    </a:cubicBezTo>
                    <a:close/>
                    <a:moveTo>
                      <a:pt x="9027" y="9094"/>
                    </a:moveTo>
                    <a:lnTo>
                      <a:pt x="8947" y="9094"/>
                    </a:lnTo>
                    <a:lnTo>
                      <a:pt x="8947" y="9094"/>
                    </a:lnTo>
                    <a:cubicBezTo>
                      <a:pt x="8939" y="9094"/>
                      <a:pt x="8933" y="9088"/>
                      <a:pt x="8933" y="9080"/>
                    </a:cubicBezTo>
                    <a:cubicBezTo>
                      <a:pt x="8933" y="9073"/>
                      <a:pt x="8939" y="9067"/>
                      <a:pt x="8947" y="9067"/>
                    </a:cubicBezTo>
                    <a:lnTo>
                      <a:pt x="9027" y="9067"/>
                    </a:lnTo>
                    <a:lnTo>
                      <a:pt x="9027" y="9067"/>
                    </a:lnTo>
                    <a:cubicBezTo>
                      <a:pt x="9034" y="9067"/>
                      <a:pt x="9040" y="9073"/>
                      <a:pt x="9040" y="9080"/>
                    </a:cubicBezTo>
                    <a:cubicBezTo>
                      <a:pt x="9040" y="9088"/>
                      <a:pt x="9034" y="9094"/>
                      <a:pt x="9027" y="9094"/>
                    </a:cubicBezTo>
                    <a:close/>
                    <a:moveTo>
                      <a:pt x="8867" y="9094"/>
                    </a:moveTo>
                    <a:lnTo>
                      <a:pt x="8787" y="9094"/>
                    </a:lnTo>
                    <a:lnTo>
                      <a:pt x="8787" y="9094"/>
                    </a:lnTo>
                    <a:cubicBezTo>
                      <a:pt x="8779" y="9094"/>
                      <a:pt x="8773" y="9088"/>
                      <a:pt x="8773" y="9080"/>
                    </a:cubicBezTo>
                    <a:cubicBezTo>
                      <a:pt x="8773" y="9073"/>
                      <a:pt x="8779" y="9067"/>
                      <a:pt x="8787" y="9067"/>
                    </a:cubicBezTo>
                    <a:lnTo>
                      <a:pt x="8867" y="9067"/>
                    </a:lnTo>
                    <a:lnTo>
                      <a:pt x="8867" y="9067"/>
                    </a:lnTo>
                    <a:cubicBezTo>
                      <a:pt x="8874" y="9067"/>
                      <a:pt x="8880" y="9073"/>
                      <a:pt x="8880" y="9080"/>
                    </a:cubicBezTo>
                    <a:cubicBezTo>
                      <a:pt x="8880" y="9088"/>
                      <a:pt x="8874" y="9094"/>
                      <a:pt x="8867" y="9094"/>
                    </a:cubicBezTo>
                    <a:close/>
                    <a:moveTo>
                      <a:pt x="8707" y="9094"/>
                    </a:moveTo>
                    <a:lnTo>
                      <a:pt x="8627" y="9094"/>
                    </a:lnTo>
                    <a:lnTo>
                      <a:pt x="8627" y="9094"/>
                    </a:lnTo>
                    <a:cubicBezTo>
                      <a:pt x="8619" y="9094"/>
                      <a:pt x="8613" y="9088"/>
                      <a:pt x="8613" y="9080"/>
                    </a:cubicBezTo>
                    <a:cubicBezTo>
                      <a:pt x="8613" y="9073"/>
                      <a:pt x="8619" y="9067"/>
                      <a:pt x="8627" y="9067"/>
                    </a:cubicBezTo>
                    <a:lnTo>
                      <a:pt x="8707" y="9067"/>
                    </a:lnTo>
                    <a:lnTo>
                      <a:pt x="8707" y="9067"/>
                    </a:lnTo>
                    <a:cubicBezTo>
                      <a:pt x="8714" y="9067"/>
                      <a:pt x="8720" y="9073"/>
                      <a:pt x="8720" y="9080"/>
                    </a:cubicBezTo>
                    <a:cubicBezTo>
                      <a:pt x="8720" y="9088"/>
                      <a:pt x="8714" y="9094"/>
                      <a:pt x="8707" y="9094"/>
                    </a:cubicBezTo>
                    <a:close/>
                    <a:moveTo>
                      <a:pt x="8547" y="9094"/>
                    </a:moveTo>
                    <a:lnTo>
                      <a:pt x="8467" y="9094"/>
                    </a:lnTo>
                    <a:lnTo>
                      <a:pt x="8467" y="9094"/>
                    </a:lnTo>
                    <a:cubicBezTo>
                      <a:pt x="8459" y="9094"/>
                      <a:pt x="8453" y="9088"/>
                      <a:pt x="8453" y="9080"/>
                    </a:cubicBezTo>
                    <a:cubicBezTo>
                      <a:pt x="8453" y="9073"/>
                      <a:pt x="8459" y="9067"/>
                      <a:pt x="8467" y="9067"/>
                    </a:cubicBezTo>
                    <a:lnTo>
                      <a:pt x="8547" y="9067"/>
                    </a:lnTo>
                    <a:lnTo>
                      <a:pt x="8547" y="9067"/>
                    </a:lnTo>
                    <a:cubicBezTo>
                      <a:pt x="8554" y="9067"/>
                      <a:pt x="8560" y="9073"/>
                      <a:pt x="8560" y="9080"/>
                    </a:cubicBezTo>
                    <a:cubicBezTo>
                      <a:pt x="8560" y="9088"/>
                      <a:pt x="8554" y="9094"/>
                      <a:pt x="8547" y="9094"/>
                    </a:cubicBezTo>
                    <a:close/>
                    <a:moveTo>
                      <a:pt x="8387" y="9094"/>
                    </a:moveTo>
                    <a:lnTo>
                      <a:pt x="8307" y="9094"/>
                    </a:lnTo>
                    <a:lnTo>
                      <a:pt x="8307" y="9094"/>
                    </a:lnTo>
                    <a:cubicBezTo>
                      <a:pt x="8299" y="9094"/>
                      <a:pt x="8293" y="9088"/>
                      <a:pt x="8293" y="9080"/>
                    </a:cubicBezTo>
                    <a:cubicBezTo>
                      <a:pt x="8293" y="9073"/>
                      <a:pt x="8299" y="9067"/>
                      <a:pt x="8307" y="9067"/>
                    </a:cubicBezTo>
                    <a:lnTo>
                      <a:pt x="8387" y="9067"/>
                    </a:lnTo>
                    <a:lnTo>
                      <a:pt x="8387" y="9067"/>
                    </a:lnTo>
                    <a:cubicBezTo>
                      <a:pt x="8394" y="9067"/>
                      <a:pt x="8400" y="9073"/>
                      <a:pt x="8400" y="9080"/>
                    </a:cubicBezTo>
                    <a:cubicBezTo>
                      <a:pt x="8400" y="9088"/>
                      <a:pt x="8394" y="9094"/>
                      <a:pt x="8387" y="9094"/>
                    </a:cubicBezTo>
                    <a:close/>
                    <a:moveTo>
                      <a:pt x="8227" y="9094"/>
                    </a:moveTo>
                    <a:lnTo>
                      <a:pt x="8147" y="9094"/>
                    </a:lnTo>
                    <a:lnTo>
                      <a:pt x="8147" y="9094"/>
                    </a:lnTo>
                    <a:cubicBezTo>
                      <a:pt x="8139" y="9094"/>
                      <a:pt x="8133" y="9088"/>
                      <a:pt x="8133" y="9080"/>
                    </a:cubicBezTo>
                    <a:cubicBezTo>
                      <a:pt x="8133" y="9073"/>
                      <a:pt x="8139" y="9067"/>
                      <a:pt x="8147" y="9067"/>
                    </a:cubicBezTo>
                    <a:lnTo>
                      <a:pt x="8227" y="9067"/>
                    </a:lnTo>
                    <a:lnTo>
                      <a:pt x="8227" y="9067"/>
                    </a:lnTo>
                    <a:cubicBezTo>
                      <a:pt x="8234" y="9067"/>
                      <a:pt x="8240" y="9073"/>
                      <a:pt x="8240" y="9080"/>
                    </a:cubicBezTo>
                    <a:cubicBezTo>
                      <a:pt x="8240" y="9088"/>
                      <a:pt x="8234" y="9094"/>
                      <a:pt x="8227" y="9094"/>
                    </a:cubicBezTo>
                    <a:close/>
                    <a:moveTo>
                      <a:pt x="8067" y="9094"/>
                    </a:moveTo>
                    <a:lnTo>
                      <a:pt x="7987" y="9094"/>
                    </a:lnTo>
                    <a:lnTo>
                      <a:pt x="7987" y="9094"/>
                    </a:lnTo>
                    <a:cubicBezTo>
                      <a:pt x="7979" y="9094"/>
                      <a:pt x="7973" y="9088"/>
                      <a:pt x="7973" y="9080"/>
                    </a:cubicBezTo>
                    <a:cubicBezTo>
                      <a:pt x="7973" y="9073"/>
                      <a:pt x="7979" y="9067"/>
                      <a:pt x="7987" y="9067"/>
                    </a:cubicBezTo>
                    <a:lnTo>
                      <a:pt x="8067" y="9067"/>
                    </a:lnTo>
                    <a:lnTo>
                      <a:pt x="8067" y="9067"/>
                    </a:lnTo>
                    <a:cubicBezTo>
                      <a:pt x="8074" y="9067"/>
                      <a:pt x="8080" y="9073"/>
                      <a:pt x="8080" y="9080"/>
                    </a:cubicBezTo>
                    <a:cubicBezTo>
                      <a:pt x="8080" y="9088"/>
                      <a:pt x="8074" y="9094"/>
                      <a:pt x="8067" y="9094"/>
                    </a:cubicBezTo>
                    <a:close/>
                    <a:moveTo>
                      <a:pt x="7907" y="9094"/>
                    </a:moveTo>
                    <a:lnTo>
                      <a:pt x="7827" y="9094"/>
                    </a:lnTo>
                    <a:lnTo>
                      <a:pt x="7827" y="9094"/>
                    </a:lnTo>
                    <a:cubicBezTo>
                      <a:pt x="7819" y="9094"/>
                      <a:pt x="7813" y="9088"/>
                      <a:pt x="7813" y="9080"/>
                    </a:cubicBezTo>
                    <a:cubicBezTo>
                      <a:pt x="7813" y="9073"/>
                      <a:pt x="7819" y="9067"/>
                      <a:pt x="7827" y="9067"/>
                    </a:cubicBezTo>
                    <a:lnTo>
                      <a:pt x="7907" y="9067"/>
                    </a:lnTo>
                    <a:lnTo>
                      <a:pt x="7907" y="9067"/>
                    </a:lnTo>
                    <a:cubicBezTo>
                      <a:pt x="7914" y="9067"/>
                      <a:pt x="7920" y="9073"/>
                      <a:pt x="7920" y="9080"/>
                    </a:cubicBezTo>
                    <a:cubicBezTo>
                      <a:pt x="7920" y="9088"/>
                      <a:pt x="7914" y="9094"/>
                      <a:pt x="7907" y="9094"/>
                    </a:cubicBezTo>
                    <a:close/>
                    <a:moveTo>
                      <a:pt x="7747" y="9094"/>
                    </a:moveTo>
                    <a:lnTo>
                      <a:pt x="7667" y="9094"/>
                    </a:lnTo>
                    <a:lnTo>
                      <a:pt x="7667" y="9094"/>
                    </a:lnTo>
                    <a:cubicBezTo>
                      <a:pt x="7659" y="9094"/>
                      <a:pt x="7653" y="9088"/>
                      <a:pt x="7653" y="9080"/>
                    </a:cubicBezTo>
                    <a:cubicBezTo>
                      <a:pt x="7653" y="9073"/>
                      <a:pt x="7659" y="9067"/>
                      <a:pt x="7667" y="9067"/>
                    </a:cubicBezTo>
                    <a:lnTo>
                      <a:pt x="7747" y="9067"/>
                    </a:lnTo>
                    <a:lnTo>
                      <a:pt x="7747" y="9067"/>
                    </a:lnTo>
                    <a:cubicBezTo>
                      <a:pt x="7754" y="9067"/>
                      <a:pt x="7760" y="9073"/>
                      <a:pt x="7760" y="9080"/>
                    </a:cubicBezTo>
                    <a:cubicBezTo>
                      <a:pt x="7760" y="9088"/>
                      <a:pt x="7754" y="9094"/>
                      <a:pt x="7747" y="9094"/>
                    </a:cubicBezTo>
                    <a:close/>
                    <a:moveTo>
                      <a:pt x="7587" y="9094"/>
                    </a:moveTo>
                    <a:lnTo>
                      <a:pt x="7507" y="9094"/>
                    </a:lnTo>
                    <a:lnTo>
                      <a:pt x="7507" y="9094"/>
                    </a:lnTo>
                    <a:cubicBezTo>
                      <a:pt x="7499" y="9094"/>
                      <a:pt x="7493" y="9088"/>
                      <a:pt x="7493" y="9080"/>
                    </a:cubicBezTo>
                    <a:cubicBezTo>
                      <a:pt x="7493" y="9073"/>
                      <a:pt x="7499" y="9067"/>
                      <a:pt x="7507" y="9067"/>
                    </a:cubicBezTo>
                    <a:lnTo>
                      <a:pt x="7587" y="9067"/>
                    </a:lnTo>
                    <a:lnTo>
                      <a:pt x="7587" y="9067"/>
                    </a:lnTo>
                    <a:cubicBezTo>
                      <a:pt x="7594" y="9067"/>
                      <a:pt x="7600" y="9073"/>
                      <a:pt x="7600" y="9080"/>
                    </a:cubicBezTo>
                    <a:cubicBezTo>
                      <a:pt x="7600" y="9088"/>
                      <a:pt x="7594" y="9094"/>
                      <a:pt x="7587" y="9094"/>
                    </a:cubicBezTo>
                    <a:close/>
                    <a:moveTo>
                      <a:pt x="7427" y="9094"/>
                    </a:moveTo>
                    <a:lnTo>
                      <a:pt x="7347" y="9094"/>
                    </a:lnTo>
                    <a:lnTo>
                      <a:pt x="7347" y="9094"/>
                    </a:lnTo>
                    <a:cubicBezTo>
                      <a:pt x="7339" y="9094"/>
                      <a:pt x="7333" y="9088"/>
                      <a:pt x="7333" y="9080"/>
                    </a:cubicBezTo>
                    <a:cubicBezTo>
                      <a:pt x="7333" y="9073"/>
                      <a:pt x="7339" y="9067"/>
                      <a:pt x="7347" y="9067"/>
                    </a:cubicBezTo>
                    <a:lnTo>
                      <a:pt x="7427" y="9067"/>
                    </a:lnTo>
                    <a:lnTo>
                      <a:pt x="7427" y="9067"/>
                    </a:lnTo>
                    <a:cubicBezTo>
                      <a:pt x="7434" y="9067"/>
                      <a:pt x="7440" y="9073"/>
                      <a:pt x="7440" y="9080"/>
                    </a:cubicBezTo>
                    <a:cubicBezTo>
                      <a:pt x="7440" y="9088"/>
                      <a:pt x="7434" y="9094"/>
                      <a:pt x="7427" y="9094"/>
                    </a:cubicBezTo>
                    <a:close/>
                    <a:moveTo>
                      <a:pt x="7267" y="9094"/>
                    </a:moveTo>
                    <a:lnTo>
                      <a:pt x="7187" y="9094"/>
                    </a:lnTo>
                    <a:lnTo>
                      <a:pt x="7187" y="9094"/>
                    </a:lnTo>
                    <a:cubicBezTo>
                      <a:pt x="7179" y="9094"/>
                      <a:pt x="7173" y="9088"/>
                      <a:pt x="7173" y="9080"/>
                    </a:cubicBezTo>
                    <a:cubicBezTo>
                      <a:pt x="7173" y="9073"/>
                      <a:pt x="7179" y="9067"/>
                      <a:pt x="7187" y="9067"/>
                    </a:cubicBezTo>
                    <a:lnTo>
                      <a:pt x="7267" y="9067"/>
                    </a:lnTo>
                    <a:lnTo>
                      <a:pt x="7267" y="9067"/>
                    </a:lnTo>
                    <a:cubicBezTo>
                      <a:pt x="7274" y="9067"/>
                      <a:pt x="7280" y="9073"/>
                      <a:pt x="7280" y="9080"/>
                    </a:cubicBezTo>
                    <a:cubicBezTo>
                      <a:pt x="7280" y="9088"/>
                      <a:pt x="7274" y="9094"/>
                      <a:pt x="7267" y="9094"/>
                    </a:cubicBezTo>
                    <a:close/>
                    <a:moveTo>
                      <a:pt x="7107" y="9094"/>
                    </a:moveTo>
                    <a:lnTo>
                      <a:pt x="7027" y="9094"/>
                    </a:lnTo>
                    <a:lnTo>
                      <a:pt x="7027" y="9094"/>
                    </a:lnTo>
                    <a:cubicBezTo>
                      <a:pt x="7019" y="9094"/>
                      <a:pt x="7013" y="9088"/>
                      <a:pt x="7013" y="9080"/>
                    </a:cubicBezTo>
                    <a:cubicBezTo>
                      <a:pt x="7013" y="9073"/>
                      <a:pt x="7019" y="9067"/>
                      <a:pt x="7027" y="9067"/>
                    </a:cubicBezTo>
                    <a:lnTo>
                      <a:pt x="7107" y="9067"/>
                    </a:lnTo>
                    <a:lnTo>
                      <a:pt x="7107" y="9067"/>
                    </a:lnTo>
                    <a:cubicBezTo>
                      <a:pt x="7114" y="9067"/>
                      <a:pt x="7120" y="9073"/>
                      <a:pt x="7120" y="9080"/>
                    </a:cubicBezTo>
                    <a:cubicBezTo>
                      <a:pt x="7120" y="9088"/>
                      <a:pt x="7114" y="9094"/>
                      <a:pt x="7107" y="9094"/>
                    </a:cubicBezTo>
                    <a:close/>
                    <a:moveTo>
                      <a:pt x="6947" y="9094"/>
                    </a:moveTo>
                    <a:lnTo>
                      <a:pt x="6867" y="9094"/>
                    </a:lnTo>
                    <a:lnTo>
                      <a:pt x="6867" y="9094"/>
                    </a:lnTo>
                    <a:cubicBezTo>
                      <a:pt x="6859" y="9094"/>
                      <a:pt x="6853" y="9088"/>
                      <a:pt x="6853" y="9080"/>
                    </a:cubicBezTo>
                    <a:cubicBezTo>
                      <a:pt x="6853" y="9073"/>
                      <a:pt x="6859" y="9067"/>
                      <a:pt x="6867" y="9067"/>
                    </a:cubicBezTo>
                    <a:lnTo>
                      <a:pt x="6947" y="9067"/>
                    </a:lnTo>
                    <a:lnTo>
                      <a:pt x="6947" y="9067"/>
                    </a:lnTo>
                    <a:cubicBezTo>
                      <a:pt x="6954" y="9067"/>
                      <a:pt x="6960" y="9073"/>
                      <a:pt x="6960" y="9080"/>
                    </a:cubicBezTo>
                    <a:cubicBezTo>
                      <a:pt x="6960" y="9088"/>
                      <a:pt x="6954" y="9094"/>
                      <a:pt x="6947" y="9094"/>
                    </a:cubicBezTo>
                    <a:close/>
                    <a:moveTo>
                      <a:pt x="6787" y="9094"/>
                    </a:moveTo>
                    <a:lnTo>
                      <a:pt x="6707" y="9094"/>
                    </a:lnTo>
                    <a:lnTo>
                      <a:pt x="6707" y="9094"/>
                    </a:lnTo>
                    <a:cubicBezTo>
                      <a:pt x="6699" y="9094"/>
                      <a:pt x="6693" y="9088"/>
                      <a:pt x="6693" y="9080"/>
                    </a:cubicBezTo>
                    <a:cubicBezTo>
                      <a:pt x="6693" y="9073"/>
                      <a:pt x="6699" y="9067"/>
                      <a:pt x="6707" y="9067"/>
                    </a:cubicBezTo>
                    <a:lnTo>
                      <a:pt x="6787" y="9067"/>
                    </a:lnTo>
                    <a:lnTo>
                      <a:pt x="6787" y="9067"/>
                    </a:lnTo>
                    <a:cubicBezTo>
                      <a:pt x="6794" y="9067"/>
                      <a:pt x="6800" y="9073"/>
                      <a:pt x="6800" y="9080"/>
                    </a:cubicBezTo>
                    <a:cubicBezTo>
                      <a:pt x="6800" y="9088"/>
                      <a:pt x="6794" y="9094"/>
                      <a:pt x="6787" y="9094"/>
                    </a:cubicBezTo>
                    <a:close/>
                    <a:moveTo>
                      <a:pt x="6627" y="9094"/>
                    </a:moveTo>
                    <a:lnTo>
                      <a:pt x="6547" y="9094"/>
                    </a:lnTo>
                    <a:lnTo>
                      <a:pt x="6547" y="9094"/>
                    </a:lnTo>
                    <a:cubicBezTo>
                      <a:pt x="6539" y="9094"/>
                      <a:pt x="6533" y="9088"/>
                      <a:pt x="6533" y="9080"/>
                    </a:cubicBezTo>
                    <a:cubicBezTo>
                      <a:pt x="6533" y="9073"/>
                      <a:pt x="6539" y="9067"/>
                      <a:pt x="6547" y="9067"/>
                    </a:cubicBezTo>
                    <a:lnTo>
                      <a:pt x="6627" y="9067"/>
                    </a:lnTo>
                    <a:lnTo>
                      <a:pt x="6627" y="9067"/>
                    </a:lnTo>
                    <a:cubicBezTo>
                      <a:pt x="6634" y="9067"/>
                      <a:pt x="6640" y="9073"/>
                      <a:pt x="6640" y="9080"/>
                    </a:cubicBezTo>
                    <a:cubicBezTo>
                      <a:pt x="6640" y="9088"/>
                      <a:pt x="6634" y="9094"/>
                      <a:pt x="6627" y="9094"/>
                    </a:cubicBezTo>
                    <a:close/>
                    <a:moveTo>
                      <a:pt x="6467" y="9094"/>
                    </a:moveTo>
                    <a:lnTo>
                      <a:pt x="6387" y="9094"/>
                    </a:lnTo>
                    <a:lnTo>
                      <a:pt x="6387" y="9094"/>
                    </a:lnTo>
                    <a:cubicBezTo>
                      <a:pt x="6379" y="9094"/>
                      <a:pt x="6373" y="9088"/>
                      <a:pt x="6373" y="9080"/>
                    </a:cubicBezTo>
                    <a:cubicBezTo>
                      <a:pt x="6373" y="9073"/>
                      <a:pt x="6379" y="9067"/>
                      <a:pt x="6387" y="9067"/>
                    </a:cubicBezTo>
                    <a:lnTo>
                      <a:pt x="6467" y="9067"/>
                    </a:lnTo>
                    <a:lnTo>
                      <a:pt x="6467" y="9067"/>
                    </a:lnTo>
                    <a:cubicBezTo>
                      <a:pt x="6474" y="9067"/>
                      <a:pt x="6480" y="9073"/>
                      <a:pt x="6480" y="9080"/>
                    </a:cubicBezTo>
                    <a:cubicBezTo>
                      <a:pt x="6480" y="9088"/>
                      <a:pt x="6474" y="9094"/>
                      <a:pt x="6467" y="9094"/>
                    </a:cubicBezTo>
                    <a:close/>
                    <a:moveTo>
                      <a:pt x="6307" y="9094"/>
                    </a:moveTo>
                    <a:lnTo>
                      <a:pt x="6227" y="9094"/>
                    </a:lnTo>
                    <a:lnTo>
                      <a:pt x="6227" y="9094"/>
                    </a:lnTo>
                    <a:cubicBezTo>
                      <a:pt x="6219" y="9094"/>
                      <a:pt x="6213" y="9088"/>
                      <a:pt x="6213" y="9080"/>
                    </a:cubicBezTo>
                    <a:cubicBezTo>
                      <a:pt x="6213" y="9073"/>
                      <a:pt x="6219" y="9067"/>
                      <a:pt x="6227" y="9067"/>
                    </a:cubicBezTo>
                    <a:lnTo>
                      <a:pt x="6307" y="9067"/>
                    </a:lnTo>
                    <a:lnTo>
                      <a:pt x="6307" y="9067"/>
                    </a:lnTo>
                    <a:cubicBezTo>
                      <a:pt x="6314" y="9067"/>
                      <a:pt x="6320" y="9073"/>
                      <a:pt x="6320" y="9080"/>
                    </a:cubicBezTo>
                    <a:cubicBezTo>
                      <a:pt x="6320" y="9088"/>
                      <a:pt x="6314" y="9094"/>
                      <a:pt x="6307" y="9094"/>
                    </a:cubicBezTo>
                    <a:close/>
                    <a:moveTo>
                      <a:pt x="6147" y="9094"/>
                    </a:moveTo>
                    <a:lnTo>
                      <a:pt x="6067" y="9094"/>
                    </a:lnTo>
                    <a:lnTo>
                      <a:pt x="6067" y="9094"/>
                    </a:lnTo>
                    <a:cubicBezTo>
                      <a:pt x="6059" y="9094"/>
                      <a:pt x="6053" y="9088"/>
                      <a:pt x="6053" y="9080"/>
                    </a:cubicBezTo>
                    <a:cubicBezTo>
                      <a:pt x="6053" y="9073"/>
                      <a:pt x="6059" y="9067"/>
                      <a:pt x="6067" y="9067"/>
                    </a:cubicBezTo>
                    <a:lnTo>
                      <a:pt x="6147" y="9067"/>
                    </a:lnTo>
                    <a:lnTo>
                      <a:pt x="6147" y="9067"/>
                    </a:lnTo>
                    <a:cubicBezTo>
                      <a:pt x="6154" y="9067"/>
                      <a:pt x="6160" y="9073"/>
                      <a:pt x="6160" y="9080"/>
                    </a:cubicBezTo>
                    <a:cubicBezTo>
                      <a:pt x="6160" y="9088"/>
                      <a:pt x="6154" y="9094"/>
                      <a:pt x="6147" y="9094"/>
                    </a:cubicBezTo>
                    <a:close/>
                    <a:moveTo>
                      <a:pt x="5987" y="9094"/>
                    </a:moveTo>
                    <a:lnTo>
                      <a:pt x="5907" y="9094"/>
                    </a:lnTo>
                    <a:lnTo>
                      <a:pt x="5907" y="9094"/>
                    </a:lnTo>
                    <a:cubicBezTo>
                      <a:pt x="5899" y="9094"/>
                      <a:pt x="5893" y="9088"/>
                      <a:pt x="5893" y="9080"/>
                    </a:cubicBezTo>
                    <a:cubicBezTo>
                      <a:pt x="5893" y="9073"/>
                      <a:pt x="5899" y="9067"/>
                      <a:pt x="5907" y="9067"/>
                    </a:cubicBezTo>
                    <a:lnTo>
                      <a:pt x="5987" y="9067"/>
                    </a:lnTo>
                    <a:lnTo>
                      <a:pt x="5987" y="9067"/>
                    </a:lnTo>
                    <a:cubicBezTo>
                      <a:pt x="5994" y="9067"/>
                      <a:pt x="6000" y="9073"/>
                      <a:pt x="6000" y="9080"/>
                    </a:cubicBezTo>
                    <a:cubicBezTo>
                      <a:pt x="6000" y="9088"/>
                      <a:pt x="5994" y="9094"/>
                      <a:pt x="5987" y="9094"/>
                    </a:cubicBezTo>
                    <a:close/>
                    <a:moveTo>
                      <a:pt x="5827" y="9094"/>
                    </a:moveTo>
                    <a:lnTo>
                      <a:pt x="5747" y="9094"/>
                    </a:lnTo>
                    <a:lnTo>
                      <a:pt x="5747" y="9094"/>
                    </a:lnTo>
                    <a:cubicBezTo>
                      <a:pt x="5739" y="9094"/>
                      <a:pt x="5733" y="9088"/>
                      <a:pt x="5733" y="9080"/>
                    </a:cubicBezTo>
                    <a:cubicBezTo>
                      <a:pt x="5733" y="9073"/>
                      <a:pt x="5739" y="9067"/>
                      <a:pt x="5747" y="9067"/>
                    </a:cubicBezTo>
                    <a:lnTo>
                      <a:pt x="5827" y="9067"/>
                    </a:lnTo>
                    <a:lnTo>
                      <a:pt x="5827" y="9067"/>
                    </a:lnTo>
                    <a:cubicBezTo>
                      <a:pt x="5834" y="9067"/>
                      <a:pt x="5840" y="9073"/>
                      <a:pt x="5840" y="9080"/>
                    </a:cubicBezTo>
                    <a:cubicBezTo>
                      <a:pt x="5840" y="9088"/>
                      <a:pt x="5834" y="9094"/>
                      <a:pt x="5827" y="9094"/>
                    </a:cubicBezTo>
                    <a:close/>
                    <a:moveTo>
                      <a:pt x="5667" y="9094"/>
                    </a:moveTo>
                    <a:lnTo>
                      <a:pt x="5587" y="9094"/>
                    </a:lnTo>
                    <a:lnTo>
                      <a:pt x="5587" y="9094"/>
                    </a:lnTo>
                    <a:cubicBezTo>
                      <a:pt x="5579" y="9094"/>
                      <a:pt x="5573" y="9088"/>
                      <a:pt x="5573" y="9080"/>
                    </a:cubicBezTo>
                    <a:cubicBezTo>
                      <a:pt x="5573" y="9073"/>
                      <a:pt x="5579" y="9067"/>
                      <a:pt x="5587" y="9067"/>
                    </a:cubicBezTo>
                    <a:lnTo>
                      <a:pt x="5667" y="9067"/>
                    </a:lnTo>
                    <a:lnTo>
                      <a:pt x="5667" y="9067"/>
                    </a:lnTo>
                    <a:cubicBezTo>
                      <a:pt x="5674" y="9067"/>
                      <a:pt x="5680" y="9073"/>
                      <a:pt x="5680" y="9080"/>
                    </a:cubicBezTo>
                    <a:cubicBezTo>
                      <a:pt x="5680" y="9088"/>
                      <a:pt x="5674" y="9094"/>
                      <a:pt x="5667" y="9094"/>
                    </a:cubicBezTo>
                    <a:close/>
                    <a:moveTo>
                      <a:pt x="5507" y="9094"/>
                    </a:moveTo>
                    <a:lnTo>
                      <a:pt x="5427" y="9094"/>
                    </a:lnTo>
                    <a:lnTo>
                      <a:pt x="5427" y="9094"/>
                    </a:lnTo>
                    <a:cubicBezTo>
                      <a:pt x="5419" y="9094"/>
                      <a:pt x="5413" y="9088"/>
                      <a:pt x="5413" y="9080"/>
                    </a:cubicBezTo>
                    <a:cubicBezTo>
                      <a:pt x="5413" y="9073"/>
                      <a:pt x="5419" y="9067"/>
                      <a:pt x="5427" y="9067"/>
                    </a:cubicBezTo>
                    <a:lnTo>
                      <a:pt x="5507" y="9067"/>
                    </a:lnTo>
                    <a:lnTo>
                      <a:pt x="5507" y="9067"/>
                    </a:lnTo>
                    <a:cubicBezTo>
                      <a:pt x="5514" y="9067"/>
                      <a:pt x="5520" y="9073"/>
                      <a:pt x="5520" y="9080"/>
                    </a:cubicBezTo>
                    <a:cubicBezTo>
                      <a:pt x="5520" y="9088"/>
                      <a:pt x="5514" y="9094"/>
                      <a:pt x="5507" y="9094"/>
                    </a:cubicBezTo>
                    <a:close/>
                    <a:moveTo>
                      <a:pt x="5347" y="9094"/>
                    </a:moveTo>
                    <a:lnTo>
                      <a:pt x="5267" y="9094"/>
                    </a:lnTo>
                    <a:lnTo>
                      <a:pt x="5267" y="9094"/>
                    </a:lnTo>
                    <a:cubicBezTo>
                      <a:pt x="5259" y="9094"/>
                      <a:pt x="5253" y="9088"/>
                      <a:pt x="5253" y="9080"/>
                    </a:cubicBezTo>
                    <a:cubicBezTo>
                      <a:pt x="5253" y="9073"/>
                      <a:pt x="5259" y="9067"/>
                      <a:pt x="5267" y="9067"/>
                    </a:cubicBezTo>
                    <a:lnTo>
                      <a:pt x="5347" y="9067"/>
                    </a:lnTo>
                    <a:lnTo>
                      <a:pt x="5347" y="9067"/>
                    </a:lnTo>
                    <a:cubicBezTo>
                      <a:pt x="5354" y="9067"/>
                      <a:pt x="5360" y="9073"/>
                      <a:pt x="5360" y="9080"/>
                    </a:cubicBezTo>
                    <a:cubicBezTo>
                      <a:pt x="5360" y="9088"/>
                      <a:pt x="5354" y="9094"/>
                      <a:pt x="5347" y="9094"/>
                    </a:cubicBezTo>
                    <a:close/>
                    <a:moveTo>
                      <a:pt x="5187" y="9094"/>
                    </a:moveTo>
                    <a:lnTo>
                      <a:pt x="5107" y="9094"/>
                    </a:lnTo>
                    <a:lnTo>
                      <a:pt x="5107" y="9094"/>
                    </a:lnTo>
                    <a:cubicBezTo>
                      <a:pt x="5099" y="9094"/>
                      <a:pt x="5093" y="9088"/>
                      <a:pt x="5093" y="9080"/>
                    </a:cubicBezTo>
                    <a:cubicBezTo>
                      <a:pt x="5093" y="9073"/>
                      <a:pt x="5099" y="9067"/>
                      <a:pt x="5107" y="9067"/>
                    </a:cubicBezTo>
                    <a:lnTo>
                      <a:pt x="5187" y="9067"/>
                    </a:lnTo>
                    <a:lnTo>
                      <a:pt x="5187" y="9067"/>
                    </a:lnTo>
                    <a:cubicBezTo>
                      <a:pt x="5194" y="9067"/>
                      <a:pt x="5200" y="9073"/>
                      <a:pt x="5200" y="9080"/>
                    </a:cubicBezTo>
                    <a:cubicBezTo>
                      <a:pt x="5200" y="9088"/>
                      <a:pt x="5194" y="9094"/>
                      <a:pt x="5187" y="9094"/>
                    </a:cubicBezTo>
                    <a:close/>
                    <a:moveTo>
                      <a:pt x="5027" y="9094"/>
                    </a:moveTo>
                    <a:lnTo>
                      <a:pt x="4947" y="9094"/>
                    </a:lnTo>
                    <a:lnTo>
                      <a:pt x="4947" y="9094"/>
                    </a:lnTo>
                    <a:cubicBezTo>
                      <a:pt x="4939" y="9094"/>
                      <a:pt x="4933" y="9088"/>
                      <a:pt x="4933" y="9080"/>
                    </a:cubicBezTo>
                    <a:cubicBezTo>
                      <a:pt x="4933" y="9073"/>
                      <a:pt x="4939" y="9067"/>
                      <a:pt x="4947" y="9067"/>
                    </a:cubicBezTo>
                    <a:lnTo>
                      <a:pt x="5027" y="9067"/>
                    </a:lnTo>
                    <a:lnTo>
                      <a:pt x="5027" y="9067"/>
                    </a:lnTo>
                    <a:cubicBezTo>
                      <a:pt x="5034" y="9067"/>
                      <a:pt x="5040" y="9073"/>
                      <a:pt x="5040" y="9080"/>
                    </a:cubicBezTo>
                    <a:cubicBezTo>
                      <a:pt x="5040" y="9088"/>
                      <a:pt x="5034" y="9094"/>
                      <a:pt x="5027" y="9094"/>
                    </a:cubicBezTo>
                    <a:close/>
                    <a:moveTo>
                      <a:pt x="4867" y="9094"/>
                    </a:moveTo>
                    <a:lnTo>
                      <a:pt x="4787" y="9094"/>
                    </a:lnTo>
                    <a:lnTo>
                      <a:pt x="4787" y="9094"/>
                    </a:lnTo>
                    <a:cubicBezTo>
                      <a:pt x="4779" y="9094"/>
                      <a:pt x="4773" y="9088"/>
                      <a:pt x="4773" y="9080"/>
                    </a:cubicBezTo>
                    <a:cubicBezTo>
                      <a:pt x="4773" y="9073"/>
                      <a:pt x="4779" y="9067"/>
                      <a:pt x="4787" y="9067"/>
                    </a:cubicBezTo>
                    <a:lnTo>
                      <a:pt x="4867" y="9067"/>
                    </a:lnTo>
                    <a:lnTo>
                      <a:pt x="4867" y="9067"/>
                    </a:lnTo>
                    <a:cubicBezTo>
                      <a:pt x="4874" y="9067"/>
                      <a:pt x="4880" y="9073"/>
                      <a:pt x="4880" y="9080"/>
                    </a:cubicBezTo>
                    <a:cubicBezTo>
                      <a:pt x="4880" y="9088"/>
                      <a:pt x="4874" y="9094"/>
                      <a:pt x="4867" y="9094"/>
                    </a:cubicBezTo>
                    <a:close/>
                    <a:moveTo>
                      <a:pt x="4707" y="9094"/>
                    </a:moveTo>
                    <a:lnTo>
                      <a:pt x="4627" y="9094"/>
                    </a:lnTo>
                    <a:lnTo>
                      <a:pt x="4627" y="9094"/>
                    </a:lnTo>
                    <a:cubicBezTo>
                      <a:pt x="4619" y="9094"/>
                      <a:pt x="4613" y="9088"/>
                      <a:pt x="4613" y="9080"/>
                    </a:cubicBezTo>
                    <a:cubicBezTo>
                      <a:pt x="4613" y="9073"/>
                      <a:pt x="4619" y="9067"/>
                      <a:pt x="4627" y="9067"/>
                    </a:cubicBezTo>
                    <a:lnTo>
                      <a:pt x="4707" y="9067"/>
                    </a:lnTo>
                    <a:lnTo>
                      <a:pt x="4707" y="9067"/>
                    </a:lnTo>
                    <a:cubicBezTo>
                      <a:pt x="4714" y="9067"/>
                      <a:pt x="4720" y="9073"/>
                      <a:pt x="4720" y="9080"/>
                    </a:cubicBezTo>
                    <a:cubicBezTo>
                      <a:pt x="4720" y="9088"/>
                      <a:pt x="4714" y="9094"/>
                      <a:pt x="4707" y="9094"/>
                    </a:cubicBezTo>
                    <a:close/>
                    <a:moveTo>
                      <a:pt x="4547" y="9094"/>
                    </a:moveTo>
                    <a:lnTo>
                      <a:pt x="4467" y="9094"/>
                    </a:lnTo>
                    <a:lnTo>
                      <a:pt x="4467" y="9094"/>
                    </a:lnTo>
                    <a:cubicBezTo>
                      <a:pt x="4459" y="9094"/>
                      <a:pt x="4453" y="9088"/>
                      <a:pt x="4453" y="9080"/>
                    </a:cubicBezTo>
                    <a:cubicBezTo>
                      <a:pt x="4453" y="9073"/>
                      <a:pt x="4459" y="9067"/>
                      <a:pt x="4467" y="9067"/>
                    </a:cubicBezTo>
                    <a:lnTo>
                      <a:pt x="4547" y="9067"/>
                    </a:lnTo>
                    <a:lnTo>
                      <a:pt x="4547" y="9067"/>
                    </a:lnTo>
                    <a:cubicBezTo>
                      <a:pt x="4554" y="9067"/>
                      <a:pt x="4560" y="9073"/>
                      <a:pt x="4560" y="9080"/>
                    </a:cubicBezTo>
                    <a:cubicBezTo>
                      <a:pt x="4560" y="9088"/>
                      <a:pt x="4554" y="9094"/>
                      <a:pt x="4547" y="9094"/>
                    </a:cubicBezTo>
                    <a:close/>
                    <a:moveTo>
                      <a:pt x="4387" y="9094"/>
                    </a:moveTo>
                    <a:lnTo>
                      <a:pt x="4307" y="9094"/>
                    </a:lnTo>
                    <a:lnTo>
                      <a:pt x="4307" y="9094"/>
                    </a:lnTo>
                    <a:cubicBezTo>
                      <a:pt x="4299" y="9094"/>
                      <a:pt x="4293" y="9088"/>
                      <a:pt x="4293" y="9080"/>
                    </a:cubicBezTo>
                    <a:cubicBezTo>
                      <a:pt x="4293" y="9073"/>
                      <a:pt x="4299" y="9067"/>
                      <a:pt x="4307" y="9067"/>
                    </a:cubicBezTo>
                    <a:lnTo>
                      <a:pt x="4387" y="9067"/>
                    </a:lnTo>
                    <a:lnTo>
                      <a:pt x="4387" y="9067"/>
                    </a:lnTo>
                    <a:cubicBezTo>
                      <a:pt x="4394" y="9067"/>
                      <a:pt x="4400" y="9073"/>
                      <a:pt x="4400" y="9080"/>
                    </a:cubicBezTo>
                    <a:cubicBezTo>
                      <a:pt x="4400" y="9088"/>
                      <a:pt x="4394" y="9094"/>
                      <a:pt x="4387" y="9094"/>
                    </a:cubicBezTo>
                    <a:close/>
                    <a:moveTo>
                      <a:pt x="4227" y="9094"/>
                    </a:moveTo>
                    <a:lnTo>
                      <a:pt x="4147" y="9094"/>
                    </a:lnTo>
                    <a:lnTo>
                      <a:pt x="4147" y="9094"/>
                    </a:lnTo>
                    <a:cubicBezTo>
                      <a:pt x="4139" y="9094"/>
                      <a:pt x="4133" y="9088"/>
                      <a:pt x="4133" y="9080"/>
                    </a:cubicBezTo>
                    <a:cubicBezTo>
                      <a:pt x="4133" y="9073"/>
                      <a:pt x="4139" y="9067"/>
                      <a:pt x="4147" y="9067"/>
                    </a:cubicBezTo>
                    <a:lnTo>
                      <a:pt x="4227" y="9067"/>
                    </a:lnTo>
                    <a:lnTo>
                      <a:pt x="4227" y="9067"/>
                    </a:lnTo>
                    <a:cubicBezTo>
                      <a:pt x="4234" y="9067"/>
                      <a:pt x="4240" y="9073"/>
                      <a:pt x="4240" y="9080"/>
                    </a:cubicBezTo>
                    <a:cubicBezTo>
                      <a:pt x="4240" y="9088"/>
                      <a:pt x="4234" y="9094"/>
                      <a:pt x="4227" y="9094"/>
                    </a:cubicBezTo>
                    <a:close/>
                    <a:moveTo>
                      <a:pt x="4067" y="9094"/>
                    </a:moveTo>
                    <a:lnTo>
                      <a:pt x="3987" y="9094"/>
                    </a:lnTo>
                    <a:lnTo>
                      <a:pt x="3987" y="9094"/>
                    </a:lnTo>
                    <a:cubicBezTo>
                      <a:pt x="3979" y="9094"/>
                      <a:pt x="3973" y="9088"/>
                      <a:pt x="3973" y="9080"/>
                    </a:cubicBezTo>
                    <a:cubicBezTo>
                      <a:pt x="3973" y="9073"/>
                      <a:pt x="3979" y="9067"/>
                      <a:pt x="3987" y="9067"/>
                    </a:cubicBezTo>
                    <a:lnTo>
                      <a:pt x="4067" y="9067"/>
                    </a:lnTo>
                    <a:lnTo>
                      <a:pt x="4067" y="9067"/>
                    </a:lnTo>
                    <a:cubicBezTo>
                      <a:pt x="4074" y="9067"/>
                      <a:pt x="4080" y="9073"/>
                      <a:pt x="4080" y="9080"/>
                    </a:cubicBezTo>
                    <a:cubicBezTo>
                      <a:pt x="4080" y="9088"/>
                      <a:pt x="4074" y="9094"/>
                      <a:pt x="4067" y="9094"/>
                    </a:cubicBezTo>
                    <a:close/>
                    <a:moveTo>
                      <a:pt x="3907" y="9094"/>
                    </a:moveTo>
                    <a:lnTo>
                      <a:pt x="3827" y="9094"/>
                    </a:lnTo>
                    <a:lnTo>
                      <a:pt x="3827" y="9094"/>
                    </a:lnTo>
                    <a:cubicBezTo>
                      <a:pt x="3819" y="9094"/>
                      <a:pt x="3813" y="9088"/>
                      <a:pt x="3813" y="9080"/>
                    </a:cubicBezTo>
                    <a:cubicBezTo>
                      <a:pt x="3813" y="9073"/>
                      <a:pt x="3819" y="9067"/>
                      <a:pt x="3827" y="9067"/>
                    </a:cubicBezTo>
                    <a:lnTo>
                      <a:pt x="3907" y="9067"/>
                    </a:lnTo>
                    <a:lnTo>
                      <a:pt x="3907" y="9067"/>
                    </a:lnTo>
                    <a:cubicBezTo>
                      <a:pt x="3914" y="9067"/>
                      <a:pt x="3920" y="9073"/>
                      <a:pt x="3920" y="9080"/>
                    </a:cubicBezTo>
                    <a:cubicBezTo>
                      <a:pt x="3920" y="9088"/>
                      <a:pt x="3914" y="9094"/>
                      <a:pt x="3907" y="9094"/>
                    </a:cubicBezTo>
                    <a:close/>
                    <a:moveTo>
                      <a:pt x="3747" y="9094"/>
                    </a:moveTo>
                    <a:lnTo>
                      <a:pt x="3667" y="9094"/>
                    </a:lnTo>
                    <a:lnTo>
                      <a:pt x="3667" y="9094"/>
                    </a:lnTo>
                    <a:cubicBezTo>
                      <a:pt x="3659" y="9094"/>
                      <a:pt x="3653" y="9088"/>
                      <a:pt x="3653" y="9080"/>
                    </a:cubicBezTo>
                    <a:cubicBezTo>
                      <a:pt x="3653" y="9073"/>
                      <a:pt x="3659" y="9067"/>
                      <a:pt x="3667" y="9067"/>
                    </a:cubicBezTo>
                    <a:lnTo>
                      <a:pt x="3747" y="9067"/>
                    </a:lnTo>
                    <a:lnTo>
                      <a:pt x="3747" y="9067"/>
                    </a:lnTo>
                    <a:cubicBezTo>
                      <a:pt x="3754" y="9067"/>
                      <a:pt x="3760" y="9073"/>
                      <a:pt x="3760" y="9080"/>
                    </a:cubicBezTo>
                    <a:cubicBezTo>
                      <a:pt x="3760" y="9088"/>
                      <a:pt x="3754" y="9094"/>
                      <a:pt x="3747" y="9094"/>
                    </a:cubicBezTo>
                    <a:close/>
                    <a:moveTo>
                      <a:pt x="3587" y="9094"/>
                    </a:moveTo>
                    <a:lnTo>
                      <a:pt x="3507" y="9094"/>
                    </a:lnTo>
                    <a:lnTo>
                      <a:pt x="3507" y="9094"/>
                    </a:lnTo>
                    <a:cubicBezTo>
                      <a:pt x="3499" y="9094"/>
                      <a:pt x="3493" y="9088"/>
                      <a:pt x="3493" y="9080"/>
                    </a:cubicBezTo>
                    <a:cubicBezTo>
                      <a:pt x="3493" y="9073"/>
                      <a:pt x="3499" y="9067"/>
                      <a:pt x="3507" y="9067"/>
                    </a:cubicBezTo>
                    <a:lnTo>
                      <a:pt x="3587" y="9067"/>
                    </a:lnTo>
                    <a:lnTo>
                      <a:pt x="3587" y="9067"/>
                    </a:lnTo>
                    <a:cubicBezTo>
                      <a:pt x="3594" y="9067"/>
                      <a:pt x="3600" y="9073"/>
                      <a:pt x="3600" y="9080"/>
                    </a:cubicBezTo>
                    <a:cubicBezTo>
                      <a:pt x="3600" y="9088"/>
                      <a:pt x="3594" y="9094"/>
                      <a:pt x="3587" y="9094"/>
                    </a:cubicBezTo>
                    <a:close/>
                    <a:moveTo>
                      <a:pt x="3427" y="9094"/>
                    </a:moveTo>
                    <a:lnTo>
                      <a:pt x="3347" y="9094"/>
                    </a:lnTo>
                    <a:lnTo>
                      <a:pt x="3347" y="9094"/>
                    </a:lnTo>
                    <a:cubicBezTo>
                      <a:pt x="3339" y="9094"/>
                      <a:pt x="3333" y="9088"/>
                      <a:pt x="3333" y="9080"/>
                    </a:cubicBezTo>
                    <a:cubicBezTo>
                      <a:pt x="3333" y="9073"/>
                      <a:pt x="3339" y="9067"/>
                      <a:pt x="3347" y="9067"/>
                    </a:cubicBezTo>
                    <a:lnTo>
                      <a:pt x="3427" y="9067"/>
                    </a:lnTo>
                    <a:lnTo>
                      <a:pt x="3427" y="9067"/>
                    </a:lnTo>
                    <a:cubicBezTo>
                      <a:pt x="3434" y="9067"/>
                      <a:pt x="3440" y="9073"/>
                      <a:pt x="3440" y="9080"/>
                    </a:cubicBezTo>
                    <a:cubicBezTo>
                      <a:pt x="3440" y="9088"/>
                      <a:pt x="3434" y="9094"/>
                      <a:pt x="3427" y="9094"/>
                    </a:cubicBezTo>
                    <a:close/>
                    <a:moveTo>
                      <a:pt x="3267" y="9094"/>
                    </a:moveTo>
                    <a:lnTo>
                      <a:pt x="3187" y="9094"/>
                    </a:lnTo>
                    <a:lnTo>
                      <a:pt x="3187" y="9094"/>
                    </a:lnTo>
                    <a:cubicBezTo>
                      <a:pt x="3179" y="9094"/>
                      <a:pt x="3173" y="9088"/>
                      <a:pt x="3173" y="9080"/>
                    </a:cubicBezTo>
                    <a:cubicBezTo>
                      <a:pt x="3173" y="9073"/>
                      <a:pt x="3179" y="9067"/>
                      <a:pt x="3187" y="9067"/>
                    </a:cubicBezTo>
                    <a:lnTo>
                      <a:pt x="3267" y="9067"/>
                    </a:lnTo>
                    <a:lnTo>
                      <a:pt x="3267" y="9067"/>
                    </a:lnTo>
                    <a:cubicBezTo>
                      <a:pt x="3274" y="9067"/>
                      <a:pt x="3280" y="9073"/>
                      <a:pt x="3280" y="9080"/>
                    </a:cubicBezTo>
                    <a:cubicBezTo>
                      <a:pt x="3280" y="9088"/>
                      <a:pt x="3274" y="9094"/>
                      <a:pt x="3267" y="9094"/>
                    </a:cubicBezTo>
                    <a:close/>
                    <a:moveTo>
                      <a:pt x="3107" y="9094"/>
                    </a:moveTo>
                    <a:lnTo>
                      <a:pt x="3027" y="9094"/>
                    </a:lnTo>
                    <a:lnTo>
                      <a:pt x="3027" y="9094"/>
                    </a:lnTo>
                    <a:cubicBezTo>
                      <a:pt x="3019" y="9094"/>
                      <a:pt x="3013" y="9088"/>
                      <a:pt x="3013" y="9080"/>
                    </a:cubicBezTo>
                    <a:cubicBezTo>
                      <a:pt x="3013" y="9073"/>
                      <a:pt x="3019" y="9067"/>
                      <a:pt x="3027" y="9067"/>
                    </a:cubicBezTo>
                    <a:lnTo>
                      <a:pt x="3107" y="9067"/>
                    </a:lnTo>
                    <a:lnTo>
                      <a:pt x="3107" y="9067"/>
                    </a:lnTo>
                    <a:cubicBezTo>
                      <a:pt x="3114" y="9067"/>
                      <a:pt x="3120" y="9073"/>
                      <a:pt x="3120" y="9080"/>
                    </a:cubicBezTo>
                    <a:cubicBezTo>
                      <a:pt x="3120" y="9088"/>
                      <a:pt x="3114" y="9094"/>
                      <a:pt x="3107" y="9094"/>
                    </a:cubicBezTo>
                    <a:close/>
                    <a:moveTo>
                      <a:pt x="2947" y="9094"/>
                    </a:moveTo>
                    <a:lnTo>
                      <a:pt x="2867" y="9094"/>
                    </a:lnTo>
                    <a:lnTo>
                      <a:pt x="2867" y="9094"/>
                    </a:lnTo>
                    <a:cubicBezTo>
                      <a:pt x="2859" y="9094"/>
                      <a:pt x="2853" y="9088"/>
                      <a:pt x="2853" y="9080"/>
                    </a:cubicBezTo>
                    <a:cubicBezTo>
                      <a:pt x="2853" y="9073"/>
                      <a:pt x="2859" y="9067"/>
                      <a:pt x="2867" y="9067"/>
                    </a:cubicBezTo>
                    <a:lnTo>
                      <a:pt x="2947" y="9067"/>
                    </a:lnTo>
                    <a:lnTo>
                      <a:pt x="2947" y="9067"/>
                    </a:lnTo>
                    <a:cubicBezTo>
                      <a:pt x="2954" y="9067"/>
                      <a:pt x="2960" y="9073"/>
                      <a:pt x="2960" y="9080"/>
                    </a:cubicBezTo>
                    <a:cubicBezTo>
                      <a:pt x="2960" y="9088"/>
                      <a:pt x="2954" y="9094"/>
                      <a:pt x="2947" y="9094"/>
                    </a:cubicBezTo>
                    <a:close/>
                    <a:moveTo>
                      <a:pt x="2787" y="9094"/>
                    </a:moveTo>
                    <a:lnTo>
                      <a:pt x="2707" y="9094"/>
                    </a:lnTo>
                    <a:lnTo>
                      <a:pt x="2707" y="9094"/>
                    </a:lnTo>
                    <a:cubicBezTo>
                      <a:pt x="2699" y="9094"/>
                      <a:pt x="2693" y="9088"/>
                      <a:pt x="2693" y="9080"/>
                    </a:cubicBezTo>
                    <a:cubicBezTo>
                      <a:pt x="2693" y="9073"/>
                      <a:pt x="2699" y="9067"/>
                      <a:pt x="2707" y="9067"/>
                    </a:cubicBezTo>
                    <a:lnTo>
                      <a:pt x="2787" y="9067"/>
                    </a:lnTo>
                    <a:lnTo>
                      <a:pt x="2787" y="9067"/>
                    </a:lnTo>
                    <a:cubicBezTo>
                      <a:pt x="2794" y="9067"/>
                      <a:pt x="2800" y="9073"/>
                      <a:pt x="2800" y="9080"/>
                    </a:cubicBezTo>
                    <a:cubicBezTo>
                      <a:pt x="2800" y="9088"/>
                      <a:pt x="2794" y="9094"/>
                      <a:pt x="2787" y="9094"/>
                    </a:cubicBezTo>
                    <a:close/>
                    <a:moveTo>
                      <a:pt x="2627" y="9094"/>
                    </a:moveTo>
                    <a:lnTo>
                      <a:pt x="2547" y="9094"/>
                    </a:lnTo>
                    <a:lnTo>
                      <a:pt x="2547" y="9094"/>
                    </a:lnTo>
                    <a:cubicBezTo>
                      <a:pt x="2539" y="9094"/>
                      <a:pt x="2533" y="9088"/>
                      <a:pt x="2533" y="9080"/>
                    </a:cubicBezTo>
                    <a:cubicBezTo>
                      <a:pt x="2533" y="9073"/>
                      <a:pt x="2539" y="9067"/>
                      <a:pt x="2547" y="9067"/>
                    </a:cubicBezTo>
                    <a:lnTo>
                      <a:pt x="2627" y="9067"/>
                    </a:lnTo>
                    <a:lnTo>
                      <a:pt x="2627" y="9067"/>
                    </a:lnTo>
                    <a:cubicBezTo>
                      <a:pt x="2634" y="9067"/>
                      <a:pt x="2640" y="9073"/>
                      <a:pt x="2640" y="9080"/>
                    </a:cubicBezTo>
                    <a:cubicBezTo>
                      <a:pt x="2640" y="9088"/>
                      <a:pt x="2634" y="9094"/>
                      <a:pt x="2627" y="9094"/>
                    </a:cubicBezTo>
                    <a:close/>
                    <a:moveTo>
                      <a:pt x="2467" y="9094"/>
                    </a:moveTo>
                    <a:lnTo>
                      <a:pt x="2387" y="9094"/>
                    </a:lnTo>
                    <a:lnTo>
                      <a:pt x="2387" y="9094"/>
                    </a:lnTo>
                    <a:cubicBezTo>
                      <a:pt x="2379" y="9094"/>
                      <a:pt x="2373" y="9088"/>
                      <a:pt x="2373" y="9080"/>
                    </a:cubicBezTo>
                    <a:cubicBezTo>
                      <a:pt x="2373" y="9073"/>
                      <a:pt x="2379" y="9067"/>
                      <a:pt x="2387" y="9067"/>
                    </a:cubicBezTo>
                    <a:lnTo>
                      <a:pt x="2467" y="9067"/>
                    </a:lnTo>
                    <a:lnTo>
                      <a:pt x="2467" y="9067"/>
                    </a:lnTo>
                    <a:cubicBezTo>
                      <a:pt x="2474" y="9067"/>
                      <a:pt x="2480" y="9073"/>
                      <a:pt x="2480" y="9080"/>
                    </a:cubicBezTo>
                    <a:cubicBezTo>
                      <a:pt x="2480" y="9088"/>
                      <a:pt x="2474" y="9094"/>
                      <a:pt x="2467" y="9094"/>
                    </a:cubicBezTo>
                    <a:close/>
                    <a:moveTo>
                      <a:pt x="2307" y="9094"/>
                    </a:moveTo>
                    <a:lnTo>
                      <a:pt x="2227" y="9094"/>
                    </a:lnTo>
                    <a:lnTo>
                      <a:pt x="2227" y="9094"/>
                    </a:lnTo>
                    <a:cubicBezTo>
                      <a:pt x="2219" y="9094"/>
                      <a:pt x="2213" y="9088"/>
                      <a:pt x="2213" y="9080"/>
                    </a:cubicBezTo>
                    <a:cubicBezTo>
                      <a:pt x="2213" y="9073"/>
                      <a:pt x="2219" y="9067"/>
                      <a:pt x="2227" y="9067"/>
                    </a:cubicBezTo>
                    <a:lnTo>
                      <a:pt x="2307" y="9067"/>
                    </a:lnTo>
                    <a:lnTo>
                      <a:pt x="2307" y="9067"/>
                    </a:lnTo>
                    <a:cubicBezTo>
                      <a:pt x="2314" y="9067"/>
                      <a:pt x="2320" y="9073"/>
                      <a:pt x="2320" y="9080"/>
                    </a:cubicBezTo>
                    <a:cubicBezTo>
                      <a:pt x="2320" y="9088"/>
                      <a:pt x="2314" y="9094"/>
                      <a:pt x="2307" y="9094"/>
                    </a:cubicBezTo>
                    <a:close/>
                    <a:moveTo>
                      <a:pt x="2147" y="9094"/>
                    </a:moveTo>
                    <a:lnTo>
                      <a:pt x="2067" y="9094"/>
                    </a:lnTo>
                    <a:lnTo>
                      <a:pt x="2067" y="9094"/>
                    </a:lnTo>
                    <a:cubicBezTo>
                      <a:pt x="2059" y="9094"/>
                      <a:pt x="2053" y="9088"/>
                      <a:pt x="2053" y="9080"/>
                    </a:cubicBezTo>
                    <a:cubicBezTo>
                      <a:pt x="2053" y="9073"/>
                      <a:pt x="2059" y="9067"/>
                      <a:pt x="2067" y="9067"/>
                    </a:cubicBezTo>
                    <a:lnTo>
                      <a:pt x="2147" y="9067"/>
                    </a:lnTo>
                    <a:lnTo>
                      <a:pt x="2147" y="9067"/>
                    </a:lnTo>
                    <a:cubicBezTo>
                      <a:pt x="2154" y="9067"/>
                      <a:pt x="2160" y="9073"/>
                      <a:pt x="2160" y="9080"/>
                    </a:cubicBezTo>
                    <a:cubicBezTo>
                      <a:pt x="2160" y="9088"/>
                      <a:pt x="2154" y="9094"/>
                      <a:pt x="2147" y="9094"/>
                    </a:cubicBezTo>
                    <a:close/>
                    <a:moveTo>
                      <a:pt x="1987" y="9094"/>
                    </a:moveTo>
                    <a:lnTo>
                      <a:pt x="1907" y="9094"/>
                    </a:lnTo>
                    <a:lnTo>
                      <a:pt x="1907" y="9094"/>
                    </a:lnTo>
                    <a:cubicBezTo>
                      <a:pt x="1899" y="9094"/>
                      <a:pt x="1893" y="9088"/>
                      <a:pt x="1893" y="9080"/>
                    </a:cubicBezTo>
                    <a:cubicBezTo>
                      <a:pt x="1893" y="9073"/>
                      <a:pt x="1899" y="9067"/>
                      <a:pt x="1907" y="9067"/>
                    </a:cubicBezTo>
                    <a:lnTo>
                      <a:pt x="1987" y="9067"/>
                    </a:lnTo>
                    <a:lnTo>
                      <a:pt x="1987" y="9067"/>
                    </a:lnTo>
                    <a:cubicBezTo>
                      <a:pt x="1994" y="9067"/>
                      <a:pt x="2000" y="9073"/>
                      <a:pt x="2000" y="9080"/>
                    </a:cubicBezTo>
                    <a:cubicBezTo>
                      <a:pt x="2000" y="9088"/>
                      <a:pt x="1994" y="9094"/>
                      <a:pt x="1987" y="9094"/>
                    </a:cubicBezTo>
                    <a:close/>
                    <a:moveTo>
                      <a:pt x="1827" y="9094"/>
                    </a:moveTo>
                    <a:lnTo>
                      <a:pt x="1747" y="9094"/>
                    </a:lnTo>
                    <a:lnTo>
                      <a:pt x="1747" y="9094"/>
                    </a:lnTo>
                    <a:cubicBezTo>
                      <a:pt x="1739" y="9094"/>
                      <a:pt x="1733" y="9088"/>
                      <a:pt x="1733" y="9080"/>
                    </a:cubicBezTo>
                    <a:cubicBezTo>
                      <a:pt x="1733" y="9073"/>
                      <a:pt x="1739" y="9067"/>
                      <a:pt x="1747" y="9067"/>
                    </a:cubicBezTo>
                    <a:lnTo>
                      <a:pt x="1827" y="9067"/>
                    </a:lnTo>
                    <a:lnTo>
                      <a:pt x="1827" y="9067"/>
                    </a:lnTo>
                    <a:cubicBezTo>
                      <a:pt x="1834" y="9067"/>
                      <a:pt x="1840" y="9073"/>
                      <a:pt x="1840" y="9080"/>
                    </a:cubicBezTo>
                    <a:cubicBezTo>
                      <a:pt x="1840" y="9088"/>
                      <a:pt x="1834" y="9094"/>
                      <a:pt x="1827" y="9094"/>
                    </a:cubicBezTo>
                    <a:close/>
                    <a:moveTo>
                      <a:pt x="1667" y="9094"/>
                    </a:moveTo>
                    <a:lnTo>
                      <a:pt x="1587" y="9094"/>
                    </a:lnTo>
                    <a:lnTo>
                      <a:pt x="1587" y="9094"/>
                    </a:lnTo>
                    <a:cubicBezTo>
                      <a:pt x="1579" y="9094"/>
                      <a:pt x="1573" y="9088"/>
                      <a:pt x="1573" y="9080"/>
                    </a:cubicBezTo>
                    <a:cubicBezTo>
                      <a:pt x="1573" y="9073"/>
                      <a:pt x="1579" y="9067"/>
                      <a:pt x="1587" y="9067"/>
                    </a:cubicBezTo>
                    <a:lnTo>
                      <a:pt x="1667" y="9067"/>
                    </a:lnTo>
                    <a:lnTo>
                      <a:pt x="1667" y="9067"/>
                    </a:lnTo>
                    <a:cubicBezTo>
                      <a:pt x="1674" y="9067"/>
                      <a:pt x="1680" y="9073"/>
                      <a:pt x="1680" y="9080"/>
                    </a:cubicBezTo>
                    <a:cubicBezTo>
                      <a:pt x="1680" y="9088"/>
                      <a:pt x="1674" y="9094"/>
                      <a:pt x="1667" y="9094"/>
                    </a:cubicBezTo>
                    <a:close/>
                    <a:moveTo>
                      <a:pt x="1507" y="9094"/>
                    </a:moveTo>
                    <a:lnTo>
                      <a:pt x="1427" y="9094"/>
                    </a:lnTo>
                    <a:lnTo>
                      <a:pt x="1427" y="9094"/>
                    </a:lnTo>
                    <a:cubicBezTo>
                      <a:pt x="1419" y="9094"/>
                      <a:pt x="1413" y="9088"/>
                      <a:pt x="1413" y="9080"/>
                    </a:cubicBezTo>
                    <a:cubicBezTo>
                      <a:pt x="1413" y="9073"/>
                      <a:pt x="1419" y="9067"/>
                      <a:pt x="1427" y="9067"/>
                    </a:cubicBezTo>
                    <a:lnTo>
                      <a:pt x="1507" y="9067"/>
                    </a:lnTo>
                    <a:lnTo>
                      <a:pt x="1507" y="9067"/>
                    </a:lnTo>
                    <a:cubicBezTo>
                      <a:pt x="1514" y="9067"/>
                      <a:pt x="1520" y="9073"/>
                      <a:pt x="1520" y="9080"/>
                    </a:cubicBezTo>
                    <a:cubicBezTo>
                      <a:pt x="1520" y="9088"/>
                      <a:pt x="1514" y="9094"/>
                      <a:pt x="1507" y="9094"/>
                    </a:cubicBezTo>
                    <a:close/>
                    <a:moveTo>
                      <a:pt x="1347" y="9094"/>
                    </a:moveTo>
                    <a:lnTo>
                      <a:pt x="1267" y="9094"/>
                    </a:lnTo>
                    <a:lnTo>
                      <a:pt x="1267" y="9094"/>
                    </a:lnTo>
                    <a:cubicBezTo>
                      <a:pt x="1259" y="9094"/>
                      <a:pt x="1253" y="9088"/>
                      <a:pt x="1253" y="9080"/>
                    </a:cubicBezTo>
                    <a:cubicBezTo>
                      <a:pt x="1253" y="9073"/>
                      <a:pt x="1259" y="9067"/>
                      <a:pt x="1267" y="9067"/>
                    </a:cubicBezTo>
                    <a:lnTo>
                      <a:pt x="1347" y="9067"/>
                    </a:lnTo>
                    <a:lnTo>
                      <a:pt x="1347" y="9067"/>
                    </a:lnTo>
                    <a:cubicBezTo>
                      <a:pt x="1354" y="9067"/>
                      <a:pt x="1360" y="9073"/>
                      <a:pt x="1360" y="9080"/>
                    </a:cubicBezTo>
                    <a:cubicBezTo>
                      <a:pt x="1360" y="9088"/>
                      <a:pt x="1354" y="9094"/>
                      <a:pt x="1347" y="9094"/>
                    </a:cubicBezTo>
                    <a:close/>
                    <a:moveTo>
                      <a:pt x="1187" y="9094"/>
                    </a:moveTo>
                    <a:lnTo>
                      <a:pt x="1107" y="9094"/>
                    </a:lnTo>
                    <a:lnTo>
                      <a:pt x="1107" y="9094"/>
                    </a:lnTo>
                    <a:cubicBezTo>
                      <a:pt x="1099" y="9094"/>
                      <a:pt x="1093" y="9088"/>
                      <a:pt x="1093" y="9080"/>
                    </a:cubicBezTo>
                    <a:cubicBezTo>
                      <a:pt x="1093" y="9073"/>
                      <a:pt x="1099" y="9067"/>
                      <a:pt x="1107" y="9067"/>
                    </a:cubicBezTo>
                    <a:lnTo>
                      <a:pt x="1187" y="9067"/>
                    </a:lnTo>
                    <a:lnTo>
                      <a:pt x="1187" y="9067"/>
                    </a:lnTo>
                    <a:cubicBezTo>
                      <a:pt x="1194" y="9067"/>
                      <a:pt x="1200" y="9073"/>
                      <a:pt x="1200" y="9080"/>
                    </a:cubicBezTo>
                    <a:cubicBezTo>
                      <a:pt x="1200" y="9088"/>
                      <a:pt x="1194" y="9094"/>
                      <a:pt x="1187" y="9094"/>
                    </a:cubicBezTo>
                    <a:close/>
                    <a:moveTo>
                      <a:pt x="1027" y="9094"/>
                    </a:moveTo>
                    <a:lnTo>
                      <a:pt x="947" y="9094"/>
                    </a:lnTo>
                    <a:lnTo>
                      <a:pt x="947" y="9094"/>
                    </a:lnTo>
                    <a:cubicBezTo>
                      <a:pt x="939" y="9094"/>
                      <a:pt x="933" y="9088"/>
                      <a:pt x="933" y="9080"/>
                    </a:cubicBezTo>
                    <a:cubicBezTo>
                      <a:pt x="933" y="9073"/>
                      <a:pt x="939" y="9067"/>
                      <a:pt x="947" y="9067"/>
                    </a:cubicBezTo>
                    <a:lnTo>
                      <a:pt x="1027" y="9067"/>
                    </a:lnTo>
                    <a:lnTo>
                      <a:pt x="1027" y="9067"/>
                    </a:lnTo>
                    <a:cubicBezTo>
                      <a:pt x="1034" y="9067"/>
                      <a:pt x="1040" y="9073"/>
                      <a:pt x="1040" y="9080"/>
                    </a:cubicBezTo>
                    <a:cubicBezTo>
                      <a:pt x="1040" y="9088"/>
                      <a:pt x="1034" y="9094"/>
                      <a:pt x="1027" y="9094"/>
                    </a:cubicBezTo>
                    <a:close/>
                    <a:moveTo>
                      <a:pt x="867" y="9094"/>
                    </a:moveTo>
                    <a:lnTo>
                      <a:pt x="787" y="9094"/>
                    </a:lnTo>
                    <a:lnTo>
                      <a:pt x="787" y="9094"/>
                    </a:lnTo>
                    <a:cubicBezTo>
                      <a:pt x="779" y="9094"/>
                      <a:pt x="773" y="9088"/>
                      <a:pt x="773" y="9080"/>
                    </a:cubicBezTo>
                    <a:cubicBezTo>
                      <a:pt x="773" y="9073"/>
                      <a:pt x="779" y="9067"/>
                      <a:pt x="787" y="9067"/>
                    </a:cubicBezTo>
                    <a:lnTo>
                      <a:pt x="867" y="9067"/>
                    </a:lnTo>
                    <a:lnTo>
                      <a:pt x="867" y="9067"/>
                    </a:lnTo>
                    <a:cubicBezTo>
                      <a:pt x="874" y="9067"/>
                      <a:pt x="880" y="9073"/>
                      <a:pt x="880" y="9080"/>
                    </a:cubicBezTo>
                    <a:cubicBezTo>
                      <a:pt x="880" y="9088"/>
                      <a:pt x="874" y="9094"/>
                      <a:pt x="867" y="9094"/>
                    </a:cubicBezTo>
                    <a:close/>
                    <a:moveTo>
                      <a:pt x="707" y="9094"/>
                    </a:moveTo>
                    <a:lnTo>
                      <a:pt x="627" y="9094"/>
                    </a:lnTo>
                    <a:lnTo>
                      <a:pt x="627" y="9094"/>
                    </a:lnTo>
                    <a:cubicBezTo>
                      <a:pt x="619" y="9094"/>
                      <a:pt x="613" y="9088"/>
                      <a:pt x="613" y="9080"/>
                    </a:cubicBezTo>
                    <a:cubicBezTo>
                      <a:pt x="613" y="9073"/>
                      <a:pt x="619" y="9067"/>
                      <a:pt x="627" y="9067"/>
                    </a:cubicBezTo>
                    <a:lnTo>
                      <a:pt x="707" y="9067"/>
                    </a:lnTo>
                    <a:lnTo>
                      <a:pt x="707" y="9067"/>
                    </a:lnTo>
                    <a:cubicBezTo>
                      <a:pt x="714" y="9067"/>
                      <a:pt x="720" y="9073"/>
                      <a:pt x="720" y="9080"/>
                    </a:cubicBezTo>
                    <a:cubicBezTo>
                      <a:pt x="720" y="9088"/>
                      <a:pt x="714" y="9094"/>
                      <a:pt x="707" y="9094"/>
                    </a:cubicBezTo>
                    <a:close/>
                    <a:moveTo>
                      <a:pt x="547" y="9094"/>
                    </a:moveTo>
                    <a:lnTo>
                      <a:pt x="467" y="9094"/>
                    </a:lnTo>
                    <a:lnTo>
                      <a:pt x="467" y="9094"/>
                    </a:lnTo>
                    <a:cubicBezTo>
                      <a:pt x="459" y="9094"/>
                      <a:pt x="453" y="9088"/>
                      <a:pt x="453" y="9080"/>
                    </a:cubicBezTo>
                    <a:cubicBezTo>
                      <a:pt x="453" y="9073"/>
                      <a:pt x="459" y="9067"/>
                      <a:pt x="467" y="9067"/>
                    </a:cubicBezTo>
                    <a:lnTo>
                      <a:pt x="547" y="9067"/>
                    </a:lnTo>
                    <a:lnTo>
                      <a:pt x="547" y="9067"/>
                    </a:lnTo>
                    <a:cubicBezTo>
                      <a:pt x="554" y="9067"/>
                      <a:pt x="560" y="9073"/>
                      <a:pt x="560" y="9080"/>
                    </a:cubicBezTo>
                    <a:cubicBezTo>
                      <a:pt x="560" y="9088"/>
                      <a:pt x="554" y="9094"/>
                      <a:pt x="547" y="9094"/>
                    </a:cubicBezTo>
                    <a:close/>
                    <a:moveTo>
                      <a:pt x="387" y="9094"/>
                    </a:moveTo>
                    <a:lnTo>
                      <a:pt x="307" y="9094"/>
                    </a:lnTo>
                    <a:lnTo>
                      <a:pt x="307" y="9094"/>
                    </a:lnTo>
                    <a:cubicBezTo>
                      <a:pt x="299" y="9094"/>
                      <a:pt x="293" y="9088"/>
                      <a:pt x="293" y="9080"/>
                    </a:cubicBezTo>
                    <a:cubicBezTo>
                      <a:pt x="293" y="9073"/>
                      <a:pt x="299" y="9067"/>
                      <a:pt x="307" y="9067"/>
                    </a:cubicBezTo>
                    <a:lnTo>
                      <a:pt x="387" y="9067"/>
                    </a:lnTo>
                    <a:lnTo>
                      <a:pt x="387" y="9067"/>
                    </a:lnTo>
                    <a:cubicBezTo>
                      <a:pt x="394" y="9067"/>
                      <a:pt x="400" y="9073"/>
                      <a:pt x="400" y="9080"/>
                    </a:cubicBezTo>
                    <a:cubicBezTo>
                      <a:pt x="400" y="9088"/>
                      <a:pt x="394" y="9094"/>
                      <a:pt x="387" y="9094"/>
                    </a:cubicBezTo>
                    <a:close/>
                    <a:moveTo>
                      <a:pt x="227" y="9094"/>
                    </a:moveTo>
                    <a:lnTo>
                      <a:pt x="147" y="9094"/>
                    </a:lnTo>
                    <a:lnTo>
                      <a:pt x="147" y="9094"/>
                    </a:lnTo>
                    <a:cubicBezTo>
                      <a:pt x="139" y="9094"/>
                      <a:pt x="133" y="9088"/>
                      <a:pt x="133" y="9080"/>
                    </a:cubicBezTo>
                    <a:cubicBezTo>
                      <a:pt x="133" y="9073"/>
                      <a:pt x="139" y="9067"/>
                      <a:pt x="147" y="9067"/>
                    </a:cubicBezTo>
                    <a:lnTo>
                      <a:pt x="227" y="9067"/>
                    </a:lnTo>
                    <a:lnTo>
                      <a:pt x="227" y="9067"/>
                    </a:lnTo>
                    <a:cubicBezTo>
                      <a:pt x="234" y="9067"/>
                      <a:pt x="240" y="9073"/>
                      <a:pt x="240" y="9080"/>
                    </a:cubicBezTo>
                    <a:cubicBezTo>
                      <a:pt x="240" y="9088"/>
                      <a:pt x="234" y="9094"/>
                      <a:pt x="227" y="9094"/>
                    </a:cubicBezTo>
                    <a:close/>
                    <a:moveTo>
                      <a:pt x="67" y="9094"/>
                    </a:moveTo>
                    <a:lnTo>
                      <a:pt x="14" y="9094"/>
                    </a:lnTo>
                    <a:lnTo>
                      <a:pt x="14" y="9094"/>
                    </a:lnTo>
                    <a:cubicBezTo>
                      <a:pt x="6" y="9094"/>
                      <a:pt x="0" y="9088"/>
                      <a:pt x="0" y="9080"/>
                    </a:cubicBezTo>
                    <a:cubicBezTo>
                      <a:pt x="0" y="9073"/>
                      <a:pt x="6" y="9067"/>
                      <a:pt x="14" y="9067"/>
                    </a:cubicBezTo>
                    <a:lnTo>
                      <a:pt x="67" y="9067"/>
                    </a:lnTo>
                    <a:lnTo>
                      <a:pt x="67" y="9067"/>
                    </a:lnTo>
                    <a:cubicBezTo>
                      <a:pt x="74" y="9067"/>
                      <a:pt x="80" y="9073"/>
                      <a:pt x="80" y="9080"/>
                    </a:cubicBezTo>
                    <a:cubicBezTo>
                      <a:pt x="80" y="9088"/>
                      <a:pt x="74" y="9094"/>
                      <a:pt x="67" y="9094"/>
                    </a:cubicBez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776" name="Freeform 416">
                <a:extLst>
                  <a:ext uri="{FF2B5EF4-FFF2-40B4-BE49-F238E27FC236}">
                    <a16:creationId xmlns:a16="http://schemas.microsoft.com/office/drawing/2014/main" id="{C3AFD806-744C-A1C7-7867-BF243CADD834}"/>
                  </a:ext>
                </a:extLst>
              </p:cNvPr>
              <p:cNvSpPr>
                <a:spLocks noEditPoints="1"/>
              </p:cNvSpPr>
              <p:nvPr/>
            </p:nvSpPr>
            <p:spPr bwMode="auto">
              <a:xfrm>
                <a:off x="5169" y="3392"/>
                <a:ext cx="1989" cy="690"/>
              </a:xfrm>
              <a:custGeom>
                <a:avLst/>
                <a:gdLst>
                  <a:gd name="T0" fmla="*/ 0 w 7347"/>
                  <a:gd name="T1" fmla="*/ 2287 h 2547"/>
                  <a:gd name="T2" fmla="*/ 0 w 7347"/>
                  <a:gd name="T3" fmla="*/ 1967 h 2547"/>
                  <a:gd name="T4" fmla="*/ 0 w 7347"/>
                  <a:gd name="T5" fmla="*/ 1647 h 2547"/>
                  <a:gd name="T6" fmla="*/ 0 w 7347"/>
                  <a:gd name="T7" fmla="*/ 1327 h 2547"/>
                  <a:gd name="T8" fmla="*/ 0 w 7347"/>
                  <a:gd name="T9" fmla="*/ 1007 h 2547"/>
                  <a:gd name="T10" fmla="*/ 0 w 7347"/>
                  <a:gd name="T11" fmla="*/ 687 h 2547"/>
                  <a:gd name="T12" fmla="*/ 0 w 7347"/>
                  <a:gd name="T13" fmla="*/ 367 h 2547"/>
                  <a:gd name="T14" fmla="*/ 7 w 7347"/>
                  <a:gd name="T15" fmla="*/ 13 h 2547"/>
                  <a:gd name="T16" fmla="*/ 333 w 7347"/>
                  <a:gd name="T17" fmla="*/ 7 h 2547"/>
                  <a:gd name="T18" fmla="*/ 653 w 7347"/>
                  <a:gd name="T19" fmla="*/ 7 h 2547"/>
                  <a:gd name="T20" fmla="*/ 973 w 7347"/>
                  <a:gd name="T21" fmla="*/ 7 h 2547"/>
                  <a:gd name="T22" fmla="*/ 1293 w 7347"/>
                  <a:gd name="T23" fmla="*/ 7 h 2547"/>
                  <a:gd name="T24" fmla="*/ 1613 w 7347"/>
                  <a:gd name="T25" fmla="*/ 7 h 2547"/>
                  <a:gd name="T26" fmla="*/ 1933 w 7347"/>
                  <a:gd name="T27" fmla="*/ 7 h 2547"/>
                  <a:gd name="T28" fmla="*/ 2253 w 7347"/>
                  <a:gd name="T29" fmla="*/ 7 h 2547"/>
                  <a:gd name="T30" fmla="*/ 2573 w 7347"/>
                  <a:gd name="T31" fmla="*/ 7 h 2547"/>
                  <a:gd name="T32" fmla="*/ 2893 w 7347"/>
                  <a:gd name="T33" fmla="*/ 7 h 2547"/>
                  <a:gd name="T34" fmla="*/ 3213 w 7347"/>
                  <a:gd name="T35" fmla="*/ 7 h 2547"/>
                  <a:gd name="T36" fmla="*/ 3533 w 7347"/>
                  <a:gd name="T37" fmla="*/ 7 h 2547"/>
                  <a:gd name="T38" fmla="*/ 3853 w 7347"/>
                  <a:gd name="T39" fmla="*/ 7 h 2547"/>
                  <a:gd name="T40" fmla="*/ 4173 w 7347"/>
                  <a:gd name="T41" fmla="*/ 7 h 2547"/>
                  <a:gd name="T42" fmla="*/ 4493 w 7347"/>
                  <a:gd name="T43" fmla="*/ 7 h 2547"/>
                  <a:gd name="T44" fmla="*/ 4813 w 7347"/>
                  <a:gd name="T45" fmla="*/ 7 h 2547"/>
                  <a:gd name="T46" fmla="*/ 5133 w 7347"/>
                  <a:gd name="T47" fmla="*/ 7 h 2547"/>
                  <a:gd name="T48" fmla="*/ 5453 w 7347"/>
                  <a:gd name="T49" fmla="*/ 7 h 2547"/>
                  <a:gd name="T50" fmla="*/ 5773 w 7347"/>
                  <a:gd name="T51" fmla="*/ 7 h 2547"/>
                  <a:gd name="T52" fmla="*/ 6094 w 7347"/>
                  <a:gd name="T53" fmla="*/ 7 h 2547"/>
                  <a:gd name="T54" fmla="*/ 6414 w 7347"/>
                  <a:gd name="T55" fmla="*/ 7 h 2547"/>
                  <a:gd name="T56" fmla="*/ 6734 w 7347"/>
                  <a:gd name="T57" fmla="*/ 7 h 2547"/>
                  <a:gd name="T58" fmla="*/ 7054 w 7347"/>
                  <a:gd name="T59" fmla="*/ 7 h 2547"/>
                  <a:gd name="T60" fmla="*/ 7347 w 7347"/>
                  <a:gd name="T61" fmla="*/ 7 h 2547"/>
                  <a:gd name="T62" fmla="*/ 7340 w 7347"/>
                  <a:gd name="T63" fmla="*/ 227 h 2547"/>
                  <a:gd name="T64" fmla="*/ 7340 w 7347"/>
                  <a:gd name="T65" fmla="*/ 547 h 2547"/>
                  <a:gd name="T66" fmla="*/ 7340 w 7347"/>
                  <a:gd name="T67" fmla="*/ 867 h 2547"/>
                  <a:gd name="T68" fmla="*/ 7340 w 7347"/>
                  <a:gd name="T69" fmla="*/ 1187 h 2547"/>
                  <a:gd name="T70" fmla="*/ 7340 w 7347"/>
                  <a:gd name="T71" fmla="*/ 1507 h 2547"/>
                  <a:gd name="T72" fmla="*/ 7340 w 7347"/>
                  <a:gd name="T73" fmla="*/ 1827 h 2547"/>
                  <a:gd name="T74" fmla="*/ 7340 w 7347"/>
                  <a:gd name="T75" fmla="*/ 2147 h 2547"/>
                  <a:gd name="T76" fmla="*/ 7340 w 7347"/>
                  <a:gd name="T77" fmla="*/ 2467 h 2547"/>
                  <a:gd name="T78" fmla="*/ 7093 w 7347"/>
                  <a:gd name="T79" fmla="*/ 2540 h 2547"/>
                  <a:gd name="T80" fmla="*/ 6773 w 7347"/>
                  <a:gd name="T81" fmla="*/ 2540 h 2547"/>
                  <a:gd name="T82" fmla="*/ 6453 w 7347"/>
                  <a:gd name="T83" fmla="*/ 2540 h 2547"/>
                  <a:gd name="T84" fmla="*/ 6133 w 7347"/>
                  <a:gd name="T85" fmla="*/ 2540 h 2547"/>
                  <a:gd name="T86" fmla="*/ 5813 w 7347"/>
                  <a:gd name="T87" fmla="*/ 2540 h 2547"/>
                  <a:gd name="T88" fmla="*/ 5493 w 7347"/>
                  <a:gd name="T89" fmla="*/ 2540 h 2547"/>
                  <a:gd name="T90" fmla="*/ 5173 w 7347"/>
                  <a:gd name="T91" fmla="*/ 2540 h 2547"/>
                  <a:gd name="T92" fmla="*/ 4853 w 7347"/>
                  <a:gd name="T93" fmla="*/ 2540 h 2547"/>
                  <a:gd name="T94" fmla="*/ 4533 w 7347"/>
                  <a:gd name="T95" fmla="*/ 2540 h 2547"/>
                  <a:gd name="T96" fmla="*/ 4213 w 7347"/>
                  <a:gd name="T97" fmla="*/ 2540 h 2547"/>
                  <a:gd name="T98" fmla="*/ 3893 w 7347"/>
                  <a:gd name="T99" fmla="*/ 2540 h 2547"/>
                  <a:gd name="T100" fmla="*/ 3573 w 7347"/>
                  <a:gd name="T101" fmla="*/ 2540 h 2547"/>
                  <a:gd name="T102" fmla="*/ 3253 w 7347"/>
                  <a:gd name="T103" fmla="*/ 2540 h 2547"/>
                  <a:gd name="T104" fmla="*/ 2933 w 7347"/>
                  <a:gd name="T105" fmla="*/ 2540 h 2547"/>
                  <a:gd name="T106" fmla="*/ 2613 w 7347"/>
                  <a:gd name="T107" fmla="*/ 2540 h 2547"/>
                  <a:gd name="T108" fmla="*/ 2293 w 7347"/>
                  <a:gd name="T109" fmla="*/ 2540 h 2547"/>
                  <a:gd name="T110" fmla="*/ 1973 w 7347"/>
                  <a:gd name="T111" fmla="*/ 2540 h 2547"/>
                  <a:gd name="T112" fmla="*/ 1653 w 7347"/>
                  <a:gd name="T113" fmla="*/ 2540 h 2547"/>
                  <a:gd name="T114" fmla="*/ 1333 w 7347"/>
                  <a:gd name="T115" fmla="*/ 2540 h 2547"/>
                  <a:gd name="T116" fmla="*/ 1013 w 7347"/>
                  <a:gd name="T117" fmla="*/ 2540 h 2547"/>
                  <a:gd name="T118" fmla="*/ 693 w 7347"/>
                  <a:gd name="T119" fmla="*/ 2540 h 2547"/>
                  <a:gd name="T120" fmla="*/ 373 w 7347"/>
                  <a:gd name="T121" fmla="*/ 2540 h 2547"/>
                  <a:gd name="T122" fmla="*/ 53 w 7347"/>
                  <a:gd name="T123" fmla="*/ 2540 h 25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7347" h="2547">
                    <a:moveTo>
                      <a:pt x="0" y="2527"/>
                    </a:moveTo>
                    <a:lnTo>
                      <a:pt x="0" y="2487"/>
                    </a:lnTo>
                    <a:cubicBezTo>
                      <a:pt x="0" y="2483"/>
                      <a:pt x="3" y="2480"/>
                      <a:pt x="7" y="2480"/>
                    </a:cubicBezTo>
                    <a:cubicBezTo>
                      <a:pt x="10" y="2480"/>
                      <a:pt x="13" y="2483"/>
                      <a:pt x="13" y="2487"/>
                    </a:cubicBezTo>
                    <a:lnTo>
                      <a:pt x="13" y="2527"/>
                    </a:lnTo>
                    <a:cubicBezTo>
                      <a:pt x="13" y="2530"/>
                      <a:pt x="10" y="2533"/>
                      <a:pt x="7" y="2533"/>
                    </a:cubicBezTo>
                    <a:cubicBezTo>
                      <a:pt x="3" y="2533"/>
                      <a:pt x="0" y="2530"/>
                      <a:pt x="0" y="2527"/>
                    </a:cubicBezTo>
                    <a:close/>
                    <a:moveTo>
                      <a:pt x="0" y="2447"/>
                    </a:moveTo>
                    <a:lnTo>
                      <a:pt x="0" y="2407"/>
                    </a:lnTo>
                    <a:cubicBezTo>
                      <a:pt x="0" y="2403"/>
                      <a:pt x="3" y="2400"/>
                      <a:pt x="7" y="2400"/>
                    </a:cubicBezTo>
                    <a:cubicBezTo>
                      <a:pt x="10" y="2400"/>
                      <a:pt x="13" y="2403"/>
                      <a:pt x="13" y="2407"/>
                    </a:cubicBezTo>
                    <a:lnTo>
                      <a:pt x="13" y="2447"/>
                    </a:lnTo>
                    <a:cubicBezTo>
                      <a:pt x="13" y="2450"/>
                      <a:pt x="10" y="2453"/>
                      <a:pt x="7" y="2453"/>
                    </a:cubicBezTo>
                    <a:cubicBezTo>
                      <a:pt x="3" y="2453"/>
                      <a:pt x="0" y="2450"/>
                      <a:pt x="0" y="2447"/>
                    </a:cubicBezTo>
                    <a:close/>
                    <a:moveTo>
                      <a:pt x="0" y="2367"/>
                    </a:moveTo>
                    <a:lnTo>
                      <a:pt x="0" y="2327"/>
                    </a:lnTo>
                    <a:cubicBezTo>
                      <a:pt x="0" y="2323"/>
                      <a:pt x="3" y="2320"/>
                      <a:pt x="7" y="2320"/>
                    </a:cubicBezTo>
                    <a:cubicBezTo>
                      <a:pt x="10" y="2320"/>
                      <a:pt x="13" y="2323"/>
                      <a:pt x="13" y="2327"/>
                    </a:cubicBezTo>
                    <a:lnTo>
                      <a:pt x="13" y="2367"/>
                    </a:lnTo>
                    <a:cubicBezTo>
                      <a:pt x="13" y="2370"/>
                      <a:pt x="10" y="2373"/>
                      <a:pt x="7" y="2373"/>
                    </a:cubicBezTo>
                    <a:cubicBezTo>
                      <a:pt x="3" y="2373"/>
                      <a:pt x="0" y="2370"/>
                      <a:pt x="0" y="2367"/>
                    </a:cubicBezTo>
                    <a:close/>
                    <a:moveTo>
                      <a:pt x="0" y="2287"/>
                    </a:moveTo>
                    <a:lnTo>
                      <a:pt x="0" y="2247"/>
                    </a:lnTo>
                    <a:cubicBezTo>
                      <a:pt x="0" y="2243"/>
                      <a:pt x="3" y="2240"/>
                      <a:pt x="7" y="2240"/>
                    </a:cubicBezTo>
                    <a:cubicBezTo>
                      <a:pt x="10" y="2240"/>
                      <a:pt x="13" y="2243"/>
                      <a:pt x="13" y="2247"/>
                    </a:cubicBezTo>
                    <a:lnTo>
                      <a:pt x="13" y="2287"/>
                    </a:lnTo>
                    <a:cubicBezTo>
                      <a:pt x="13" y="2290"/>
                      <a:pt x="10" y="2293"/>
                      <a:pt x="7" y="2293"/>
                    </a:cubicBezTo>
                    <a:cubicBezTo>
                      <a:pt x="3" y="2293"/>
                      <a:pt x="0" y="2290"/>
                      <a:pt x="0" y="2287"/>
                    </a:cubicBezTo>
                    <a:close/>
                    <a:moveTo>
                      <a:pt x="0" y="2207"/>
                    </a:moveTo>
                    <a:lnTo>
                      <a:pt x="0" y="2167"/>
                    </a:lnTo>
                    <a:cubicBezTo>
                      <a:pt x="0" y="2163"/>
                      <a:pt x="3" y="2160"/>
                      <a:pt x="7" y="2160"/>
                    </a:cubicBezTo>
                    <a:cubicBezTo>
                      <a:pt x="10" y="2160"/>
                      <a:pt x="13" y="2163"/>
                      <a:pt x="13" y="2167"/>
                    </a:cubicBezTo>
                    <a:lnTo>
                      <a:pt x="13" y="2207"/>
                    </a:lnTo>
                    <a:cubicBezTo>
                      <a:pt x="13" y="2210"/>
                      <a:pt x="10" y="2213"/>
                      <a:pt x="7" y="2213"/>
                    </a:cubicBezTo>
                    <a:cubicBezTo>
                      <a:pt x="3" y="2213"/>
                      <a:pt x="0" y="2210"/>
                      <a:pt x="0" y="2207"/>
                    </a:cubicBezTo>
                    <a:close/>
                    <a:moveTo>
                      <a:pt x="0" y="2127"/>
                    </a:moveTo>
                    <a:lnTo>
                      <a:pt x="0" y="2087"/>
                    </a:lnTo>
                    <a:cubicBezTo>
                      <a:pt x="0" y="2083"/>
                      <a:pt x="3" y="2080"/>
                      <a:pt x="7" y="2080"/>
                    </a:cubicBezTo>
                    <a:cubicBezTo>
                      <a:pt x="10" y="2080"/>
                      <a:pt x="13" y="2083"/>
                      <a:pt x="13" y="2087"/>
                    </a:cubicBezTo>
                    <a:lnTo>
                      <a:pt x="13" y="2127"/>
                    </a:lnTo>
                    <a:cubicBezTo>
                      <a:pt x="13" y="2130"/>
                      <a:pt x="10" y="2133"/>
                      <a:pt x="7" y="2133"/>
                    </a:cubicBezTo>
                    <a:cubicBezTo>
                      <a:pt x="3" y="2133"/>
                      <a:pt x="0" y="2130"/>
                      <a:pt x="0" y="2127"/>
                    </a:cubicBezTo>
                    <a:close/>
                    <a:moveTo>
                      <a:pt x="0" y="2047"/>
                    </a:moveTo>
                    <a:lnTo>
                      <a:pt x="0" y="2007"/>
                    </a:lnTo>
                    <a:cubicBezTo>
                      <a:pt x="0" y="2003"/>
                      <a:pt x="3" y="2000"/>
                      <a:pt x="7" y="2000"/>
                    </a:cubicBezTo>
                    <a:cubicBezTo>
                      <a:pt x="10" y="2000"/>
                      <a:pt x="13" y="2003"/>
                      <a:pt x="13" y="2007"/>
                    </a:cubicBezTo>
                    <a:lnTo>
                      <a:pt x="13" y="2047"/>
                    </a:lnTo>
                    <a:cubicBezTo>
                      <a:pt x="13" y="2050"/>
                      <a:pt x="10" y="2053"/>
                      <a:pt x="7" y="2053"/>
                    </a:cubicBezTo>
                    <a:cubicBezTo>
                      <a:pt x="3" y="2053"/>
                      <a:pt x="0" y="2050"/>
                      <a:pt x="0" y="2047"/>
                    </a:cubicBezTo>
                    <a:close/>
                    <a:moveTo>
                      <a:pt x="0" y="1967"/>
                    </a:moveTo>
                    <a:lnTo>
                      <a:pt x="0" y="1927"/>
                    </a:lnTo>
                    <a:cubicBezTo>
                      <a:pt x="0" y="1923"/>
                      <a:pt x="3" y="1920"/>
                      <a:pt x="7" y="1920"/>
                    </a:cubicBezTo>
                    <a:cubicBezTo>
                      <a:pt x="10" y="1920"/>
                      <a:pt x="13" y="1923"/>
                      <a:pt x="13" y="1927"/>
                    </a:cubicBezTo>
                    <a:lnTo>
                      <a:pt x="13" y="1967"/>
                    </a:lnTo>
                    <a:cubicBezTo>
                      <a:pt x="13" y="1970"/>
                      <a:pt x="10" y="1973"/>
                      <a:pt x="7" y="1973"/>
                    </a:cubicBezTo>
                    <a:cubicBezTo>
                      <a:pt x="3" y="1973"/>
                      <a:pt x="0" y="1970"/>
                      <a:pt x="0" y="1967"/>
                    </a:cubicBezTo>
                    <a:close/>
                    <a:moveTo>
                      <a:pt x="0" y="1887"/>
                    </a:moveTo>
                    <a:lnTo>
                      <a:pt x="0" y="1847"/>
                    </a:lnTo>
                    <a:cubicBezTo>
                      <a:pt x="0" y="1843"/>
                      <a:pt x="3" y="1840"/>
                      <a:pt x="7" y="1840"/>
                    </a:cubicBezTo>
                    <a:cubicBezTo>
                      <a:pt x="10" y="1840"/>
                      <a:pt x="13" y="1843"/>
                      <a:pt x="13" y="1847"/>
                    </a:cubicBezTo>
                    <a:lnTo>
                      <a:pt x="13" y="1887"/>
                    </a:lnTo>
                    <a:cubicBezTo>
                      <a:pt x="13" y="1890"/>
                      <a:pt x="10" y="1893"/>
                      <a:pt x="7" y="1893"/>
                    </a:cubicBezTo>
                    <a:cubicBezTo>
                      <a:pt x="3" y="1893"/>
                      <a:pt x="0" y="1890"/>
                      <a:pt x="0" y="1887"/>
                    </a:cubicBezTo>
                    <a:close/>
                    <a:moveTo>
                      <a:pt x="0" y="1807"/>
                    </a:moveTo>
                    <a:lnTo>
                      <a:pt x="0" y="1767"/>
                    </a:lnTo>
                    <a:cubicBezTo>
                      <a:pt x="0" y="1763"/>
                      <a:pt x="3" y="1760"/>
                      <a:pt x="7" y="1760"/>
                    </a:cubicBezTo>
                    <a:cubicBezTo>
                      <a:pt x="10" y="1760"/>
                      <a:pt x="13" y="1763"/>
                      <a:pt x="13" y="1767"/>
                    </a:cubicBezTo>
                    <a:lnTo>
                      <a:pt x="13" y="1807"/>
                    </a:lnTo>
                    <a:cubicBezTo>
                      <a:pt x="13" y="1810"/>
                      <a:pt x="10" y="1813"/>
                      <a:pt x="7" y="1813"/>
                    </a:cubicBezTo>
                    <a:cubicBezTo>
                      <a:pt x="3" y="1813"/>
                      <a:pt x="0" y="1810"/>
                      <a:pt x="0" y="1807"/>
                    </a:cubicBezTo>
                    <a:close/>
                    <a:moveTo>
                      <a:pt x="0" y="1727"/>
                    </a:moveTo>
                    <a:lnTo>
                      <a:pt x="0" y="1687"/>
                    </a:lnTo>
                    <a:cubicBezTo>
                      <a:pt x="0" y="1683"/>
                      <a:pt x="3" y="1680"/>
                      <a:pt x="7" y="1680"/>
                    </a:cubicBezTo>
                    <a:cubicBezTo>
                      <a:pt x="10" y="1680"/>
                      <a:pt x="13" y="1683"/>
                      <a:pt x="13" y="1687"/>
                    </a:cubicBezTo>
                    <a:lnTo>
                      <a:pt x="13" y="1727"/>
                    </a:lnTo>
                    <a:cubicBezTo>
                      <a:pt x="13" y="1730"/>
                      <a:pt x="10" y="1733"/>
                      <a:pt x="7" y="1733"/>
                    </a:cubicBezTo>
                    <a:cubicBezTo>
                      <a:pt x="3" y="1733"/>
                      <a:pt x="0" y="1730"/>
                      <a:pt x="0" y="1727"/>
                    </a:cubicBezTo>
                    <a:close/>
                    <a:moveTo>
                      <a:pt x="0" y="1647"/>
                    </a:moveTo>
                    <a:lnTo>
                      <a:pt x="0" y="1607"/>
                    </a:lnTo>
                    <a:cubicBezTo>
                      <a:pt x="0" y="1603"/>
                      <a:pt x="3" y="1600"/>
                      <a:pt x="7" y="1600"/>
                    </a:cubicBezTo>
                    <a:cubicBezTo>
                      <a:pt x="10" y="1600"/>
                      <a:pt x="13" y="1603"/>
                      <a:pt x="13" y="1607"/>
                    </a:cubicBezTo>
                    <a:lnTo>
                      <a:pt x="13" y="1647"/>
                    </a:lnTo>
                    <a:cubicBezTo>
                      <a:pt x="13" y="1650"/>
                      <a:pt x="10" y="1653"/>
                      <a:pt x="7" y="1653"/>
                    </a:cubicBezTo>
                    <a:cubicBezTo>
                      <a:pt x="3" y="1653"/>
                      <a:pt x="0" y="1650"/>
                      <a:pt x="0" y="1647"/>
                    </a:cubicBezTo>
                    <a:close/>
                    <a:moveTo>
                      <a:pt x="0" y="1567"/>
                    </a:moveTo>
                    <a:lnTo>
                      <a:pt x="0" y="1527"/>
                    </a:lnTo>
                    <a:cubicBezTo>
                      <a:pt x="0" y="1523"/>
                      <a:pt x="3" y="1520"/>
                      <a:pt x="7" y="1520"/>
                    </a:cubicBezTo>
                    <a:cubicBezTo>
                      <a:pt x="10" y="1520"/>
                      <a:pt x="13" y="1523"/>
                      <a:pt x="13" y="1527"/>
                    </a:cubicBezTo>
                    <a:lnTo>
                      <a:pt x="13" y="1567"/>
                    </a:lnTo>
                    <a:cubicBezTo>
                      <a:pt x="13" y="1570"/>
                      <a:pt x="10" y="1573"/>
                      <a:pt x="7" y="1573"/>
                    </a:cubicBezTo>
                    <a:cubicBezTo>
                      <a:pt x="3" y="1573"/>
                      <a:pt x="0" y="1570"/>
                      <a:pt x="0" y="1567"/>
                    </a:cubicBezTo>
                    <a:close/>
                    <a:moveTo>
                      <a:pt x="0" y="1487"/>
                    </a:moveTo>
                    <a:lnTo>
                      <a:pt x="0" y="1447"/>
                    </a:lnTo>
                    <a:cubicBezTo>
                      <a:pt x="0" y="1443"/>
                      <a:pt x="3" y="1440"/>
                      <a:pt x="7" y="1440"/>
                    </a:cubicBezTo>
                    <a:cubicBezTo>
                      <a:pt x="10" y="1440"/>
                      <a:pt x="13" y="1443"/>
                      <a:pt x="13" y="1447"/>
                    </a:cubicBezTo>
                    <a:lnTo>
                      <a:pt x="13" y="1487"/>
                    </a:lnTo>
                    <a:cubicBezTo>
                      <a:pt x="13" y="1490"/>
                      <a:pt x="10" y="1493"/>
                      <a:pt x="7" y="1493"/>
                    </a:cubicBezTo>
                    <a:cubicBezTo>
                      <a:pt x="3" y="1493"/>
                      <a:pt x="0" y="1490"/>
                      <a:pt x="0" y="1487"/>
                    </a:cubicBezTo>
                    <a:close/>
                    <a:moveTo>
                      <a:pt x="0" y="1407"/>
                    </a:moveTo>
                    <a:lnTo>
                      <a:pt x="0" y="1367"/>
                    </a:lnTo>
                    <a:cubicBezTo>
                      <a:pt x="0" y="1363"/>
                      <a:pt x="3" y="1360"/>
                      <a:pt x="7" y="1360"/>
                    </a:cubicBezTo>
                    <a:cubicBezTo>
                      <a:pt x="10" y="1360"/>
                      <a:pt x="13" y="1363"/>
                      <a:pt x="13" y="1367"/>
                    </a:cubicBezTo>
                    <a:lnTo>
                      <a:pt x="13" y="1407"/>
                    </a:lnTo>
                    <a:cubicBezTo>
                      <a:pt x="13" y="1410"/>
                      <a:pt x="10" y="1413"/>
                      <a:pt x="7" y="1413"/>
                    </a:cubicBezTo>
                    <a:cubicBezTo>
                      <a:pt x="3" y="1413"/>
                      <a:pt x="0" y="1410"/>
                      <a:pt x="0" y="1407"/>
                    </a:cubicBezTo>
                    <a:close/>
                    <a:moveTo>
                      <a:pt x="0" y="1327"/>
                    </a:moveTo>
                    <a:lnTo>
                      <a:pt x="0" y="1287"/>
                    </a:lnTo>
                    <a:cubicBezTo>
                      <a:pt x="0" y="1283"/>
                      <a:pt x="3" y="1280"/>
                      <a:pt x="7" y="1280"/>
                    </a:cubicBezTo>
                    <a:cubicBezTo>
                      <a:pt x="10" y="1280"/>
                      <a:pt x="13" y="1283"/>
                      <a:pt x="13" y="1287"/>
                    </a:cubicBezTo>
                    <a:lnTo>
                      <a:pt x="13" y="1327"/>
                    </a:lnTo>
                    <a:cubicBezTo>
                      <a:pt x="13" y="1330"/>
                      <a:pt x="10" y="1333"/>
                      <a:pt x="7" y="1333"/>
                    </a:cubicBezTo>
                    <a:cubicBezTo>
                      <a:pt x="3" y="1333"/>
                      <a:pt x="0" y="1330"/>
                      <a:pt x="0" y="1327"/>
                    </a:cubicBezTo>
                    <a:close/>
                    <a:moveTo>
                      <a:pt x="0" y="1247"/>
                    </a:moveTo>
                    <a:lnTo>
                      <a:pt x="0" y="1207"/>
                    </a:lnTo>
                    <a:cubicBezTo>
                      <a:pt x="0" y="1203"/>
                      <a:pt x="3" y="1200"/>
                      <a:pt x="7" y="1200"/>
                    </a:cubicBezTo>
                    <a:cubicBezTo>
                      <a:pt x="10" y="1200"/>
                      <a:pt x="13" y="1203"/>
                      <a:pt x="13" y="1207"/>
                    </a:cubicBezTo>
                    <a:lnTo>
                      <a:pt x="13" y="1247"/>
                    </a:lnTo>
                    <a:cubicBezTo>
                      <a:pt x="13" y="1250"/>
                      <a:pt x="10" y="1253"/>
                      <a:pt x="7" y="1253"/>
                    </a:cubicBezTo>
                    <a:cubicBezTo>
                      <a:pt x="3" y="1253"/>
                      <a:pt x="0" y="1250"/>
                      <a:pt x="0" y="1247"/>
                    </a:cubicBezTo>
                    <a:close/>
                    <a:moveTo>
                      <a:pt x="0" y="1167"/>
                    </a:moveTo>
                    <a:lnTo>
                      <a:pt x="0" y="1127"/>
                    </a:lnTo>
                    <a:cubicBezTo>
                      <a:pt x="0" y="1123"/>
                      <a:pt x="3" y="1120"/>
                      <a:pt x="7" y="1120"/>
                    </a:cubicBezTo>
                    <a:cubicBezTo>
                      <a:pt x="10" y="1120"/>
                      <a:pt x="13" y="1123"/>
                      <a:pt x="13" y="1127"/>
                    </a:cubicBezTo>
                    <a:lnTo>
                      <a:pt x="13" y="1167"/>
                    </a:lnTo>
                    <a:cubicBezTo>
                      <a:pt x="13" y="1170"/>
                      <a:pt x="10" y="1173"/>
                      <a:pt x="7" y="1173"/>
                    </a:cubicBezTo>
                    <a:cubicBezTo>
                      <a:pt x="3" y="1173"/>
                      <a:pt x="0" y="1170"/>
                      <a:pt x="0" y="1167"/>
                    </a:cubicBezTo>
                    <a:close/>
                    <a:moveTo>
                      <a:pt x="0" y="1087"/>
                    </a:moveTo>
                    <a:lnTo>
                      <a:pt x="0" y="1047"/>
                    </a:lnTo>
                    <a:cubicBezTo>
                      <a:pt x="0" y="1043"/>
                      <a:pt x="3" y="1040"/>
                      <a:pt x="7" y="1040"/>
                    </a:cubicBezTo>
                    <a:cubicBezTo>
                      <a:pt x="10" y="1040"/>
                      <a:pt x="13" y="1043"/>
                      <a:pt x="13" y="1047"/>
                    </a:cubicBezTo>
                    <a:lnTo>
                      <a:pt x="13" y="1087"/>
                    </a:lnTo>
                    <a:cubicBezTo>
                      <a:pt x="13" y="1090"/>
                      <a:pt x="10" y="1093"/>
                      <a:pt x="7" y="1093"/>
                    </a:cubicBezTo>
                    <a:cubicBezTo>
                      <a:pt x="3" y="1093"/>
                      <a:pt x="0" y="1090"/>
                      <a:pt x="0" y="1087"/>
                    </a:cubicBezTo>
                    <a:close/>
                    <a:moveTo>
                      <a:pt x="0" y="1007"/>
                    </a:moveTo>
                    <a:lnTo>
                      <a:pt x="0" y="967"/>
                    </a:lnTo>
                    <a:cubicBezTo>
                      <a:pt x="0" y="963"/>
                      <a:pt x="3" y="960"/>
                      <a:pt x="7" y="960"/>
                    </a:cubicBezTo>
                    <a:cubicBezTo>
                      <a:pt x="10" y="960"/>
                      <a:pt x="13" y="963"/>
                      <a:pt x="13" y="967"/>
                    </a:cubicBezTo>
                    <a:lnTo>
                      <a:pt x="13" y="1007"/>
                    </a:lnTo>
                    <a:cubicBezTo>
                      <a:pt x="13" y="1010"/>
                      <a:pt x="10" y="1013"/>
                      <a:pt x="7" y="1013"/>
                    </a:cubicBezTo>
                    <a:cubicBezTo>
                      <a:pt x="3" y="1013"/>
                      <a:pt x="0" y="1010"/>
                      <a:pt x="0" y="1007"/>
                    </a:cubicBezTo>
                    <a:close/>
                    <a:moveTo>
                      <a:pt x="0" y="927"/>
                    </a:moveTo>
                    <a:lnTo>
                      <a:pt x="0" y="887"/>
                    </a:lnTo>
                    <a:cubicBezTo>
                      <a:pt x="0" y="883"/>
                      <a:pt x="3" y="880"/>
                      <a:pt x="7" y="880"/>
                    </a:cubicBezTo>
                    <a:cubicBezTo>
                      <a:pt x="10" y="880"/>
                      <a:pt x="13" y="883"/>
                      <a:pt x="13" y="887"/>
                    </a:cubicBezTo>
                    <a:lnTo>
                      <a:pt x="13" y="927"/>
                    </a:lnTo>
                    <a:cubicBezTo>
                      <a:pt x="13" y="930"/>
                      <a:pt x="10" y="933"/>
                      <a:pt x="7" y="933"/>
                    </a:cubicBezTo>
                    <a:cubicBezTo>
                      <a:pt x="3" y="933"/>
                      <a:pt x="0" y="930"/>
                      <a:pt x="0" y="927"/>
                    </a:cubicBezTo>
                    <a:close/>
                    <a:moveTo>
                      <a:pt x="0" y="847"/>
                    </a:moveTo>
                    <a:lnTo>
                      <a:pt x="0" y="807"/>
                    </a:lnTo>
                    <a:cubicBezTo>
                      <a:pt x="0" y="803"/>
                      <a:pt x="3" y="800"/>
                      <a:pt x="7" y="800"/>
                    </a:cubicBezTo>
                    <a:cubicBezTo>
                      <a:pt x="10" y="800"/>
                      <a:pt x="13" y="803"/>
                      <a:pt x="13" y="807"/>
                    </a:cubicBezTo>
                    <a:lnTo>
                      <a:pt x="13" y="847"/>
                    </a:lnTo>
                    <a:cubicBezTo>
                      <a:pt x="13" y="850"/>
                      <a:pt x="10" y="853"/>
                      <a:pt x="7" y="853"/>
                    </a:cubicBezTo>
                    <a:cubicBezTo>
                      <a:pt x="3" y="853"/>
                      <a:pt x="0" y="850"/>
                      <a:pt x="0" y="847"/>
                    </a:cubicBezTo>
                    <a:close/>
                    <a:moveTo>
                      <a:pt x="0" y="767"/>
                    </a:moveTo>
                    <a:lnTo>
                      <a:pt x="0" y="727"/>
                    </a:lnTo>
                    <a:cubicBezTo>
                      <a:pt x="0" y="723"/>
                      <a:pt x="3" y="720"/>
                      <a:pt x="7" y="720"/>
                    </a:cubicBezTo>
                    <a:cubicBezTo>
                      <a:pt x="10" y="720"/>
                      <a:pt x="13" y="723"/>
                      <a:pt x="13" y="727"/>
                    </a:cubicBezTo>
                    <a:lnTo>
                      <a:pt x="13" y="767"/>
                    </a:lnTo>
                    <a:cubicBezTo>
                      <a:pt x="13" y="770"/>
                      <a:pt x="10" y="773"/>
                      <a:pt x="7" y="773"/>
                    </a:cubicBezTo>
                    <a:cubicBezTo>
                      <a:pt x="3" y="773"/>
                      <a:pt x="0" y="770"/>
                      <a:pt x="0" y="767"/>
                    </a:cubicBezTo>
                    <a:close/>
                    <a:moveTo>
                      <a:pt x="0" y="687"/>
                    </a:moveTo>
                    <a:lnTo>
                      <a:pt x="0" y="647"/>
                    </a:lnTo>
                    <a:cubicBezTo>
                      <a:pt x="0" y="643"/>
                      <a:pt x="3" y="640"/>
                      <a:pt x="7" y="640"/>
                    </a:cubicBezTo>
                    <a:cubicBezTo>
                      <a:pt x="10" y="640"/>
                      <a:pt x="13" y="643"/>
                      <a:pt x="13" y="647"/>
                    </a:cubicBezTo>
                    <a:lnTo>
                      <a:pt x="13" y="687"/>
                    </a:lnTo>
                    <a:cubicBezTo>
                      <a:pt x="13" y="690"/>
                      <a:pt x="10" y="693"/>
                      <a:pt x="7" y="693"/>
                    </a:cubicBezTo>
                    <a:cubicBezTo>
                      <a:pt x="3" y="693"/>
                      <a:pt x="0" y="690"/>
                      <a:pt x="0" y="687"/>
                    </a:cubicBezTo>
                    <a:close/>
                    <a:moveTo>
                      <a:pt x="0" y="607"/>
                    </a:moveTo>
                    <a:lnTo>
                      <a:pt x="0" y="567"/>
                    </a:lnTo>
                    <a:cubicBezTo>
                      <a:pt x="0" y="563"/>
                      <a:pt x="3" y="560"/>
                      <a:pt x="7" y="560"/>
                    </a:cubicBezTo>
                    <a:cubicBezTo>
                      <a:pt x="10" y="560"/>
                      <a:pt x="13" y="563"/>
                      <a:pt x="13" y="567"/>
                    </a:cubicBezTo>
                    <a:lnTo>
                      <a:pt x="13" y="607"/>
                    </a:lnTo>
                    <a:cubicBezTo>
                      <a:pt x="13" y="610"/>
                      <a:pt x="10" y="613"/>
                      <a:pt x="7" y="613"/>
                    </a:cubicBezTo>
                    <a:cubicBezTo>
                      <a:pt x="3" y="613"/>
                      <a:pt x="0" y="610"/>
                      <a:pt x="0" y="607"/>
                    </a:cubicBezTo>
                    <a:close/>
                    <a:moveTo>
                      <a:pt x="0" y="527"/>
                    </a:moveTo>
                    <a:lnTo>
                      <a:pt x="0" y="487"/>
                    </a:lnTo>
                    <a:cubicBezTo>
                      <a:pt x="0" y="483"/>
                      <a:pt x="3" y="480"/>
                      <a:pt x="7" y="480"/>
                    </a:cubicBezTo>
                    <a:cubicBezTo>
                      <a:pt x="10" y="480"/>
                      <a:pt x="13" y="483"/>
                      <a:pt x="13" y="487"/>
                    </a:cubicBezTo>
                    <a:lnTo>
                      <a:pt x="13" y="527"/>
                    </a:lnTo>
                    <a:cubicBezTo>
                      <a:pt x="13" y="530"/>
                      <a:pt x="10" y="533"/>
                      <a:pt x="7" y="533"/>
                    </a:cubicBezTo>
                    <a:cubicBezTo>
                      <a:pt x="3" y="533"/>
                      <a:pt x="0" y="530"/>
                      <a:pt x="0" y="527"/>
                    </a:cubicBezTo>
                    <a:close/>
                    <a:moveTo>
                      <a:pt x="0" y="447"/>
                    </a:moveTo>
                    <a:lnTo>
                      <a:pt x="0" y="407"/>
                    </a:lnTo>
                    <a:cubicBezTo>
                      <a:pt x="0" y="403"/>
                      <a:pt x="3" y="400"/>
                      <a:pt x="7" y="400"/>
                    </a:cubicBezTo>
                    <a:cubicBezTo>
                      <a:pt x="10" y="400"/>
                      <a:pt x="13" y="403"/>
                      <a:pt x="13" y="407"/>
                    </a:cubicBezTo>
                    <a:lnTo>
                      <a:pt x="13" y="447"/>
                    </a:lnTo>
                    <a:cubicBezTo>
                      <a:pt x="13" y="450"/>
                      <a:pt x="10" y="453"/>
                      <a:pt x="7" y="453"/>
                    </a:cubicBezTo>
                    <a:cubicBezTo>
                      <a:pt x="3" y="453"/>
                      <a:pt x="0" y="450"/>
                      <a:pt x="0" y="447"/>
                    </a:cubicBezTo>
                    <a:close/>
                    <a:moveTo>
                      <a:pt x="0" y="367"/>
                    </a:moveTo>
                    <a:lnTo>
                      <a:pt x="0" y="327"/>
                    </a:lnTo>
                    <a:cubicBezTo>
                      <a:pt x="0" y="323"/>
                      <a:pt x="3" y="320"/>
                      <a:pt x="7" y="320"/>
                    </a:cubicBezTo>
                    <a:cubicBezTo>
                      <a:pt x="10" y="320"/>
                      <a:pt x="13" y="323"/>
                      <a:pt x="13" y="327"/>
                    </a:cubicBezTo>
                    <a:lnTo>
                      <a:pt x="13" y="367"/>
                    </a:lnTo>
                    <a:cubicBezTo>
                      <a:pt x="13" y="370"/>
                      <a:pt x="10" y="373"/>
                      <a:pt x="7" y="373"/>
                    </a:cubicBezTo>
                    <a:cubicBezTo>
                      <a:pt x="3" y="373"/>
                      <a:pt x="0" y="370"/>
                      <a:pt x="0" y="367"/>
                    </a:cubicBezTo>
                    <a:close/>
                    <a:moveTo>
                      <a:pt x="0" y="287"/>
                    </a:moveTo>
                    <a:lnTo>
                      <a:pt x="0" y="247"/>
                    </a:lnTo>
                    <a:cubicBezTo>
                      <a:pt x="0" y="243"/>
                      <a:pt x="3" y="240"/>
                      <a:pt x="7" y="240"/>
                    </a:cubicBezTo>
                    <a:cubicBezTo>
                      <a:pt x="10" y="240"/>
                      <a:pt x="13" y="243"/>
                      <a:pt x="13" y="247"/>
                    </a:cubicBezTo>
                    <a:lnTo>
                      <a:pt x="13" y="287"/>
                    </a:lnTo>
                    <a:cubicBezTo>
                      <a:pt x="13" y="290"/>
                      <a:pt x="10" y="293"/>
                      <a:pt x="7" y="293"/>
                    </a:cubicBezTo>
                    <a:cubicBezTo>
                      <a:pt x="3" y="293"/>
                      <a:pt x="0" y="290"/>
                      <a:pt x="0" y="287"/>
                    </a:cubicBezTo>
                    <a:close/>
                    <a:moveTo>
                      <a:pt x="0" y="207"/>
                    </a:moveTo>
                    <a:lnTo>
                      <a:pt x="0" y="167"/>
                    </a:lnTo>
                    <a:cubicBezTo>
                      <a:pt x="0" y="163"/>
                      <a:pt x="3" y="160"/>
                      <a:pt x="7" y="160"/>
                    </a:cubicBezTo>
                    <a:cubicBezTo>
                      <a:pt x="10" y="160"/>
                      <a:pt x="13" y="163"/>
                      <a:pt x="13" y="167"/>
                    </a:cubicBezTo>
                    <a:lnTo>
                      <a:pt x="13" y="207"/>
                    </a:lnTo>
                    <a:cubicBezTo>
                      <a:pt x="13" y="210"/>
                      <a:pt x="10" y="213"/>
                      <a:pt x="7" y="213"/>
                    </a:cubicBezTo>
                    <a:cubicBezTo>
                      <a:pt x="3" y="213"/>
                      <a:pt x="0" y="210"/>
                      <a:pt x="0" y="207"/>
                    </a:cubicBezTo>
                    <a:close/>
                    <a:moveTo>
                      <a:pt x="0" y="127"/>
                    </a:moveTo>
                    <a:lnTo>
                      <a:pt x="0" y="87"/>
                    </a:lnTo>
                    <a:cubicBezTo>
                      <a:pt x="0" y="83"/>
                      <a:pt x="3" y="80"/>
                      <a:pt x="7" y="80"/>
                    </a:cubicBezTo>
                    <a:cubicBezTo>
                      <a:pt x="10" y="80"/>
                      <a:pt x="13" y="83"/>
                      <a:pt x="13" y="87"/>
                    </a:cubicBezTo>
                    <a:lnTo>
                      <a:pt x="13" y="127"/>
                    </a:lnTo>
                    <a:cubicBezTo>
                      <a:pt x="13" y="130"/>
                      <a:pt x="10" y="133"/>
                      <a:pt x="7" y="133"/>
                    </a:cubicBezTo>
                    <a:cubicBezTo>
                      <a:pt x="3" y="133"/>
                      <a:pt x="0" y="130"/>
                      <a:pt x="0" y="127"/>
                    </a:cubicBezTo>
                    <a:close/>
                    <a:moveTo>
                      <a:pt x="0" y="47"/>
                    </a:moveTo>
                    <a:lnTo>
                      <a:pt x="0" y="7"/>
                    </a:lnTo>
                    <a:cubicBezTo>
                      <a:pt x="0" y="3"/>
                      <a:pt x="3" y="0"/>
                      <a:pt x="7" y="0"/>
                    </a:cubicBezTo>
                    <a:lnTo>
                      <a:pt x="7" y="0"/>
                    </a:lnTo>
                    <a:cubicBezTo>
                      <a:pt x="10" y="0"/>
                      <a:pt x="13" y="3"/>
                      <a:pt x="13" y="7"/>
                    </a:cubicBezTo>
                    <a:cubicBezTo>
                      <a:pt x="13" y="10"/>
                      <a:pt x="10" y="13"/>
                      <a:pt x="7" y="13"/>
                    </a:cubicBezTo>
                    <a:lnTo>
                      <a:pt x="7" y="13"/>
                    </a:lnTo>
                    <a:lnTo>
                      <a:pt x="13" y="7"/>
                    </a:lnTo>
                    <a:lnTo>
                      <a:pt x="13" y="47"/>
                    </a:lnTo>
                    <a:cubicBezTo>
                      <a:pt x="13" y="50"/>
                      <a:pt x="10" y="53"/>
                      <a:pt x="7" y="53"/>
                    </a:cubicBezTo>
                    <a:cubicBezTo>
                      <a:pt x="3" y="53"/>
                      <a:pt x="0" y="50"/>
                      <a:pt x="0" y="47"/>
                    </a:cubicBezTo>
                    <a:close/>
                    <a:moveTo>
                      <a:pt x="47" y="0"/>
                    </a:moveTo>
                    <a:lnTo>
                      <a:pt x="87" y="0"/>
                    </a:lnTo>
                    <a:cubicBezTo>
                      <a:pt x="90" y="0"/>
                      <a:pt x="93" y="3"/>
                      <a:pt x="93" y="7"/>
                    </a:cubicBezTo>
                    <a:cubicBezTo>
                      <a:pt x="93" y="10"/>
                      <a:pt x="90" y="13"/>
                      <a:pt x="87" y="13"/>
                    </a:cubicBezTo>
                    <a:lnTo>
                      <a:pt x="47" y="13"/>
                    </a:lnTo>
                    <a:cubicBezTo>
                      <a:pt x="43" y="13"/>
                      <a:pt x="40" y="10"/>
                      <a:pt x="40" y="7"/>
                    </a:cubicBezTo>
                    <a:cubicBezTo>
                      <a:pt x="40" y="3"/>
                      <a:pt x="43" y="0"/>
                      <a:pt x="47" y="0"/>
                    </a:cubicBezTo>
                    <a:close/>
                    <a:moveTo>
                      <a:pt x="127" y="0"/>
                    </a:moveTo>
                    <a:lnTo>
                      <a:pt x="167" y="0"/>
                    </a:lnTo>
                    <a:cubicBezTo>
                      <a:pt x="170" y="0"/>
                      <a:pt x="173" y="3"/>
                      <a:pt x="173" y="7"/>
                    </a:cubicBezTo>
                    <a:cubicBezTo>
                      <a:pt x="173" y="10"/>
                      <a:pt x="170" y="13"/>
                      <a:pt x="167" y="13"/>
                    </a:cubicBezTo>
                    <a:lnTo>
                      <a:pt x="127" y="13"/>
                    </a:lnTo>
                    <a:cubicBezTo>
                      <a:pt x="123" y="13"/>
                      <a:pt x="120" y="10"/>
                      <a:pt x="120" y="7"/>
                    </a:cubicBezTo>
                    <a:cubicBezTo>
                      <a:pt x="120" y="3"/>
                      <a:pt x="123" y="0"/>
                      <a:pt x="127" y="0"/>
                    </a:cubicBezTo>
                    <a:close/>
                    <a:moveTo>
                      <a:pt x="207" y="0"/>
                    </a:moveTo>
                    <a:lnTo>
                      <a:pt x="247" y="0"/>
                    </a:lnTo>
                    <a:cubicBezTo>
                      <a:pt x="250" y="0"/>
                      <a:pt x="253" y="3"/>
                      <a:pt x="253" y="7"/>
                    </a:cubicBezTo>
                    <a:cubicBezTo>
                      <a:pt x="253" y="10"/>
                      <a:pt x="250" y="13"/>
                      <a:pt x="247" y="13"/>
                    </a:cubicBezTo>
                    <a:lnTo>
                      <a:pt x="207" y="13"/>
                    </a:lnTo>
                    <a:cubicBezTo>
                      <a:pt x="203" y="13"/>
                      <a:pt x="200" y="10"/>
                      <a:pt x="200" y="7"/>
                    </a:cubicBezTo>
                    <a:cubicBezTo>
                      <a:pt x="200" y="3"/>
                      <a:pt x="203" y="0"/>
                      <a:pt x="207" y="0"/>
                    </a:cubicBezTo>
                    <a:close/>
                    <a:moveTo>
                      <a:pt x="287" y="0"/>
                    </a:moveTo>
                    <a:lnTo>
                      <a:pt x="327" y="0"/>
                    </a:lnTo>
                    <a:cubicBezTo>
                      <a:pt x="330" y="0"/>
                      <a:pt x="333" y="3"/>
                      <a:pt x="333" y="7"/>
                    </a:cubicBezTo>
                    <a:cubicBezTo>
                      <a:pt x="333" y="10"/>
                      <a:pt x="330" y="13"/>
                      <a:pt x="327" y="13"/>
                    </a:cubicBezTo>
                    <a:lnTo>
                      <a:pt x="287" y="13"/>
                    </a:lnTo>
                    <a:cubicBezTo>
                      <a:pt x="283" y="13"/>
                      <a:pt x="280" y="10"/>
                      <a:pt x="280" y="7"/>
                    </a:cubicBezTo>
                    <a:cubicBezTo>
                      <a:pt x="280" y="3"/>
                      <a:pt x="283" y="0"/>
                      <a:pt x="287" y="0"/>
                    </a:cubicBezTo>
                    <a:close/>
                    <a:moveTo>
                      <a:pt x="367" y="0"/>
                    </a:moveTo>
                    <a:lnTo>
                      <a:pt x="407" y="0"/>
                    </a:lnTo>
                    <a:cubicBezTo>
                      <a:pt x="410" y="0"/>
                      <a:pt x="413" y="3"/>
                      <a:pt x="413" y="7"/>
                    </a:cubicBezTo>
                    <a:cubicBezTo>
                      <a:pt x="413" y="10"/>
                      <a:pt x="410" y="13"/>
                      <a:pt x="407" y="13"/>
                    </a:cubicBezTo>
                    <a:lnTo>
                      <a:pt x="367" y="13"/>
                    </a:lnTo>
                    <a:cubicBezTo>
                      <a:pt x="363" y="13"/>
                      <a:pt x="360" y="10"/>
                      <a:pt x="360" y="7"/>
                    </a:cubicBezTo>
                    <a:cubicBezTo>
                      <a:pt x="360" y="3"/>
                      <a:pt x="363" y="0"/>
                      <a:pt x="367" y="0"/>
                    </a:cubicBezTo>
                    <a:close/>
                    <a:moveTo>
                      <a:pt x="447" y="0"/>
                    </a:moveTo>
                    <a:lnTo>
                      <a:pt x="487" y="0"/>
                    </a:lnTo>
                    <a:cubicBezTo>
                      <a:pt x="490" y="0"/>
                      <a:pt x="493" y="3"/>
                      <a:pt x="493" y="7"/>
                    </a:cubicBezTo>
                    <a:cubicBezTo>
                      <a:pt x="493" y="10"/>
                      <a:pt x="490" y="13"/>
                      <a:pt x="487" y="13"/>
                    </a:cubicBezTo>
                    <a:lnTo>
                      <a:pt x="447" y="13"/>
                    </a:lnTo>
                    <a:cubicBezTo>
                      <a:pt x="443" y="13"/>
                      <a:pt x="440" y="10"/>
                      <a:pt x="440" y="7"/>
                    </a:cubicBezTo>
                    <a:cubicBezTo>
                      <a:pt x="440" y="3"/>
                      <a:pt x="443" y="0"/>
                      <a:pt x="447" y="0"/>
                    </a:cubicBezTo>
                    <a:close/>
                    <a:moveTo>
                      <a:pt x="527" y="0"/>
                    </a:moveTo>
                    <a:lnTo>
                      <a:pt x="567" y="0"/>
                    </a:lnTo>
                    <a:cubicBezTo>
                      <a:pt x="570" y="0"/>
                      <a:pt x="573" y="3"/>
                      <a:pt x="573" y="7"/>
                    </a:cubicBezTo>
                    <a:cubicBezTo>
                      <a:pt x="573" y="10"/>
                      <a:pt x="570" y="13"/>
                      <a:pt x="567" y="13"/>
                    </a:cubicBezTo>
                    <a:lnTo>
                      <a:pt x="527" y="13"/>
                    </a:lnTo>
                    <a:cubicBezTo>
                      <a:pt x="523" y="13"/>
                      <a:pt x="520" y="10"/>
                      <a:pt x="520" y="7"/>
                    </a:cubicBezTo>
                    <a:cubicBezTo>
                      <a:pt x="520" y="3"/>
                      <a:pt x="523" y="0"/>
                      <a:pt x="527" y="0"/>
                    </a:cubicBezTo>
                    <a:close/>
                    <a:moveTo>
                      <a:pt x="607" y="0"/>
                    </a:moveTo>
                    <a:lnTo>
                      <a:pt x="647" y="0"/>
                    </a:lnTo>
                    <a:cubicBezTo>
                      <a:pt x="650" y="0"/>
                      <a:pt x="653" y="3"/>
                      <a:pt x="653" y="7"/>
                    </a:cubicBezTo>
                    <a:cubicBezTo>
                      <a:pt x="653" y="10"/>
                      <a:pt x="650" y="13"/>
                      <a:pt x="647" y="13"/>
                    </a:cubicBezTo>
                    <a:lnTo>
                      <a:pt x="607" y="13"/>
                    </a:lnTo>
                    <a:cubicBezTo>
                      <a:pt x="603" y="13"/>
                      <a:pt x="600" y="10"/>
                      <a:pt x="600" y="7"/>
                    </a:cubicBezTo>
                    <a:cubicBezTo>
                      <a:pt x="600" y="3"/>
                      <a:pt x="603" y="0"/>
                      <a:pt x="607" y="0"/>
                    </a:cubicBezTo>
                    <a:close/>
                    <a:moveTo>
                      <a:pt x="687" y="0"/>
                    </a:moveTo>
                    <a:lnTo>
                      <a:pt x="727" y="0"/>
                    </a:lnTo>
                    <a:cubicBezTo>
                      <a:pt x="730" y="0"/>
                      <a:pt x="733" y="3"/>
                      <a:pt x="733" y="7"/>
                    </a:cubicBezTo>
                    <a:cubicBezTo>
                      <a:pt x="733" y="10"/>
                      <a:pt x="730" y="13"/>
                      <a:pt x="727" y="13"/>
                    </a:cubicBezTo>
                    <a:lnTo>
                      <a:pt x="687" y="13"/>
                    </a:lnTo>
                    <a:cubicBezTo>
                      <a:pt x="683" y="13"/>
                      <a:pt x="680" y="10"/>
                      <a:pt x="680" y="7"/>
                    </a:cubicBezTo>
                    <a:cubicBezTo>
                      <a:pt x="680" y="3"/>
                      <a:pt x="683" y="0"/>
                      <a:pt x="687" y="0"/>
                    </a:cubicBezTo>
                    <a:close/>
                    <a:moveTo>
                      <a:pt x="767" y="0"/>
                    </a:moveTo>
                    <a:lnTo>
                      <a:pt x="807" y="0"/>
                    </a:lnTo>
                    <a:cubicBezTo>
                      <a:pt x="810" y="0"/>
                      <a:pt x="813" y="3"/>
                      <a:pt x="813" y="7"/>
                    </a:cubicBezTo>
                    <a:cubicBezTo>
                      <a:pt x="813" y="10"/>
                      <a:pt x="810" y="13"/>
                      <a:pt x="807" y="13"/>
                    </a:cubicBezTo>
                    <a:lnTo>
                      <a:pt x="767" y="13"/>
                    </a:lnTo>
                    <a:cubicBezTo>
                      <a:pt x="763" y="13"/>
                      <a:pt x="760" y="10"/>
                      <a:pt x="760" y="7"/>
                    </a:cubicBezTo>
                    <a:cubicBezTo>
                      <a:pt x="760" y="3"/>
                      <a:pt x="763" y="0"/>
                      <a:pt x="767" y="0"/>
                    </a:cubicBezTo>
                    <a:close/>
                    <a:moveTo>
                      <a:pt x="847" y="0"/>
                    </a:moveTo>
                    <a:lnTo>
                      <a:pt x="887" y="0"/>
                    </a:lnTo>
                    <a:cubicBezTo>
                      <a:pt x="890" y="0"/>
                      <a:pt x="893" y="3"/>
                      <a:pt x="893" y="7"/>
                    </a:cubicBezTo>
                    <a:cubicBezTo>
                      <a:pt x="893" y="10"/>
                      <a:pt x="890" y="13"/>
                      <a:pt x="887" y="13"/>
                    </a:cubicBezTo>
                    <a:lnTo>
                      <a:pt x="847" y="13"/>
                    </a:lnTo>
                    <a:cubicBezTo>
                      <a:pt x="843" y="13"/>
                      <a:pt x="840" y="10"/>
                      <a:pt x="840" y="7"/>
                    </a:cubicBezTo>
                    <a:cubicBezTo>
                      <a:pt x="840" y="3"/>
                      <a:pt x="843" y="0"/>
                      <a:pt x="847" y="0"/>
                    </a:cubicBezTo>
                    <a:close/>
                    <a:moveTo>
                      <a:pt x="927" y="0"/>
                    </a:moveTo>
                    <a:lnTo>
                      <a:pt x="967" y="0"/>
                    </a:lnTo>
                    <a:cubicBezTo>
                      <a:pt x="970" y="0"/>
                      <a:pt x="973" y="3"/>
                      <a:pt x="973" y="7"/>
                    </a:cubicBezTo>
                    <a:cubicBezTo>
                      <a:pt x="973" y="10"/>
                      <a:pt x="970" y="13"/>
                      <a:pt x="967" y="13"/>
                    </a:cubicBezTo>
                    <a:lnTo>
                      <a:pt x="927" y="13"/>
                    </a:lnTo>
                    <a:cubicBezTo>
                      <a:pt x="923" y="13"/>
                      <a:pt x="920" y="10"/>
                      <a:pt x="920" y="7"/>
                    </a:cubicBezTo>
                    <a:cubicBezTo>
                      <a:pt x="920" y="3"/>
                      <a:pt x="923" y="0"/>
                      <a:pt x="927" y="0"/>
                    </a:cubicBezTo>
                    <a:close/>
                    <a:moveTo>
                      <a:pt x="1007" y="0"/>
                    </a:moveTo>
                    <a:lnTo>
                      <a:pt x="1047" y="0"/>
                    </a:lnTo>
                    <a:cubicBezTo>
                      <a:pt x="1050" y="0"/>
                      <a:pt x="1053" y="3"/>
                      <a:pt x="1053" y="7"/>
                    </a:cubicBezTo>
                    <a:cubicBezTo>
                      <a:pt x="1053" y="10"/>
                      <a:pt x="1050" y="13"/>
                      <a:pt x="1047" y="13"/>
                    </a:cubicBezTo>
                    <a:lnTo>
                      <a:pt x="1007" y="13"/>
                    </a:lnTo>
                    <a:cubicBezTo>
                      <a:pt x="1003" y="13"/>
                      <a:pt x="1000" y="10"/>
                      <a:pt x="1000" y="7"/>
                    </a:cubicBezTo>
                    <a:cubicBezTo>
                      <a:pt x="1000" y="3"/>
                      <a:pt x="1003" y="0"/>
                      <a:pt x="1007" y="0"/>
                    </a:cubicBezTo>
                    <a:close/>
                    <a:moveTo>
                      <a:pt x="1087" y="0"/>
                    </a:moveTo>
                    <a:lnTo>
                      <a:pt x="1127" y="0"/>
                    </a:lnTo>
                    <a:cubicBezTo>
                      <a:pt x="1130" y="0"/>
                      <a:pt x="1133" y="3"/>
                      <a:pt x="1133" y="7"/>
                    </a:cubicBezTo>
                    <a:cubicBezTo>
                      <a:pt x="1133" y="10"/>
                      <a:pt x="1130" y="13"/>
                      <a:pt x="1127" y="13"/>
                    </a:cubicBezTo>
                    <a:lnTo>
                      <a:pt x="1087" y="13"/>
                    </a:lnTo>
                    <a:cubicBezTo>
                      <a:pt x="1083" y="13"/>
                      <a:pt x="1080" y="10"/>
                      <a:pt x="1080" y="7"/>
                    </a:cubicBezTo>
                    <a:cubicBezTo>
                      <a:pt x="1080" y="3"/>
                      <a:pt x="1083" y="0"/>
                      <a:pt x="1087" y="0"/>
                    </a:cubicBezTo>
                    <a:close/>
                    <a:moveTo>
                      <a:pt x="1167" y="0"/>
                    </a:moveTo>
                    <a:lnTo>
                      <a:pt x="1207" y="0"/>
                    </a:lnTo>
                    <a:cubicBezTo>
                      <a:pt x="1210" y="0"/>
                      <a:pt x="1213" y="3"/>
                      <a:pt x="1213" y="7"/>
                    </a:cubicBezTo>
                    <a:cubicBezTo>
                      <a:pt x="1213" y="10"/>
                      <a:pt x="1210" y="13"/>
                      <a:pt x="1207" y="13"/>
                    </a:cubicBezTo>
                    <a:lnTo>
                      <a:pt x="1167" y="13"/>
                    </a:lnTo>
                    <a:cubicBezTo>
                      <a:pt x="1163" y="13"/>
                      <a:pt x="1160" y="10"/>
                      <a:pt x="1160" y="7"/>
                    </a:cubicBezTo>
                    <a:cubicBezTo>
                      <a:pt x="1160" y="3"/>
                      <a:pt x="1163" y="0"/>
                      <a:pt x="1167" y="0"/>
                    </a:cubicBezTo>
                    <a:close/>
                    <a:moveTo>
                      <a:pt x="1247" y="0"/>
                    </a:moveTo>
                    <a:lnTo>
                      <a:pt x="1287" y="0"/>
                    </a:lnTo>
                    <a:cubicBezTo>
                      <a:pt x="1290" y="0"/>
                      <a:pt x="1293" y="3"/>
                      <a:pt x="1293" y="7"/>
                    </a:cubicBezTo>
                    <a:cubicBezTo>
                      <a:pt x="1293" y="10"/>
                      <a:pt x="1290" y="13"/>
                      <a:pt x="1287" y="13"/>
                    </a:cubicBezTo>
                    <a:lnTo>
                      <a:pt x="1247" y="13"/>
                    </a:lnTo>
                    <a:cubicBezTo>
                      <a:pt x="1243" y="13"/>
                      <a:pt x="1240" y="10"/>
                      <a:pt x="1240" y="7"/>
                    </a:cubicBezTo>
                    <a:cubicBezTo>
                      <a:pt x="1240" y="3"/>
                      <a:pt x="1243" y="0"/>
                      <a:pt x="1247" y="0"/>
                    </a:cubicBezTo>
                    <a:close/>
                    <a:moveTo>
                      <a:pt x="1327" y="0"/>
                    </a:moveTo>
                    <a:lnTo>
                      <a:pt x="1367" y="0"/>
                    </a:lnTo>
                    <a:cubicBezTo>
                      <a:pt x="1370" y="0"/>
                      <a:pt x="1373" y="3"/>
                      <a:pt x="1373" y="7"/>
                    </a:cubicBezTo>
                    <a:cubicBezTo>
                      <a:pt x="1373" y="10"/>
                      <a:pt x="1370" y="13"/>
                      <a:pt x="1367" y="13"/>
                    </a:cubicBezTo>
                    <a:lnTo>
                      <a:pt x="1327" y="13"/>
                    </a:lnTo>
                    <a:cubicBezTo>
                      <a:pt x="1323" y="13"/>
                      <a:pt x="1320" y="10"/>
                      <a:pt x="1320" y="7"/>
                    </a:cubicBezTo>
                    <a:cubicBezTo>
                      <a:pt x="1320" y="3"/>
                      <a:pt x="1323" y="0"/>
                      <a:pt x="1327" y="0"/>
                    </a:cubicBezTo>
                    <a:close/>
                    <a:moveTo>
                      <a:pt x="1407" y="0"/>
                    </a:moveTo>
                    <a:lnTo>
                      <a:pt x="1447" y="0"/>
                    </a:lnTo>
                    <a:cubicBezTo>
                      <a:pt x="1450" y="0"/>
                      <a:pt x="1453" y="3"/>
                      <a:pt x="1453" y="7"/>
                    </a:cubicBezTo>
                    <a:cubicBezTo>
                      <a:pt x="1453" y="10"/>
                      <a:pt x="1450" y="13"/>
                      <a:pt x="1447" y="13"/>
                    </a:cubicBezTo>
                    <a:lnTo>
                      <a:pt x="1407" y="13"/>
                    </a:lnTo>
                    <a:cubicBezTo>
                      <a:pt x="1403" y="13"/>
                      <a:pt x="1400" y="10"/>
                      <a:pt x="1400" y="7"/>
                    </a:cubicBezTo>
                    <a:cubicBezTo>
                      <a:pt x="1400" y="3"/>
                      <a:pt x="1403" y="0"/>
                      <a:pt x="1407" y="0"/>
                    </a:cubicBezTo>
                    <a:close/>
                    <a:moveTo>
                      <a:pt x="1487" y="0"/>
                    </a:moveTo>
                    <a:lnTo>
                      <a:pt x="1527" y="0"/>
                    </a:lnTo>
                    <a:cubicBezTo>
                      <a:pt x="1530" y="0"/>
                      <a:pt x="1533" y="3"/>
                      <a:pt x="1533" y="7"/>
                    </a:cubicBezTo>
                    <a:cubicBezTo>
                      <a:pt x="1533" y="10"/>
                      <a:pt x="1530" y="13"/>
                      <a:pt x="1527" y="13"/>
                    </a:cubicBezTo>
                    <a:lnTo>
                      <a:pt x="1487" y="13"/>
                    </a:lnTo>
                    <a:cubicBezTo>
                      <a:pt x="1483" y="13"/>
                      <a:pt x="1480" y="10"/>
                      <a:pt x="1480" y="7"/>
                    </a:cubicBezTo>
                    <a:cubicBezTo>
                      <a:pt x="1480" y="3"/>
                      <a:pt x="1483" y="0"/>
                      <a:pt x="1487" y="0"/>
                    </a:cubicBezTo>
                    <a:close/>
                    <a:moveTo>
                      <a:pt x="1567" y="0"/>
                    </a:moveTo>
                    <a:lnTo>
                      <a:pt x="1607" y="0"/>
                    </a:lnTo>
                    <a:cubicBezTo>
                      <a:pt x="1610" y="0"/>
                      <a:pt x="1613" y="3"/>
                      <a:pt x="1613" y="7"/>
                    </a:cubicBezTo>
                    <a:cubicBezTo>
                      <a:pt x="1613" y="10"/>
                      <a:pt x="1610" y="13"/>
                      <a:pt x="1607" y="13"/>
                    </a:cubicBezTo>
                    <a:lnTo>
                      <a:pt x="1567" y="13"/>
                    </a:lnTo>
                    <a:cubicBezTo>
                      <a:pt x="1563" y="13"/>
                      <a:pt x="1560" y="10"/>
                      <a:pt x="1560" y="7"/>
                    </a:cubicBezTo>
                    <a:cubicBezTo>
                      <a:pt x="1560" y="3"/>
                      <a:pt x="1563" y="0"/>
                      <a:pt x="1567" y="0"/>
                    </a:cubicBezTo>
                    <a:close/>
                    <a:moveTo>
                      <a:pt x="1647" y="0"/>
                    </a:moveTo>
                    <a:lnTo>
                      <a:pt x="1687" y="0"/>
                    </a:lnTo>
                    <a:cubicBezTo>
                      <a:pt x="1690" y="0"/>
                      <a:pt x="1693" y="3"/>
                      <a:pt x="1693" y="7"/>
                    </a:cubicBezTo>
                    <a:cubicBezTo>
                      <a:pt x="1693" y="10"/>
                      <a:pt x="1690" y="13"/>
                      <a:pt x="1687" y="13"/>
                    </a:cubicBezTo>
                    <a:lnTo>
                      <a:pt x="1647" y="13"/>
                    </a:lnTo>
                    <a:cubicBezTo>
                      <a:pt x="1643" y="13"/>
                      <a:pt x="1640" y="10"/>
                      <a:pt x="1640" y="7"/>
                    </a:cubicBezTo>
                    <a:cubicBezTo>
                      <a:pt x="1640" y="3"/>
                      <a:pt x="1643" y="0"/>
                      <a:pt x="1647" y="0"/>
                    </a:cubicBezTo>
                    <a:close/>
                    <a:moveTo>
                      <a:pt x="1727" y="0"/>
                    </a:moveTo>
                    <a:lnTo>
                      <a:pt x="1767" y="0"/>
                    </a:lnTo>
                    <a:cubicBezTo>
                      <a:pt x="1770" y="0"/>
                      <a:pt x="1773" y="3"/>
                      <a:pt x="1773" y="7"/>
                    </a:cubicBezTo>
                    <a:cubicBezTo>
                      <a:pt x="1773" y="10"/>
                      <a:pt x="1770" y="13"/>
                      <a:pt x="1767" y="13"/>
                    </a:cubicBezTo>
                    <a:lnTo>
                      <a:pt x="1727" y="13"/>
                    </a:lnTo>
                    <a:cubicBezTo>
                      <a:pt x="1723" y="13"/>
                      <a:pt x="1720" y="10"/>
                      <a:pt x="1720" y="7"/>
                    </a:cubicBezTo>
                    <a:cubicBezTo>
                      <a:pt x="1720" y="3"/>
                      <a:pt x="1723" y="0"/>
                      <a:pt x="1727" y="0"/>
                    </a:cubicBezTo>
                    <a:close/>
                    <a:moveTo>
                      <a:pt x="1807" y="0"/>
                    </a:moveTo>
                    <a:lnTo>
                      <a:pt x="1847" y="0"/>
                    </a:lnTo>
                    <a:cubicBezTo>
                      <a:pt x="1850" y="0"/>
                      <a:pt x="1853" y="3"/>
                      <a:pt x="1853" y="7"/>
                    </a:cubicBezTo>
                    <a:cubicBezTo>
                      <a:pt x="1853" y="10"/>
                      <a:pt x="1850" y="13"/>
                      <a:pt x="1847" y="13"/>
                    </a:cubicBezTo>
                    <a:lnTo>
                      <a:pt x="1807" y="13"/>
                    </a:lnTo>
                    <a:cubicBezTo>
                      <a:pt x="1803" y="13"/>
                      <a:pt x="1800" y="10"/>
                      <a:pt x="1800" y="7"/>
                    </a:cubicBezTo>
                    <a:cubicBezTo>
                      <a:pt x="1800" y="3"/>
                      <a:pt x="1803" y="0"/>
                      <a:pt x="1807" y="0"/>
                    </a:cubicBezTo>
                    <a:close/>
                    <a:moveTo>
                      <a:pt x="1887" y="0"/>
                    </a:moveTo>
                    <a:lnTo>
                      <a:pt x="1927" y="0"/>
                    </a:lnTo>
                    <a:cubicBezTo>
                      <a:pt x="1930" y="0"/>
                      <a:pt x="1933" y="3"/>
                      <a:pt x="1933" y="7"/>
                    </a:cubicBezTo>
                    <a:cubicBezTo>
                      <a:pt x="1933" y="10"/>
                      <a:pt x="1930" y="13"/>
                      <a:pt x="1927" y="13"/>
                    </a:cubicBezTo>
                    <a:lnTo>
                      <a:pt x="1887" y="13"/>
                    </a:lnTo>
                    <a:cubicBezTo>
                      <a:pt x="1883" y="13"/>
                      <a:pt x="1880" y="10"/>
                      <a:pt x="1880" y="7"/>
                    </a:cubicBezTo>
                    <a:cubicBezTo>
                      <a:pt x="1880" y="3"/>
                      <a:pt x="1883" y="0"/>
                      <a:pt x="1887" y="0"/>
                    </a:cubicBezTo>
                    <a:close/>
                    <a:moveTo>
                      <a:pt x="1967" y="0"/>
                    </a:moveTo>
                    <a:lnTo>
                      <a:pt x="2007" y="0"/>
                    </a:lnTo>
                    <a:cubicBezTo>
                      <a:pt x="2010" y="0"/>
                      <a:pt x="2013" y="3"/>
                      <a:pt x="2013" y="7"/>
                    </a:cubicBezTo>
                    <a:cubicBezTo>
                      <a:pt x="2013" y="10"/>
                      <a:pt x="2010" y="13"/>
                      <a:pt x="2007" y="13"/>
                    </a:cubicBezTo>
                    <a:lnTo>
                      <a:pt x="1967" y="13"/>
                    </a:lnTo>
                    <a:cubicBezTo>
                      <a:pt x="1963" y="13"/>
                      <a:pt x="1960" y="10"/>
                      <a:pt x="1960" y="7"/>
                    </a:cubicBezTo>
                    <a:cubicBezTo>
                      <a:pt x="1960" y="3"/>
                      <a:pt x="1963" y="0"/>
                      <a:pt x="1967" y="0"/>
                    </a:cubicBezTo>
                    <a:close/>
                    <a:moveTo>
                      <a:pt x="2047" y="0"/>
                    </a:moveTo>
                    <a:lnTo>
                      <a:pt x="2087" y="0"/>
                    </a:lnTo>
                    <a:cubicBezTo>
                      <a:pt x="2090" y="0"/>
                      <a:pt x="2093" y="3"/>
                      <a:pt x="2093" y="7"/>
                    </a:cubicBezTo>
                    <a:cubicBezTo>
                      <a:pt x="2093" y="10"/>
                      <a:pt x="2090" y="13"/>
                      <a:pt x="2087" y="13"/>
                    </a:cubicBezTo>
                    <a:lnTo>
                      <a:pt x="2047" y="13"/>
                    </a:lnTo>
                    <a:cubicBezTo>
                      <a:pt x="2043" y="13"/>
                      <a:pt x="2040" y="10"/>
                      <a:pt x="2040" y="7"/>
                    </a:cubicBezTo>
                    <a:cubicBezTo>
                      <a:pt x="2040" y="3"/>
                      <a:pt x="2043" y="0"/>
                      <a:pt x="2047" y="0"/>
                    </a:cubicBezTo>
                    <a:close/>
                    <a:moveTo>
                      <a:pt x="2127" y="0"/>
                    </a:moveTo>
                    <a:lnTo>
                      <a:pt x="2167" y="0"/>
                    </a:lnTo>
                    <a:cubicBezTo>
                      <a:pt x="2170" y="0"/>
                      <a:pt x="2173" y="3"/>
                      <a:pt x="2173" y="7"/>
                    </a:cubicBezTo>
                    <a:cubicBezTo>
                      <a:pt x="2173" y="10"/>
                      <a:pt x="2170" y="13"/>
                      <a:pt x="2167" y="13"/>
                    </a:cubicBezTo>
                    <a:lnTo>
                      <a:pt x="2127" y="13"/>
                    </a:lnTo>
                    <a:cubicBezTo>
                      <a:pt x="2123" y="13"/>
                      <a:pt x="2120" y="10"/>
                      <a:pt x="2120" y="7"/>
                    </a:cubicBezTo>
                    <a:cubicBezTo>
                      <a:pt x="2120" y="3"/>
                      <a:pt x="2123" y="0"/>
                      <a:pt x="2127" y="0"/>
                    </a:cubicBezTo>
                    <a:close/>
                    <a:moveTo>
                      <a:pt x="2207" y="0"/>
                    </a:moveTo>
                    <a:lnTo>
                      <a:pt x="2247" y="0"/>
                    </a:lnTo>
                    <a:cubicBezTo>
                      <a:pt x="2250" y="0"/>
                      <a:pt x="2253" y="3"/>
                      <a:pt x="2253" y="7"/>
                    </a:cubicBezTo>
                    <a:cubicBezTo>
                      <a:pt x="2253" y="10"/>
                      <a:pt x="2250" y="13"/>
                      <a:pt x="2247" y="13"/>
                    </a:cubicBezTo>
                    <a:lnTo>
                      <a:pt x="2207" y="13"/>
                    </a:lnTo>
                    <a:cubicBezTo>
                      <a:pt x="2203" y="13"/>
                      <a:pt x="2200" y="10"/>
                      <a:pt x="2200" y="7"/>
                    </a:cubicBezTo>
                    <a:cubicBezTo>
                      <a:pt x="2200" y="3"/>
                      <a:pt x="2203" y="0"/>
                      <a:pt x="2207" y="0"/>
                    </a:cubicBezTo>
                    <a:close/>
                    <a:moveTo>
                      <a:pt x="2287" y="0"/>
                    </a:moveTo>
                    <a:lnTo>
                      <a:pt x="2327" y="0"/>
                    </a:lnTo>
                    <a:cubicBezTo>
                      <a:pt x="2330" y="0"/>
                      <a:pt x="2333" y="3"/>
                      <a:pt x="2333" y="7"/>
                    </a:cubicBezTo>
                    <a:cubicBezTo>
                      <a:pt x="2333" y="10"/>
                      <a:pt x="2330" y="13"/>
                      <a:pt x="2327" y="13"/>
                    </a:cubicBezTo>
                    <a:lnTo>
                      <a:pt x="2287" y="13"/>
                    </a:lnTo>
                    <a:cubicBezTo>
                      <a:pt x="2283" y="13"/>
                      <a:pt x="2280" y="10"/>
                      <a:pt x="2280" y="7"/>
                    </a:cubicBezTo>
                    <a:cubicBezTo>
                      <a:pt x="2280" y="3"/>
                      <a:pt x="2283" y="0"/>
                      <a:pt x="2287" y="0"/>
                    </a:cubicBezTo>
                    <a:close/>
                    <a:moveTo>
                      <a:pt x="2367" y="0"/>
                    </a:moveTo>
                    <a:lnTo>
                      <a:pt x="2407" y="0"/>
                    </a:lnTo>
                    <a:cubicBezTo>
                      <a:pt x="2410" y="0"/>
                      <a:pt x="2413" y="3"/>
                      <a:pt x="2413" y="7"/>
                    </a:cubicBezTo>
                    <a:cubicBezTo>
                      <a:pt x="2413" y="10"/>
                      <a:pt x="2410" y="13"/>
                      <a:pt x="2407" y="13"/>
                    </a:cubicBezTo>
                    <a:lnTo>
                      <a:pt x="2367" y="13"/>
                    </a:lnTo>
                    <a:cubicBezTo>
                      <a:pt x="2363" y="13"/>
                      <a:pt x="2360" y="10"/>
                      <a:pt x="2360" y="7"/>
                    </a:cubicBezTo>
                    <a:cubicBezTo>
                      <a:pt x="2360" y="3"/>
                      <a:pt x="2363" y="0"/>
                      <a:pt x="2367" y="0"/>
                    </a:cubicBezTo>
                    <a:close/>
                    <a:moveTo>
                      <a:pt x="2447" y="0"/>
                    </a:moveTo>
                    <a:lnTo>
                      <a:pt x="2487" y="0"/>
                    </a:lnTo>
                    <a:cubicBezTo>
                      <a:pt x="2490" y="0"/>
                      <a:pt x="2493" y="3"/>
                      <a:pt x="2493" y="7"/>
                    </a:cubicBezTo>
                    <a:cubicBezTo>
                      <a:pt x="2493" y="10"/>
                      <a:pt x="2490" y="13"/>
                      <a:pt x="2487" y="13"/>
                    </a:cubicBezTo>
                    <a:lnTo>
                      <a:pt x="2447" y="13"/>
                    </a:lnTo>
                    <a:cubicBezTo>
                      <a:pt x="2443" y="13"/>
                      <a:pt x="2440" y="10"/>
                      <a:pt x="2440" y="7"/>
                    </a:cubicBezTo>
                    <a:cubicBezTo>
                      <a:pt x="2440" y="3"/>
                      <a:pt x="2443" y="0"/>
                      <a:pt x="2447" y="0"/>
                    </a:cubicBezTo>
                    <a:close/>
                    <a:moveTo>
                      <a:pt x="2527" y="0"/>
                    </a:moveTo>
                    <a:lnTo>
                      <a:pt x="2567" y="0"/>
                    </a:lnTo>
                    <a:cubicBezTo>
                      <a:pt x="2570" y="0"/>
                      <a:pt x="2573" y="3"/>
                      <a:pt x="2573" y="7"/>
                    </a:cubicBezTo>
                    <a:cubicBezTo>
                      <a:pt x="2573" y="10"/>
                      <a:pt x="2570" y="13"/>
                      <a:pt x="2567" y="13"/>
                    </a:cubicBezTo>
                    <a:lnTo>
                      <a:pt x="2527" y="13"/>
                    </a:lnTo>
                    <a:cubicBezTo>
                      <a:pt x="2523" y="13"/>
                      <a:pt x="2520" y="10"/>
                      <a:pt x="2520" y="7"/>
                    </a:cubicBezTo>
                    <a:cubicBezTo>
                      <a:pt x="2520" y="3"/>
                      <a:pt x="2523" y="0"/>
                      <a:pt x="2527" y="0"/>
                    </a:cubicBezTo>
                    <a:close/>
                    <a:moveTo>
                      <a:pt x="2607" y="0"/>
                    </a:moveTo>
                    <a:lnTo>
                      <a:pt x="2647" y="0"/>
                    </a:lnTo>
                    <a:cubicBezTo>
                      <a:pt x="2650" y="0"/>
                      <a:pt x="2653" y="3"/>
                      <a:pt x="2653" y="7"/>
                    </a:cubicBezTo>
                    <a:cubicBezTo>
                      <a:pt x="2653" y="10"/>
                      <a:pt x="2650" y="13"/>
                      <a:pt x="2647" y="13"/>
                    </a:cubicBezTo>
                    <a:lnTo>
                      <a:pt x="2607" y="13"/>
                    </a:lnTo>
                    <a:cubicBezTo>
                      <a:pt x="2603" y="13"/>
                      <a:pt x="2600" y="10"/>
                      <a:pt x="2600" y="7"/>
                    </a:cubicBezTo>
                    <a:cubicBezTo>
                      <a:pt x="2600" y="3"/>
                      <a:pt x="2603" y="0"/>
                      <a:pt x="2607" y="0"/>
                    </a:cubicBezTo>
                    <a:close/>
                    <a:moveTo>
                      <a:pt x="2687" y="0"/>
                    </a:moveTo>
                    <a:lnTo>
                      <a:pt x="2727" y="0"/>
                    </a:lnTo>
                    <a:cubicBezTo>
                      <a:pt x="2730" y="0"/>
                      <a:pt x="2733" y="3"/>
                      <a:pt x="2733" y="7"/>
                    </a:cubicBezTo>
                    <a:cubicBezTo>
                      <a:pt x="2733" y="10"/>
                      <a:pt x="2730" y="13"/>
                      <a:pt x="2727" y="13"/>
                    </a:cubicBezTo>
                    <a:lnTo>
                      <a:pt x="2687" y="13"/>
                    </a:lnTo>
                    <a:cubicBezTo>
                      <a:pt x="2683" y="13"/>
                      <a:pt x="2680" y="10"/>
                      <a:pt x="2680" y="7"/>
                    </a:cubicBezTo>
                    <a:cubicBezTo>
                      <a:pt x="2680" y="3"/>
                      <a:pt x="2683" y="0"/>
                      <a:pt x="2687" y="0"/>
                    </a:cubicBezTo>
                    <a:close/>
                    <a:moveTo>
                      <a:pt x="2767" y="0"/>
                    </a:moveTo>
                    <a:lnTo>
                      <a:pt x="2807" y="0"/>
                    </a:lnTo>
                    <a:cubicBezTo>
                      <a:pt x="2810" y="0"/>
                      <a:pt x="2813" y="3"/>
                      <a:pt x="2813" y="7"/>
                    </a:cubicBezTo>
                    <a:cubicBezTo>
                      <a:pt x="2813" y="10"/>
                      <a:pt x="2810" y="13"/>
                      <a:pt x="2807" y="13"/>
                    </a:cubicBezTo>
                    <a:lnTo>
                      <a:pt x="2767" y="13"/>
                    </a:lnTo>
                    <a:cubicBezTo>
                      <a:pt x="2763" y="13"/>
                      <a:pt x="2760" y="10"/>
                      <a:pt x="2760" y="7"/>
                    </a:cubicBezTo>
                    <a:cubicBezTo>
                      <a:pt x="2760" y="3"/>
                      <a:pt x="2763" y="0"/>
                      <a:pt x="2767" y="0"/>
                    </a:cubicBezTo>
                    <a:close/>
                    <a:moveTo>
                      <a:pt x="2847" y="0"/>
                    </a:moveTo>
                    <a:lnTo>
                      <a:pt x="2887" y="0"/>
                    </a:lnTo>
                    <a:cubicBezTo>
                      <a:pt x="2890" y="0"/>
                      <a:pt x="2893" y="3"/>
                      <a:pt x="2893" y="7"/>
                    </a:cubicBezTo>
                    <a:cubicBezTo>
                      <a:pt x="2893" y="10"/>
                      <a:pt x="2890" y="13"/>
                      <a:pt x="2887" y="13"/>
                    </a:cubicBezTo>
                    <a:lnTo>
                      <a:pt x="2847" y="13"/>
                    </a:lnTo>
                    <a:cubicBezTo>
                      <a:pt x="2843" y="13"/>
                      <a:pt x="2840" y="10"/>
                      <a:pt x="2840" y="7"/>
                    </a:cubicBezTo>
                    <a:cubicBezTo>
                      <a:pt x="2840" y="3"/>
                      <a:pt x="2843" y="0"/>
                      <a:pt x="2847" y="0"/>
                    </a:cubicBezTo>
                    <a:close/>
                    <a:moveTo>
                      <a:pt x="2927" y="0"/>
                    </a:moveTo>
                    <a:lnTo>
                      <a:pt x="2967" y="0"/>
                    </a:lnTo>
                    <a:cubicBezTo>
                      <a:pt x="2970" y="0"/>
                      <a:pt x="2973" y="3"/>
                      <a:pt x="2973" y="7"/>
                    </a:cubicBezTo>
                    <a:cubicBezTo>
                      <a:pt x="2973" y="10"/>
                      <a:pt x="2970" y="13"/>
                      <a:pt x="2967" y="13"/>
                    </a:cubicBezTo>
                    <a:lnTo>
                      <a:pt x="2927" y="13"/>
                    </a:lnTo>
                    <a:cubicBezTo>
                      <a:pt x="2923" y="13"/>
                      <a:pt x="2920" y="10"/>
                      <a:pt x="2920" y="7"/>
                    </a:cubicBezTo>
                    <a:cubicBezTo>
                      <a:pt x="2920" y="3"/>
                      <a:pt x="2923" y="0"/>
                      <a:pt x="2927" y="0"/>
                    </a:cubicBezTo>
                    <a:close/>
                    <a:moveTo>
                      <a:pt x="3007" y="0"/>
                    </a:moveTo>
                    <a:lnTo>
                      <a:pt x="3047" y="0"/>
                    </a:lnTo>
                    <a:cubicBezTo>
                      <a:pt x="3050" y="0"/>
                      <a:pt x="3053" y="3"/>
                      <a:pt x="3053" y="7"/>
                    </a:cubicBezTo>
                    <a:cubicBezTo>
                      <a:pt x="3053" y="10"/>
                      <a:pt x="3050" y="13"/>
                      <a:pt x="3047" y="13"/>
                    </a:cubicBezTo>
                    <a:lnTo>
                      <a:pt x="3007" y="13"/>
                    </a:lnTo>
                    <a:cubicBezTo>
                      <a:pt x="3003" y="13"/>
                      <a:pt x="3000" y="10"/>
                      <a:pt x="3000" y="7"/>
                    </a:cubicBezTo>
                    <a:cubicBezTo>
                      <a:pt x="3000" y="3"/>
                      <a:pt x="3003" y="0"/>
                      <a:pt x="3007" y="0"/>
                    </a:cubicBezTo>
                    <a:close/>
                    <a:moveTo>
                      <a:pt x="3087" y="0"/>
                    </a:moveTo>
                    <a:lnTo>
                      <a:pt x="3127" y="0"/>
                    </a:lnTo>
                    <a:cubicBezTo>
                      <a:pt x="3130" y="0"/>
                      <a:pt x="3133" y="3"/>
                      <a:pt x="3133" y="7"/>
                    </a:cubicBezTo>
                    <a:cubicBezTo>
                      <a:pt x="3133" y="10"/>
                      <a:pt x="3130" y="13"/>
                      <a:pt x="3127" y="13"/>
                    </a:cubicBezTo>
                    <a:lnTo>
                      <a:pt x="3087" y="13"/>
                    </a:lnTo>
                    <a:cubicBezTo>
                      <a:pt x="3083" y="13"/>
                      <a:pt x="3080" y="10"/>
                      <a:pt x="3080" y="7"/>
                    </a:cubicBezTo>
                    <a:cubicBezTo>
                      <a:pt x="3080" y="3"/>
                      <a:pt x="3083" y="0"/>
                      <a:pt x="3087" y="0"/>
                    </a:cubicBezTo>
                    <a:close/>
                    <a:moveTo>
                      <a:pt x="3167" y="0"/>
                    </a:moveTo>
                    <a:lnTo>
                      <a:pt x="3207" y="0"/>
                    </a:lnTo>
                    <a:cubicBezTo>
                      <a:pt x="3210" y="0"/>
                      <a:pt x="3213" y="3"/>
                      <a:pt x="3213" y="7"/>
                    </a:cubicBezTo>
                    <a:cubicBezTo>
                      <a:pt x="3213" y="10"/>
                      <a:pt x="3210" y="13"/>
                      <a:pt x="3207" y="13"/>
                    </a:cubicBezTo>
                    <a:lnTo>
                      <a:pt x="3167" y="13"/>
                    </a:lnTo>
                    <a:cubicBezTo>
                      <a:pt x="3163" y="13"/>
                      <a:pt x="3160" y="10"/>
                      <a:pt x="3160" y="7"/>
                    </a:cubicBezTo>
                    <a:cubicBezTo>
                      <a:pt x="3160" y="3"/>
                      <a:pt x="3163" y="0"/>
                      <a:pt x="3167" y="0"/>
                    </a:cubicBezTo>
                    <a:close/>
                    <a:moveTo>
                      <a:pt x="3247" y="0"/>
                    </a:moveTo>
                    <a:lnTo>
                      <a:pt x="3287" y="0"/>
                    </a:lnTo>
                    <a:cubicBezTo>
                      <a:pt x="3290" y="0"/>
                      <a:pt x="3293" y="3"/>
                      <a:pt x="3293" y="7"/>
                    </a:cubicBezTo>
                    <a:cubicBezTo>
                      <a:pt x="3293" y="10"/>
                      <a:pt x="3290" y="13"/>
                      <a:pt x="3287" y="13"/>
                    </a:cubicBezTo>
                    <a:lnTo>
                      <a:pt x="3247" y="13"/>
                    </a:lnTo>
                    <a:cubicBezTo>
                      <a:pt x="3243" y="13"/>
                      <a:pt x="3240" y="10"/>
                      <a:pt x="3240" y="7"/>
                    </a:cubicBezTo>
                    <a:cubicBezTo>
                      <a:pt x="3240" y="3"/>
                      <a:pt x="3243" y="0"/>
                      <a:pt x="3247" y="0"/>
                    </a:cubicBezTo>
                    <a:close/>
                    <a:moveTo>
                      <a:pt x="3327" y="0"/>
                    </a:moveTo>
                    <a:lnTo>
                      <a:pt x="3367" y="0"/>
                    </a:lnTo>
                    <a:cubicBezTo>
                      <a:pt x="3370" y="0"/>
                      <a:pt x="3373" y="3"/>
                      <a:pt x="3373" y="7"/>
                    </a:cubicBezTo>
                    <a:cubicBezTo>
                      <a:pt x="3373" y="10"/>
                      <a:pt x="3370" y="13"/>
                      <a:pt x="3367" y="13"/>
                    </a:cubicBezTo>
                    <a:lnTo>
                      <a:pt x="3327" y="13"/>
                    </a:lnTo>
                    <a:cubicBezTo>
                      <a:pt x="3323" y="13"/>
                      <a:pt x="3320" y="10"/>
                      <a:pt x="3320" y="7"/>
                    </a:cubicBezTo>
                    <a:cubicBezTo>
                      <a:pt x="3320" y="3"/>
                      <a:pt x="3323" y="0"/>
                      <a:pt x="3327" y="0"/>
                    </a:cubicBezTo>
                    <a:close/>
                    <a:moveTo>
                      <a:pt x="3407" y="0"/>
                    </a:moveTo>
                    <a:lnTo>
                      <a:pt x="3447" y="0"/>
                    </a:lnTo>
                    <a:cubicBezTo>
                      <a:pt x="3450" y="0"/>
                      <a:pt x="3453" y="3"/>
                      <a:pt x="3453" y="7"/>
                    </a:cubicBezTo>
                    <a:cubicBezTo>
                      <a:pt x="3453" y="10"/>
                      <a:pt x="3450" y="13"/>
                      <a:pt x="3447" y="13"/>
                    </a:cubicBezTo>
                    <a:lnTo>
                      <a:pt x="3407" y="13"/>
                    </a:lnTo>
                    <a:cubicBezTo>
                      <a:pt x="3403" y="13"/>
                      <a:pt x="3400" y="10"/>
                      <a:pt x="3400" y="7"/>
                    </a:cubicBezTo>
                    <a:cubicBezTo>
                      <a:pt x="3400" y="3"/>
                      <a:pt x="3403" y="0"/>
                      <a:pt x="3407" y="0"/>
                    </a:cubicBezTo>
                    <a:close/>
                    <a:moveTo>
                      <a:pt x="3487" y="0"/>
                    </a:moveTo>
                    <a:lnTo>
                      <a:pt x="3527" y="0"/>
                    </a:lnTo>
                    <a:cubicBezTo>
                      <a:pt x="3530" y="0"/>
                      <a:pt x="3533" y="3"/>
                      <a:pt x="3533" y="7"/>
                    </a:cubicBezTo>
                    <a:cubicBezTo>
                      <a:pt x="3533" y="10"/>
                      <a:pt x="3530" y="13"/>
                      <a:pt x="3527" y="13"/>
                    </a:cubicBezTo>
                    <a:lnTo>
                      <a:pt x="3487" y="13"/>
                    </a:lnTo>
                    <a:cubicBezTo>
                      <a:pt x="3483" y="13"/>
                      <a:pt x="3480" y="10"/>
                      <a:pt x="3480" y="7"/>
                    </a:cubicBezTo>
                    <a:cubicBezTo>
                      <a:pt x="3480" y="3"/>
                      <a:pt x="3483" y="0"/>
                      <a:pt x="3487" y="0"/>
                    </a:cubicBezTo>
                    <a:close/>
                    <a:moveTo>
                      <a:pt x="3567" y="0"/>
                    </a:moveTo>
                    <a:lnTo>
                      <a:pt x="3607" y="0"/>
                    </a:lnTo>
                    <a:cubicBezTo>
                      <a:pt x="3610" y="0"/>
                      <a:pt x="3613" y="3"/>
                      <a:pt x="3613" y="7"/>
                    </a:cubicBezTo>
                    <a:cubicBezTo>
                      <a:pt x="3613" y="10"/>
                      <a:pt x="3610" y="13"/>
                      <a:pt x="3607" y="13"/>
                    </a:cubicBezTo>
                    <a:lnTo>
                      <a:pt x="3567" y="13"/>
                    </a:lnTo>
                    <a:cubicBezTo>
                      <a:pt x="3563" y="13"/>
                      <a:pt x="3560" y="10"/>
                      <a:pt x="3560" y="7"/>
                    </a:cubicBezTo>
                    <a:cubicBezTo>
                      <a:pt x="3560" y="3"/>
                      <a:pt x="3563" y="0"/>
                      <a:pt x="3567" y="0"/>
                    </a:cubicBezTo>
                    <a:close/>
                    <a:moveTo>
                      <a:pt x="3647" y="0"/>
                    </a:moveTo>
                    <a:lnTo>
                      <a:pt x="3687" y="0"/>
                    </a:lnTo>
                    <a:cubicBezTo>
                      <a:pt x="3690" y="0"/>
                      <a:pt x="3693" y="3"/>
                      <a:pt x="3693" y="7"/>
                    </a:cubicBezTo>
                    <a:cubicBezTo>
                      <a:pt x="3693" y="10"/>
                      <a:pt x="3690" y="13"/>
                      <a:pt x="3687" y="13"/>
                    </a:cubicBezTo>
                    <a:lnTo>
                      <a:pt x="3647" y="13"/>
                    </a:lnTo>
                    <a:cubicBezTo>
                      <a:pt x="3643" y="13"/>
                      <a:pt x="3640" y="10"/>
                      <a:pt x="3640" y="7"/>
                    </a:cubicBezTo>
                    <a:cubicBezTo>
                      <a:pt x="3640" y="3"/>
                      <a:pt x="3643" y="0"/>
                      <a:pt x="3647" y="0"/>
                    </a:cubicBezTo>
                    <a:close/>
                    <a:moveTo>
                      <a:pt x="3727" y="0"/>
                    </a:moveTo>
                    <a:lnTo>
                      <a:pt x="3767" y="0"/>
                    </a:lnTo>
                    <a:cubicBezTo>
                      <a:pt x="3770" y="0"/>
                      <a:pt x="3773" y="3"/>
                      <a:pt x="3773" y="7"/>
                    </a:cubicBezTo>
                    <a:cubicBezTo>
                      <a:pt x="3773" y="10"/>
                      <a:pt x="3770" y="13"/>
                      <a:pt x="3767" y="13"/>
                    </a:cubicBezTo>
                    <a:lnTo>
                      <a:pt x="3727" y="13"/>
                    </a:lnTo>
                    <a:cubicBezTo>
                      <a:pt x="3723" y="13"/>
                      <a:pt x="3720" y="10"/>
                      <a:pt x="3720" y="7"/>
                    </a:cubicBezTo>
                    <a:cubicBezTo>
                      <a:pt x="3720" y="3"/>
                      <a:pt x="3723" y="0"/>
                      <a:pt x="3727" y="0"/>
                    </a:cubicBezTo>
                    <a:close/>
                    <a:moveTo>
                      <a:pt x="3807" y="0"/>
                    </a:moveTo>
                    <a:lnTo>
                      <a:pt x="3847" y="0"/>
                    </a:lnTo>
                    <a:cubicBezTo>
                      <a:pt x="3850" y="0"/>
                      <a:pt x="3853" y="3"/>
                      <a:pt x="3853" y="7"/>
                    </a:cubicBezTo>
                    <a:cubicBezTo>
                      <a:pt x="3853" y="10"/>
                      <a:pt x="3850" y="13"/>
                      <a:pt x="3847" y="13"/>
                    </a:cubicBezTo>
                    <a:lnTo>
                      <a:pt x="3807" y="13"/>
                    </a:lnTo>
                    <a:cubicBezTo>
                      <a:pt x="3803" y="13"/>
                      <a:pt x="3800" y="10"/>
                      <a:pt x="3800" y="7"/>
                    </a:cubicBezTo>
                    <a:cubicBezTo>
                      <a:pt x="3800" y="3"/>
                      <a:pt x="3803" y="0"/>
                      <a:pt x="3807" y="0"/>
                    </a:cubicBezTo>
                    <a:close/>
                    <a:moveTo>
                      <a:pt x="3887" y="0"/>
                    </a:moveTo>
                    <a:lnTo>
                      <a:pt x="3927" y="0"/>
                    </a:lnTo>
                    <a:cubicBezTo>
                      <a:pt x="3930" y="0"/>
                      <a:pt x="3933" y="3"/>
                      <a:pt x="3933" y="7"/>
                    </a:cubicBezTo>
                    <a:cubicBezTo>
                      <a:pt x="3933" y="10"/>
                      <a:pt x="3930" y="13"/>
                      <a:pt x="3927" y="13"/>
                    </a:cubicBezTo>
                    <a:lnTo>
                      <a:pt x="3887" y="13"/>
                    </a:lnTo>
                    <a:cubicBezTo>
                      <a:pt x="3883" y="13"/>
                      <a:pt x="3880" y="10"/>
                      <a:pt x="3880" y="7"/>
                    </a:cubicBezTo>
                    <a:cubicBezTo>
                      <a:pt x="3880" y="3"/>
                      <a:pt x="3883" y="0"/>
                      <a:pt x="3887" y="0"/>
                    </a:cubicBezTo>
                    <a:close/>
                    <a:moveTo>
                      <a:pt x="3967" y="0"/>
                    </a:moveTo>
                    <a:lnTo>
                      <a:pt x="4007" y="0"/>
                    </a:lnTo>
                    <a:cubicBezTo>
                      <a:pt x="4010" y="0"/>
                      <a:pt x="4013" y="3"/>
                      <a:pt x="4013" y="7"/>
                    </a:cubicBezTo>
                    <a:cubicBezTo>
                      <a:pt x="4013" y="10"/>
                      <a:pt x="4010" y="13"/>
                      <a:pt x="4007" y="13"/>
                    </a:cubicBezTo>
                    <a:lnTo>
                      <a:pt x="3967" y="13"/>
                    </a:lnTo>
                    <a:cubicBezTo>
                      <a:pt x="3963" y="13"/>
                      <a:pt x="3960" y="10"/>
                      <a:pt x="3960" y="7"/>
                    </a:cubicBezTo>
                    <a:cubicBezTo>
                      <a:pt x="3960" y="3"/>
                      <a:pt x="3963" y="0"/>
                      <a:pt x="3967" y="0"/>
                    </a:cubicBezTo>
                    <a:close/>
                    <a:moveTo>
                      <a:pt x="4047" y="0"/>
                    </a:moveTo>
                    <a:lnTo>
                      <a:pt x="4087" y="0"/>
                    </a:lnTo>
                    <a:cubicBezTo>
                      <a:pt x="4090" y="0"/>
                      <a:pt x="4093" y="3"/>
                      <a:pt x="4093" y="7"/>
                    </a:cubicBezTo>
                    <a:cubicBezTo>
                      <a:pt x="4093" y="10"/>
                      <a:pt x="4090" y="13"/>
                      <a:pt x="4087" y="13"/>
                    </a:cubicBezTo>
                    <a:lnTo>
                      <a:pt x="4047" y="13"/>
                    </a:lnTo>
                    <a:cubicBezTo>
                      <a:pt x="4043" y="13"/>
                      <a:pt x="4040" y="10"/>
                      <a:pt x="4040" y="7"/>
                    </a:cubicBezTo>
                    <a:cubicBezTo>
                      <a:pt x="4040" y="3"/>
                      <a:pt x="4043" y="0"/>
                      <a:pt x="4047" y="0"/>
                    </a:cubicBezTo>
                    <a:close/>
                    <a:moveTo>
                      <a:pt x="4127" y="0"/>
                    </a:moveTo>
                    <a:lnTo>
                      <a:pt x="4167" y="0"/>
                    </a:lnTo>
                    <a:cubicBezTo>
                      <a:pt x="4170" y="0"/>
                      <a:pt x="4173" y="3"/>
                      <a:pt x="4173" y="7"/>
                    </a:cubicBezTo>
                    <a:cubicBezTo>
                      <a:pt x="4173" y="10"/>
                      <a:pt x="4170" y="13"/>
                      <a:pt x="4167" y="13"/>
                    </a:cubicBezTo>
                    <a:lnTo>
                      <a:pt x="4127" y="13"/>
                    </a:lnTo>
                    <a:cubicBezTo>
                      <a:pt x="4123" y="13"/>
                      <a:pt x="4120" y="10"/>
                      <a:pt x="4120" y="7"/>
                    </a:cubicBezTo>
                    <a:cubicBezTo>
                      <a:pt x="4120" y="3"/>
                      <a:pt x="4123" y="0"/>
                      <a:pt x="4127" y="0"/>
                    </a:cubicBezTo>
                    <a:close/>
                    <a:moveTo>
                      <a:pt x="4207" y="0"/>
                    </a:moveTo>
                    <a:lnTo>
                      <a:pt x="4247" y="0"/>
                    </a:lnTo>
                    <a:cubicBezTo>
                      <a:pt x="4250" y="0"/>
                      <a:pt x="4253" y="3"/>
                      <a:pt x="4253" y="7"/>
                    </a:cubicBezTo>
                    <a:cubicBezTo>
                      <a:pt x="4253" y="10"/>
                      <a:pt x="4250" y="13"/>
                      <a:pt x="4247" y="13"/>
                    </a:cubicBezTo>
                    <a:lnTo>
                      <a:pt x="4207" y="13"/>
                    </a:lnTo>
                    <a:cubicBezTo>
                      <a:pt x="4203" y="13"/>
                      <a:pt x="4200" y="10"/>
                      <a:pt x="4200" y="7"/>
                    </a:cubicBezTo>
                    <a:cubicBezTo>
                      <a:pt x="4200" y="3"/>
                      <a:pt x="4203" y="0"/>
                      <a:pt x="4207" y="0"/>
                    </a:cubicBezTo>
                    <a:close/>
                    <a:moveTo>
                      <a:pt x="4287" y="0"/>
                    </a:moveTo>
                    <a:lnTo>
                      <a:pt x="4327" y="0"/>
                    </a:lnTo>
                    <a:cubicBezTo>
                      <a:pt x="4331" y="0"/>
                      <a:pt x="4333" y="3"/>
                      <a:pt x="4333" y="7"/>
                    </a:cubicBezTo>
                    <a:cubicBezTo>
                      <a:pt x="4333" y="10"/>
                      <a:pt x="4331" y="13"/>
                      <a:pt x="4327" y="13"/>
                    </a:cubicBezTo>
                    <a:lnTo>
                      <a:pt x="4287" y="13"/>
                    </a:lnTo>
                    <a:cubicBezTo>
                      <a:pt x="4283" y="13"/>
                      <a:pt x="4280" y="10"/>
                      <a:pt x="4280" y="7"/>
                    </a:cubicBezTo>
                    <a:cubicBezTo>
                      <a:pt x="4280" y="3"/>
                      <a:pt x="4283" y="0"/>
                      <a:pt x="4287" y="0"/>
                    </a:cubicBezTo>
                    <a:close/>
                    <a:moveTo>
                      <a:pt x="4367" y="0"/>
                    </a:moveTo>
                    <a:lnTo>
                      <a:pt x="4407" y="0"/>
                    </a:lnTo>
                    <a:cubicBezTo>
                      <a:pt x="4411" y="0"/>
                      <a:pt x="4413" y="3"/>
                      <a:pt x="4413" y="7"/>
                    </a:cubicBezTo>
                    <a:cubicBezTo>
                      <a:pt x="4413" y="10"/>
                      <a:pt x="4411" y="13"/>
                      <a:pt x="4407" y="13"/>
                    </a:cubicBezTo>
                    <a:lnTo>
                      <a:pt x="4367" y="13"/>
                    </a:lnTo>
                    <a:cubicBezTo>
                      <a:pt x="4363" y="13"/>
                      <a:pt x="4360" y="10"/>
                      <a:pt x="4360" y="7"/>
                    </a:cubicBezTo>
                    <a:cubicBezTo>
                      <a:pt x="4360" y="3"/>
                      <a:pt x="4363" y="0"/>
                      <a:pt x="4367" y="0"/>
                    </a:cubicBezTo>
                    <a:close/>
                    <a:moveTo>
                      <a:pt x="4447" y="0"/>
                    </a:moveTo>
                    <a:lnTo>
                      <a:pt x="4487" y="0"/>
                    </a:lnTo>
                    <a:cubicBezTo>
                      <a:pt x="4491" y="0"/>
                      <a:pt x="4493" y="3"/>
                      <a:pt x="4493" y="7"/>
                    </a:cubicBezTo>
                    <a:cubicBezTo>
                      <a:pt x="4493" y="10"/>
                      <a:pt x="4491" y="13"/>
                      <a:pt x="4487" y="13"/>
                    </a:cubicBezTo>
                    <a:lnTo>
                      <a:pt x="4447" y="13"/>
                    </a:lnTo>
                    <a:cubicBezTo>
                      <a:pt x="4443" y="13"/>
                      <a:pt x="4440" y="10"/>
                      <a:pt x="4440" y="7"/>
                    </a:cubicBezTo>
                    <a:cubicBezTo>
                      <a:pt x="4440" y="3"/>
                      <a:pt x="4443" y="0"/>
                      <a:pt x="4447" y="0"/>
                    </a:cubicBezTo>
                    <a:close/>
                    <a:moveTo>
                      <a:pt x="4527" y="0"/>
                    </a:moveTo>
                    <a:lnTo>
                      <a:pt x="4567" y="0"/>
                    </a:lnTo>
                    <a:cubicBezTo>
                      <a:pt x="4571" y="0"/>
                      <a:pt x="4573" y="3"/>
                      <a:pt x="4573" y="7"/>
                    </a:cubicBezTo>
                    <a:cubicBezTo>
                      <a:pt x="4573" y="10"/>
                      <a:pt x="4571" y="13"/>
                      <a:pt x="4567" y="13"/>
                    </a:cubicBezTo>
                    <a:lnTo>
                      <a:pt x="4527" y="13"/>
                    </a:lnTo>
                    <a:cubicBezTo>
                      <a:pt x="4523" y="13"/>
                      <a:pt x="4520" y="10"/>
                      <a:pt x="4520" y="7"/>
                    </a:cubicBezTo>
                    <a:cubicBezTo>
                      <a:pt x="4520" y="3"/>
                      <a:pt x="4523" y="0"/>
                      <a:pt x="4527" y="0"/>
                    </a:cubicBezTo>
                    <a:close/>
                    <a:moveTo>
                      <a:pt x="4607" y="0"/>
                    </a:moveTo>
                    <a:lnTo>
                      <a:pt x="4647" y="0"/>
                    </a:lnTo>
                    <a:cubicBezTo>
                      <a:pt x="4651" y="0"/>
                      <a:pt x="4653" y="3"/>
                      <a:pt x="4653" y="7"/>
                    </a:cubicBezTo>
                    <a:cubicBezTo>
                      <a:pt x="4653" y="10"/>
                      <a:pt x="4651" y="13"/>
                      <a:pt x="4647" y="13"/>
                    </a:cubicBezTo>
                    <a:lnTo>
                      <a:pt x="4607" y="13"/>
                    </a:lnTo>
                    <a:cubicBezTo>
                      <a:pt x="4603" y="13"/>
                      <a:pt x="4600" y="10"/>
                      <a:pt x="4600" y="7"/>
                    </a:cubicBezTo>
                    <a:cubicBezTo>
                      <a:pt x="4600" y="3"/>
                      <a:pt x="4603" y="0"/>
                      <a:pt x="4607" y="0"/>
                    </a:cubicBezTo>
                    <a:close/>
                    <a:moveTo>
                      <a:pt x="4687" y="0"/>
                    </a:moveTo>
                    <a:lnTo>
                      <a:pt x="4727" y="0"/>
                    </a:lnTo>
                    <a:cubicBezTo>
                      <a:pt x="4731" y="0"/>
                      <a:pt x="4733" y="3"/>
                      <a:pt x="4733" y="7"/>
                    </a:cubicBezTo>
                    <a:cubicBezTo>
                      <a:pt x="4733" y="10"/>
                      <a:pt x="4731" y="13"/>
                      <a:pt x="4727" y="13"/>
                    </a:cubicBezTo>
                    <a:lnTo>
                      <a:pt x="4687" y="13"/>
                    </a:lnTo>
                    <a:cubicBezTo>
                      <a:pt x="4683" y="13"/>
                      <a:pt x="4680" y="10"/>
                      <a:pt x="4680" y="7"/>
                    </a:cubicBezTo>
                    <a:cubicBezTo>
                      <a:pt x="4680" y="3"/>
                      <a:pt x="4683" y="0"/>
                      <a:pt x="4687" y="0"/>
                    </a:cubicBezTo>
                    <a:close/>
                    <a:moveTo>
                      <a:pt x="4767" y="0"/>
                    </a:moveTo>
                    <a:lnTo>
                      <a:pt x="4807" y="0"/>
                    </a:lnTo>
                    <a:cubicBezTo>
                      <a:pt x="4811" y="0"/>
                      <a:pt x="4813" y="3"/>
                      <a:pt x="4813" y="7"/>
                    </a:cubicBezTo>
                    <a:cubicBezTo>
                      <a:pt x="4813" y="10"/>
                      <a:pt x="4811" y="13"/>
                      <a:pt x="4807" y="13"/>
                    </a:cubicBezTo>
                    <a:lnTo>
                      <a:pt x="4767" y="13"/>
                    </a:lnTo>
                    <a:cubicBezTo>
                      <a:pt x="4763" y="13"/>
                      <a:pt x="4760" y="10"/>
                      <a:pt x="4760" y="7"/>
                    </a:cubicBezTo>
                    <a:cubicBezTo>
                      <a:pt x="4760" y="3"/>
                      <a:pt x="4763" y="0"/>
                      <a:pt x="4767" y="0"/>
                    </a:cubicBezTo>
                    <a:close/>
                    <a:moveTo>
                      <a:pt x="4847" y="0"/>
                    </a:moveTo>
                    <a:lnTo>
                      <a:pt x="4887" y="0"/>
                    </a:lnTo>
                    <a:cubicBezTo>
                      <a:pt x="4891" y="0"/>
                      <a:pt x="4893" y="3"/>
                      <a:pt x="4893" y="7"/>
                    </a:cubicBezTo>
                    <a:cubicBezTo>
                      <a:pt x="4893" y="10"/>
                      <a:pt x="4891" y="13"/>
                      <a:pt x="4887" y="13"/>
                    </a:cubicBezTo>
                    <a:lnTo>
                      <a:pt x="4847" y="13"/>
                    </a:lnTo>
                    <a:cubicBezTo>
                      <a:pt x="4843" y="13"/>
                      <a:pt x="4840" y="10"/>
                      <a:pt x="4840" y="7"/>
                    </a:cubicBezTo>
                    <a:cubicBezTo>
                      <a:pt x="4840" y="3"/>
                      <a:pt x="4843" y="0"/>
                      <a:pt x="4847" y="0"/>
                    </a:cubicBezTo>
                    <a:close/>
                    <a:moveTo>
                      <a:pt x="4927" y="0"/>
                    </a:moveTo>
                    <a:lnTo>
                      <a:pt x="4967" y="0"/>
                    </a:lnTo>
                    <a:cubicBezTo>
                      <a:pt x="4971" y="0"/>
                      <a:pt x="4973" y="3"/>
                      <a:pt x="4973" y="7"/>
                    </a:cubicBezTo>
                    <a:cubicBezTo>
                      <a:pt x="4973" y="10"/>
                      <a:pt x="4971" y="13"/>
                      <a:pt x="4967" y="13"/>
                    </a:cubicBezTo>
                    <a:lnTo>
                      <a:pt x="4927" y="13"/>
                    </a:lnTo>
                    <a:cubicBezTo>
                      <a:pt x="4923" y="13"/>
                      <a:pt x="4920" y="10"/>
                      <a:pt x="4920" y="7"/>
                    </a:cubicBezTo>
                    <a:cubicBezTo>
                      <a:pt x="4920" y="3"/>
                      <a:pt x="4923" y="0"/>
                      <a:pt x="4927" y="0"/>
                    </a:cubicBezTo>
                    <a:close/>
                    <a:moveTo>
                      <a:pt x="5007" y="0"/>
                    </a:moveTo>
                    <a:lnTo>
                      <a:pt x="5047" y="0"/>
                    </a:lnTo>
                    <a:cubicBezTo>
                      <a:pt x="5051" y="0"/>
                      <a:pt x="5053" y="3"/>
                      <a:pt x="5053" y="7"/>
                    </a:cubicBezTo>
                    <a:cubicBezTo>
                      <a:pt x="5053" y="10"/>
                      <a:pt x="5051" y="13"/>
                      <a:pt x="5047" y="13"/>
                    </a:cubicBezTo>
                    <a:lnTo>
                      <a:pt x="5007" y="13"/>
                    </a:lnTo>
                    <a:cubicBezTo>
                      <a:pt x="5003" y="13"/>
                      <a:pt x="5000" y="10"/>
                      <a:pt x="5000" y="7"/>
                    </a:cubicBezTo>
                    <a:cubicBezTo>
                      <a:pt x="5000" y="3"/>
                      <a:pt x="5003" y="0"/>
                      <a:pt x="5007" y="0"/>
                    </a:cubicBezTo>
                    <a:close/>
                    <a:moveTo>
                      <a:pt x="5087" y="0"/>
                    </a:moveTo>
                    <a:lnTo>
                      <a:pt x="5127" y="0"/>
                    </a:lnTo>
                    <a:cubicBezTo>
                      <a:pt x="5131" y="0"/>
                      <a:pt x="5133" y="3"/>
                      <a:pt x="5133" y="7"/>
                    </a:cubicBezTo>
                    <a:cubicBezTo>
                      <a:pt x="5133" y="10"/>
                      <a:pt x="5131" y="13"/>
                      <a:pt x="5127" y="13"/>
                    </a:cubicBezTo>
                    <a:lnTo>
                      <a:pt x="5087" y="13"/>
                    </a:lnTo>
                    <a:cubicBezTo>
                      <a:pt x="5083" y="13"/>
                      <a:pt x="5080" y="10"/>
                      <a:pt x="5080" y="7"/>
                    </a:cubicBezTo>
                    <a:cubicBezTo>
                      <a:pt x="5080" y="3"/>
                      <a:pt x="5083" y="0"/>
                      <a:pt x="5087" y="0"/>
                    </a:cubicBezTo>
                    <a:close/>
                    <a:moveTo>
                      <a:pt x="5167" y="0"/>
                    </a:moveTo>
                    <a:lnTo>
                      <a:pt x="5207" y="0"/>
                    </a:lnTo>
                    <a:cubicBezTo>
                      <a:pt x="5211" y="0"/>
                      <a:pt x="5213" y="3"/>
                      <a:pt x="5213" y="7"/>
                    </a:cubicBezTo>
                    <a:cubicBezTo>
                      <a:pt x="5213" y="10"/>
                      <a:pt x="5211" y="13"/>
                      <a:pt x="5207" y="13"/>
                    </a:cubicBezTo>
                    <a:lnTo>
                      <a:pt x="5167" y="13"/>
                    </a:lnTo>
                    <a:cubicBezTo>
                      <a:pt x="5163" y="13"/>
                      <a:pt x="5160" y="10"/>
                      <a:pt x="5160" y="7"/>
                    </a:cubicBezTo>
                    <a:cubicBezTo>
                      <a:pt x="5160" y="3"/>
                      <a:pt x="5163" y="0"/>
                      <a:pt x="5167" y="0"/>
                    </a:cubicBezTo>
                    <a:close/>
                    <a:moveTo>
                      <a:pt x="5247" y="0"/>
                    </a:moveTo>
                    <a:lnTo>
                      <a:pt x="5287" y="0"/>
                    </a:lnTo>
                    <a:cubicBezTo>
                      <a:pt x="5291" y="0"/>
                      <a:pt x="5293" y="3"/>
                      <a:pt x="5293" y="7"/>
                    </a:cubicBezTo>
                    <a:cubicBezTo>
                      <a:pt x="5293" y="10"/>
                      <a:pt x="5291" y="13"/>
                      <a:pt x="5287" y="13"/>
                    </a:cubicBezTo>
                    <a:lnTo>
                      <a:pt x="5247" y="13"/>
                    </a:lnTo>
                    <a:cubicBezTo>
                      <a:pt x="5243" y="13"/>
                      <a:pt x="5240" y="10"/>
                      <a:pt x="5240" y="7"/>
                    </a:cubicBezTo>
                    <a:cubicBezTo>
                      <a:pt x="5240" y="3"/>
                      <a:pt x="5243" y="0"/>
                      <a:pt x="5247" y="0"/>
                    </a:cubicBezTo>
                    <a:close/>
                    <a:moveTo>
                      <a:pt x="5327" y="0"/>
                    </a:moveTo>
                    <a:lnTo>
                      <a:pt x="5367" y="0"/>
                    </a:lnTo>
                    <a:cubicBezTo>
                      <a:pt x="5371" y="0"/>
                      <a:pt x="5373" y="3"/>
                      <a:pt x="5373" y="7"/>
                    </a:cubicBezTo>
                    <a:cubicBezTo>
                      <a:pt x="5373" y="10"/>
                      <a:pt x="5371" y="13"/>
                      <a:pt x="5367" y="13"/>
                    </a:cubicBezTo>
                    <a:lnTo>
                      <a:pt x="5327" y="13"/>
                    </a:lnTo>
                    <a:cubicBezTo>
                      <a:pt x="5323" y="13"/>
                      <a:pt x="5320" y="10"/>
                      <a:pt x="5320" y="7"/>
                    </a:cubicBezTo>
                    <a:cubicBezTo>
                      <a:pt x="5320" y="3"/>
                      <a:pt x="5323" y="0"/>
                      <a:pt x="5327" y="0"/>
                    </a:cubicBezTo>
                    <a:close/>
                    <a:moveTo>
                      <a:pt x="5407" y="0"/>
                    </a:moveTo>
                    <a:lnTo>
                      <a:pt x="5447" y="0"/>
                    </a:lnTo>
                    <a:cubicBezTo>
                      <a:pt x="5451" y="0"/>
                      <a:pt x="5453" y="3"/>
                      <a:pt x="5453" y="7"/>
                    </a:cubicBezTo>
                    <a:cubicBezTo>
                      <a:pt x="5453" y="10"/>
                      <a:pt x="5451" y="13"/>
                      <a:pt x="5447" y="13"/>
                    </a:cubicBezTo>
                    <a:lnTo>
                      <a:pt x="5407" y="13"/>
                    </a:lnTo>
                    <a:cubicBezTo>
                      <a:pt x="5403" y="13"/>
                      <a:pt x="5400" y="10"/>
                      <a:pt x="5400" y="7"/>
                    </a:cubicBezTo>
                    <a:cubicBezTo>
                      <a:pt x="5400" y="3"/>
                      <a:pt x="5403" y="0"/>
                      <a:pt x="5407" y="0"/>
                    </a:cubicBezTo>
                    <a:close/>
                    <a:moveTo>
                      <a:pt x="5487" y="0"/>
                    </a:moveTo>
                    <a:lnTo>
                      <a:pt x="5527" y="0"/>
                    </a:lnTo>
                    <a:cubicBezTo>
                      <a:pt x="5531" y="0"/>
                      <a:pt x="5533" y="3"/>
                      <a:pt x="5533" y="7"/>
                    </a:cubicBezTo>
                    <a:cubicBezTo>
                      <a:pt x="5533" y="10"/>
                      <a:pt x="5531" y="13"/>
                      <a:pt x="5527" y="13"/>
                    </a:cubicBezTo>
                    <a:lnTo>
                      <a:pt x="5487" y="13"/>
                    </a:lnTo>
                    <a:cubicBezTo>
                      <a:pt x="5483" y="13"/>
                      <a:pt x="5480" y="10"/>
                      <a:pt x="5480" y="7"/>
                    </a:cubicBezTo>
                    <a:cubicBezTo>
                      <a:pt x="5480" y="3"/>
                      <a:pt x="5483" y="0"/>
                      <a:pt x="5487" y="0"/>
                    </a:cubicBezTo>
                    <a:close/>
                    <a:moveTo>
                      <a:pt x="5567" y="0"/>
                    </a:moveTo>
                    <a:lnTo>
                      <a:pt x="5607" y="0"/>
                    </a:lnTo>
                    <a:cubicBezTo>
                      <a:pt x="5611" y="0"/>
                      <a:pt x="5613" y="3"/>
                      <a:pt x="5613" y="7"/>
                    </a:cubicBezTo>
                    <a:cubicBezTo>
                      <a:pt x="5613" y="10"/>
                      <a:pt x="5611" y="13"/>
                      <a:pt x="5607" y="13"/>
                    </a:cubicBezTo>
                    <a:lnTo>
                      <a:pt x="5567" y="13"/>
                    </a:lnTo>
                    <a:cubicBezTo>
                      <a:pt x="5563" y="13"/>
                      <a:pt x="5560" y="10"/>
                      <a:pt x="5560" y="7"/>
                    </a:cubicBezTo>
                    <a:cubicBezTo>
                      <a:pt x="5560" y="3"/>
                      <a:pt x="5563" y="0"/>
                      <a:pt x="5567" y="0"/>
                    </a:cubicBezTo>
                    <a:close/>
                    <a:moveTo>
                      <a:pt x="5647" y="0"/>
                    </a:moveTo>
                    <a:lnTo>
                      <a:pt x="5687" y="0"/>
                    </a:lnTo>
                    <a:cubicBezTo>
                      <a:pt x="5691" y="0"/>
                      <a:pt x="5693" y="3"/>
                      <a:pt x="5693" y="7"/>
                    </a:cubicBezTo>
                    <a:cubicBezTo>
                      <a:pt x="5693" y="10"/>
                      <a:pt x="5691" y="13"/>
                      <a:pt x="5687" y="13"/>
                    </a:cubicBezTo>
                    <a:lnTo>
                      <a:pt x="5647" y="13"/>
                    </a:lnTo>
                    <a:cubicBezTo>
                      <a:pt x="5643" y="13"/>
                      <a:pt x="5640" y="10"/>
                      <a:pt x="5640" y="7"/>
                    </a:cubicBezTo>
                    <a:cubicBezTo>
                      <a:pt x="5640" y="3"/>
                      <a:pt x="5643" y="0"/>
                      <a:pt x="5647" y="0"/>
                    </a:cubicBezTo>
                    <a:close/>
                    <a:moveTo>
                      <a:pt x="5727" y="0"/>
                    </a:moveTo>
                    <a:lnTo>
                      <a:pt x="5767" y="0"/>
                    </a:lnTo>
                    <a:cubicBezTo>
                      <a:pt x="5771" y="0"/>
                      <a:pt x="5773" y="3"/>
                      <a:pt x="5773" y="7"/>
                    </a:cubicBezTo>
                    <a:cubicBezTo>
                      <a:pt x="5773" y="10"/>
                      <a:pt x="5771" y="13"/>
                      <a:pt x="5767" y="13"/>
                    </a:cubicBezTo>
                    <a:lnTo>
                      <a:pt x="5727" y="13"/>
                    </a:lnTo>
                    <a:cubicBezTo>
                      <a:pt x="5723" y="13"/>
                      <a:pt x="5720" y="10"/>
                      <a:pt x="5720" y="7"/>
                    </a:cubicBezTo>
                    <a:cubicBezTo>
                      <a:pt x="5720" y="3"/>
                      <a:pt x="5723" y="0"/>
                      <a:pt x="5727" y="0"/>
                    </a:cubicBezTo>
                    <a:close/>
                    <a:moveTo>
                      <a:pt x="5807" y="0"/>
                    </a:moveTo>
                    <a:lnTo>
                      <a:pt x="5847" y="0"/>
                    </a:lnTo>
                    <a:cubicBezTo>
                      <a:pt x="5851" y="0"/>
                      <a:pt x="5853" y="3"/>
                      <a:pt x="5853" y="7"/>
                    </a:cubicBezTo>
                    <a:cubicBezTo>
                      <a:pt x="5853" y="10"/>
                      <a:pt x="5851" y="13"/>
                      <a:pt x="5847" y="13"/>
                    </a:cubicBezTo>
                    <a:lnTo>
                      <a:pt x="5807" y="13"/>
                    </a:lnTo>
                    <a:cubicBezTo>
                      <a:pt x="5803" y="13"/>
                      <a:pt x="5800" y="10"/>
                      <a:pt x="5800" y="7"/>
                    </a:cubicBezTo>
                    <a:cubicBezTo>
                      <a:pt x="5800" y="3"/>
                      <a:pt x="5803" y="0"/>
                      <a:pt x="5807" y="0"/>
                    </a:cubicBezTo>
                    <a:close/>
                    <a:moveTo>
                      <a:pt x="5887" y="0"/>
                    </a:moveTo>
                    <a:lnTo>
                      <a:pt x="5927" y="0"/>
                    </a:lnTo>
                    <a:cubicBezTo>
                      <a:pt x="5931" y="0"/>
                      <a:pt x="5933" y="3"/>
                      <a:pt x="5933" y="7"/>
                    </a:cubicBezTo>
                    <a:cubicBezTo>
                      <a:pt x="5933" y="10"/>
                      <a:pt x="5931" y="13"/>
                      <a:pt x="5927" y="13"/>
                    </a:cubicBezTo>
                    <a:lnTo>
                      <a:pt x="5887" y="13"/>
                    </a:lnTo>
                    <a:cubicBezTo>
                      <a:pt x="5883" y="13"/>
                      <a:pt x="5880" y="10"/>
                      <a:pt x="5880" y="7"/>
                    </a:cubicBezTo>
                    <a:cubicBezTo>
                      <a:pt x="5880" y="3"/>
                      <a:pt x="5883" y="0"/>
                      <a:pt x="5887" y="0"/>
                    </a:cubicBezTo>
                    <a:close/>
                    <a:moveTo>
                      <a:pt x="5967" y="0"/>
                    </a:moveTo>
                    <a:lnTo>
                      <a:pt x="6007" y="0"/>
                    </a:lnTo>
                    <a:cubicBezTo>
                      <a:pt x="6011" y="0"/>
                      <a:pt x="6014" y="3"/>
                      <a:pt x="6014" y="7"/>
                    </a:cubicBezTo>
                    <a:cubicBezTo>
                      <a:pt x="6014" y="10"/>
                      <a:pt x="6011" y="13"/>
                      <a:pt x="6007" y="13"/>
                    </a:cubicBezTo>
                    <a:lnTo>
                      <a:pt x="5967" y="13"/>
                    </a:lnTo>
                    <a:cubicBezTo>
                      <a:pt x="5963" y="13"/>
                      <a:pt x="5960" y="10"/>
                      <a:pt x="5960" y="7"/>
                    </a:cubicBezTo>
                    <a:cubicBezTo>
                      <a:pt x="5960" y="3"/>
                      <a:pt x="5963" y="0"/>
                      <a:pt x="5967" y="0"/>
                    </a:cubicBezTo>
                    <a:close/>
                    <a:moveTo>
                      <a:pt x="6047" y="0"/>
                    </a:moveTo>
                    <a:lnTo>
                      <a:pt x="6087" y="0"/>
                    </a:lnTo>
                    <a:cubicBezTo>
                      <a:pt x="6091" y="0"/>
                      <a:pt x="6094" y="3"/>
                      <a:pt x="6094" y="7"/>
                    </a:cubicBezTo>
                    <a:cubicBezTo>
                      <a:pt x="6094" y="10"/>
                      <a:pt x="6091" y="13"/>
                      <a:pt x="6087" y="13"/>
                    </a:cubicBezTo>
                    <a:lnTo>
                      <a:pt x="6047" y="13"/>
                    </a:lnTo>
                    <a:cubicBezTo>
                      <a:pt x="6043" y="13"/>
                      <a:pt x="6040" y="10"/>
                      <a:pt x="6040" y="7"/>
                    </a:cubicBezTo>
                    <a:cubicBezTo>
                      <a:pt x="6040" y="3"/>
                      <a:pt x="6043" y="0"/>
                      <a:pt x="6047" y="0"/>
                    </a:cubicBezTo>
                    <a:close/>
                    <a:moveTo>
                      <a:pt x="6127" y="0"/>
                    </a:moveTo>
                    <a:lnTo>
                      <a:pt x="6167" y="0"/>
                    </a:lnTo>
                    <a:cubicBezTo>
                      <a:pt x="6171" y="0"/>
                      <a:pt x="6174" y="3"/>
                      <a:pt x="6174" y="7"/>
                    </a:cubicBezTo>
                    <a:cubicBezTo>
                      <a:pt x="6174" y="10"/>
                      <a:pt x="6171" y="13"/>
                      <a:pt x="6167" y="13"/>
                    </a:cubicBezTo>
                    <a:lnTo>
                      <a:pt x="6127" y="13"/>
                    </a:lnTo>
                    <a:cubicBezTo>
                      <a:pt x="6123" y="13"/>
                      <a:pt x="6120" y="10"/>
                      <a:pt x="6120" y="7"/>
                    </a:cubicBezTo>
                    <a:cubicBezTo>
                      <a:pt x="6120" y="3"/>
                      <a:pt x="6123" y="0"/>
                      <a:pt x="6127" y="0"/>
                    </a:cubicBezTo>
                    <a:close/>
                    <a:moveTo>
                      <a:pt x="6207" y="0"/>
                    </a:moveTo>
                    <a:lnTo>
                      <a:pt x="6247" y="0"/>
                    </a:lnTo>
                    <a:cubicBezTo>
                      <a:pt x="6251" y="0"/>
                      <a:pt x="6254" y="3"/>
                      <a:pt x="6254" y="7"/>
                    </a:cubicBezTo>
                    <a:cubicBezTo>
                      <a:pt x="6254" y="10"/>
                      <a:pt x="6251" y="13"/>
                      <a:pt x="6247" y="13"/>
                    </a:cubicBezTo>
                    <a:lnTo>
                      <a:pt x="6207" y="13"/>
                    </a:lnTo>
                    <a:cubicBezTo>
                      <a:pt x="6203" y="13"/>
                      <a:pt x="6200" y="10"/>
                      <a:pt x="6200" y="7"/>
                    </a:cubicBezTo>
                    <a:cubicBezTo>
                      <a:pt x="6200" y="3"/>
                      <a:pt x="6203" y="0"/>
                      <a:pt x="6207" y="0"/>
                    </a:cubicBezTo>
                    <a:close/>
                    <a:moveTo>
                      <a:pt x="6287" y="0"/>
                    </a:moveTo>
                    <a:lnTo>
                      <a:pt x="6327" y="0"/>
                    </a:lnTo>
                    <a:cubicBezTo>
                      <a:pt x="6331" y="0"/>
                      <a:pt x="6334" y="3"/>
                      <a:pt x="6334" y="7"/>
                    </a:cubicBezTo>
                    <a:cubicBezTo>
                      <a:pt x="6334" y="10"/>
                      <a:pt x="6331" y="13"/>
                      <a:pt x="6327" y="13"/>
                    </a:cubicBezTo>
                    <a:lnTo>
                      <a:pt x="6287" y="13"/>
                    </a:lnTo>
                    <a:cubicBezTo>
                      <a:pt x="6283" y="13"/>
                      <a:pt x="6280" y="10"/>
                      <a:pt x="6280" y="7"/>
                    </a:cubicBezTo>
                    <a:cubicBezTo>
                      <a:pt x="6280" y="3"/>
                      <a:pt x="6283" y="0"/>
                      <a:pt x="6287" y="0"/>
                    </a:cubicBezTo>
                    <a:close/>
                    <a:moveTo>
                      <a:pt x="6367" y="0"/>
                    </a:moveTo>
                    <a:lnTo>
                      <a:pt x="6407" y="0"/>
                    </a:lnTo>
                    <a:cubicBezTo>
                      <a:pt x="6411" y="0"/>
                      <a:pt x="6414" y="3"/>
                      <a:pt x="6414" y="7"/>
                    </a:cubicBezTo>
                    <a:cubicBezTo>
                      <a:pt x="6414" y="10"/>
                      <a:pt x="6411" y="13"/>
                      <a:pt x="6407" y="13"/>
                    </a:cubicBezTo>
                    <a:lnTo>
                      <a:pt x="6367" y="13"/>
                    </a:lnTo>
                    <a:cubicBezTo>
                      <a:pt x="6363" y="13"/>
                      <a:pt x="6360" y="10"/>
                      <a:pt x="6360" y="7"/>
                    </a:cubicBezTo>
                    <a:cubicBezTo>
                      <a:pt x="6360" y="3"/>
                      <a:pt x="6363" y="0"/>
                      <a:pt x="6367" y="0"/>
                    </a:cubicBezTo>
                    <a:close/>
                    <a:moveTo>
                      <a:pt x="6447" y="0"/>
                    </a:moveTo>
                    <a:lnTo>
                      <a:pt x="6487" y="0"/>
                    </a:lnTo>
                    <a:cubicBezTo>
                      <a:pt x="6491" y="0"/>
                      <a:pt x="6494" y="3"/>
                      <a:pt x="6494" y="7"/>
                    </a:cubicBezTo>
                    <a:cubicBezTo>
                      <a:pt x="6494" y="10"/>
                      <a:pt x="6491" y="13"/>
                      <a:pt x="6487" y="13"/>
                    </a:cubicBezTo>
                    <a:lnTo>
                      <a:pt x="6447" y="13"/>
                    </a:lnTo>
                    <a:cubicBezTo>
                      <a:pt x="6443" y="13"/>
                      <a:pt x="6440" y="10"/>
                      <a:pt x="6440" y="7"/>
                    </a:cubicBezTo>
                    <a:cubicBezTo>
                      <a:pt x="6440" y="3"/>
                      <a:pt x="6443" y="0"/>
                      <a:pt x="6447" y="0"/>
                    </a:cubicBezTo>
                    <a:close/>
                    <a:moveTo>
                      <a:pt x="6527" y="0"/>
                    </a:moveTo>
                    <a:lnTo>
                      <a:pt x="6567" y="0"/>
                    </a:lnTo>
                    <a:cubicBezTo>
                      <a:pt x="6571" y="0"/>
                      <a:pt x="6574" y="3"/>
                      <a:pt x="6574" y="7"/>
                    </a:cubicBezTo>
                    <a:cubicBezTo>
                      <a:pt x="6574" y="10"/>
                      <a:pt x="6571" y="13"/>
                      <a:pt x="6567" y="13"/>
                    </a:cubicBezTo>
                    <a:lnTo>
                      <a:pt x="6527" y="13"/>
                    </a:lnTo>
                    <a:cubicBezTo>
                      <a:pt x="6523" y="13"/>
                      <a:pt x="6520" y="10"/>
                      <a:pt x="6520" y="7"/>
                    </a:cubicBezTo>
                    <a:cubicBezTo>
                      <a:pt x="6520" y="3"/>
                      <a:pt x="6523" y="0"/>
                      <a:pt x="6527" y="0"/>
                    </a:cubicBezTo>
                    <a:close/>
                    <a:moveTo>
                      <a:pt x="6607" y="0"/>
                    </a:moveTo>
                    <a:lnTo>
                      <a:pt x="6647" y="0"/>
                    </a:lnTo>
                    <a:cubicBezTo>
                      <a:pt x="6651" y="0"/>
                      <a:pt x="6654" y="3"/>
                      <a:pt x="6654" y="7"/>
                    </a:cubicBezTo>
                    <a:cubicBezTo>
                      <a:pt x="6654" y="10"/>
                      <a:pt x="6651" y="13"/>
                      <a:pt x="6647" y="13"/>
                    </a:cubicBezTo>
                    <a:lnTo>
                      <a:pt x="6607" y="13"/>
                    </a:lnTo>
                    <a:cubicBezTo>
                      <a:pt x="6603" y="13"/>
                      <a:pt x="6600" y="10"/>
                      <a:pt x="6600" y="7"/>
                    </a:cubicBezTo>
                    <a:cubicBezTo>
                      <a:pt x="6600" y="3"/>
                      <a:pt x="6603" y="0"/>
                      <a:pt x="6607" y="0"/>
                    </a:cubicBezTo>
                    <a:close/>
                    <a:moveTo>
                      <a:pt x="6687" y="0"/>
                    </a:moveTo>
                    <a:lnTo>
                      <a:pt x="6727" y="0"/>
                    </a:lnTo>
                    <a:cubicBezTo>
                      <a:pt x="6731" y="0"/>
                      <a:pt x="6734" y="3"/>
                      <a:pt x="6734" y="7"/>
                    </a:cubicBezTo>
                    <a:cubicBezTo>
                      <a:pt x="6734" y="10"/>
                      <a:pt x="6731" y="13"/>
                      <a:pt x="6727" y="13"/>
                    </a:cubicBezTo>
                    <a:lnTo>
                      <a:pt x="6687" y="13"/>
                    </a:lnTo>
                    <a:cubicBezTo>
                      <a:pt x="6683" y="13"/>
                      <a:pt x="6680" y="10"/>
                      <a:pt x="6680" y="7"/>
                    </a:cubicBezTo>
                    <a:cubicBezTo>
                      <a:pt x="6680" y="3"/>
                      <a:pt x="6683" y="0"/>
                      <a:pt x="6687" y="0"/>
                    </a:cubicBezTo>
                    <a:close/>
                    <a:moveTo>
                      <a:pt x="6767" y="0"/>
                    </a:moveTo>
                    <a:lnTo>
                      <a:pt x="6807" y="0"/>
                    </a:lnTo>
                    <a:cubicBezTo>
                      <a:pt x="6811" y="0"/>
                      <a:pt x="6814" y="3"/>
                      <a:pt x="6814" y="7"/>
                    </a:cubicBezTo>
                    <a:cubicBezTo>
                      <a:pt x="6814" y="10"/>
                      <a:pt x="6811" y="13"/>
                      <a:pt x="6807" y="13"/>
                    </a:cubicBezTo>
                    <a:lnTo>
                      <a:pt x="6767" y="13"/>
                    </a:lnTo>
                    <a:cubicBezTo>
                      <a:pt x="6763" y="13"/>
                      <a:pt x="6760" y="10"/>
                      <a:pt x="6760" y="7"/>
                    </a:cubicBezTo>
                    <a:cubicBezTo>
                      <a:pt x="6760" y="3"/>
                      <a:pt x="6763" y="0"/>
                      <a:pt x="6767" y="0"/>
                    </a:cubicBezTo>
                    <a:close/>
                    <a:moveTo>
                      <a:pt x="6847" y="0"/>
                    </a:moveTo>
                    <a:lnTo>
                      <a:pt x="6887" y="0"/>
                    </a:lnTo>
                    <a:cubicBezTo>
                      <a:pt x="6891" y="0"/>
                      <a:pt x="6894" y="3"/>
                      <a:pt x="6894" y="7"/>
                    </a:cubicBezTo>
                    <a:cubicBezTo>
                      <a:pt x="6894" y="10"/>
                      <a:pt x="6891" y="13"/>
                      <a:pt x="6887" y="13"/>
                    </a:cubicBezTo>
                    <a:lnTo>
                      <a:pt x="6847" y="13"/>
                    </a:lnTo>
                    <a:cubicBezTo>
                      <a:pt x="6843" y="13"/>
                      <a:pt x="6840" y="10"/>
                      <a:pt x="6840" y="7"/>
                    </a:cubicBezTo>
                    <a:cubicBezTo>
                      <a:pt x="6840" y="3"/>
                      <a:pt x="6843" y="0"/>
                      <a:pt x="6847" y="0"/>
                    </a:cubicBezTo>
                    <a:close/>
                    <a:moveTo>
                      <a:pt x="6927" y="0"/>
                    </a:moveTo>
                    <a:lnTo>
                      <a:pt x="6967" y="0"/>
                    </a:lnTo>
                    <a:cubicBezTo>
                      <a:pt x="6971" y="0"/>
                      <a:pt x="6974" y="3"/>
                      <a:pt x="6974" y="7"/>
                    </a:cubicBezTo>
                    <a:cubicBezTo>
                      <a:pt x="6974" y="10"/>
                      <a:pt x="6971" y="13"/>
                      <a:pt x="6967" y="13"/>
                    </a:cubicBezTo>
                    <a:lnTo>
                      <a:pt x="6927" y="13"/>
                    </a:lnTo>
                    <a:cubicBezTo>
                      <a:pt x="6923" y="13"/>
                      <a:pt x="6920" y="10"/>
                      <a:pt x="6920" y="7"/>
                    </a:cubicBezTo>
                    <a:cubicBezTo>
                      <a:pt x="6920" y="3"/>
                      <a:pt x="6923" y="0"/>
                      <a:pt x="6927" y="0"/>
                    </a:cubicBezTo>
                    <a:close/>
                    <a:moveTo>
                      <a:pt x="7007" y="0"/>
                    </a:moveTo>
                    <a:lnTo>
                      <a:pt x="7047" y="0"/>
                    </a:lnTo>
                    <a:cubicBezTo>
                      <a:pt x="7051" y="0"/>
                      <a:pt x="7054" y="3"/>
                      <a:pt x="7054" y="7"/>
                    </a:cubicBezTo>
                    <a:cubicBezTo>
                      <a:pt x="7054" y="10"/>
                      <a:pt x="7051" y="13"/>
                      <a:pt x="7047" y="13"/>
                    </a:cubicBezTo>
                    <a:lnTo>
                      <a:pt x="7007" y="13"/>
                    </a:lnTo>
                    <a:cubicBezTo>
                      <a:pt x="7003" y="13"/>
                      <a:pt x="7000" y="10"/>
                      <a:pt x="7000" y="7"/>
                    </a:cubicBezTo>
                    <a:cubicBezTo>
                      <a:pt x="7000" y="3"/>
                      <a:pt x="7003" y="0"/>
                      <a:pt x="7007" y="0"/>
                    </a:cubicBezTo>
                    <a:close/>
                    <a:moveTo>
                      <a:pt x="7087" y="0"/>
                    </a:moveTo>
                    <a:lnTo>
                      <a:pt x="7127" y="0"/>
                    </a:lnTo>
                    <a:cubicBezTo>
                      <a:pt x="7131" y="0"/>
                      <a:pt x="7134" y="3"/>
                      <a:pt x="7134" y="7"/>
                    </a:cubicBezTo>
                    <a:cubicBezTo>
                      <a:pt x="7134" y="10"/>
                      <a:pt x="7131" y="13"/>
                      <a:pt x="7127" y="13"/>
                    </a:cubicBezTo>
                    <a:lnTo>
                      <a:pt x="7087" y="13"/>
                    </a:lnTo>
                    <a:cubicBezTo>
                      <a:pt x="7083" y="13"/>
                      <a:pt x="7080" y="10"/>
                      <a:pt x="7080" y="7"/>
                    </a:cubicBezTo>
                    <a:cubicBezTo>
                      <a:pt x="7080" y="3"/>
                      <a:pt x="7083" y="0"/>
                      <a:pt x="7087" y="0"/>
                    </a:cubicBezTo>
                    <a:close/>
                    <a:moveTo>
                      <a:pt x="7167" y="0"/>
                    </a:moveTo>
                    <a:lnTo>
                      <a:pt x="7207" y="0"/>
                    </a:lnTo>
                    <a:cubicBezTo>
                      <a:pt x="7211" y="0"/>
                      <a:pt x="7214" y="3"/>
                      <a:pt x="7214" y="7"/>
                    </a:cubicBezTo>
                    <a:cubicBezTo>
                      <a:pt x="7214" y="10"/>
                      <a:pt x="7211" y="13"/>
                      <a:pt x="7207" y="13"/>
                    </a:cubicBezTo>
                    <a:lnTo>
                      <a:pt x="7167" y="13"/>
                    </a:lnTo>
                    <a:cubicBezTo>
                      <a:pt x="7163" y="13"/>
                      <a:pt x="7160" y="10"/>
                      <a:pt x="7160" y="7"/>
                    </a:cubicBezTo>
                    <a:cubicBezTo>
                      <a:pt x="7160" y="3"/>
                      <a:pt x="7163" y="0"/>
                      <a:pt x="7167" y="0"/>
                    </a:cubicBezTo>
                    <a:close/>
                    <a:moveTo>
                      <a:pt x="7247" y="0"/>
                    </a:moveTo>
                    <a:lnTo>
                      <a:pt x="7287" y="0"/>
                    </a:lnTo>
                    <a:cubicBezTo>
                      <a:pt x="7291" y="0"/>
                      <a:pt x="7294" y="3"/>
                      <a:pt x="7294" y="7"/>
                    </a:cubicBezTo>
                    <a:cubicBezTo>
                      <a:pt x="7294" y="10"/>
                      <a:pt x="7291" y="13"/>
                      <a:pt x="7287" y="13"/>
                    </a:cubicBezTo>
                    <a:lnTo>
                      <a:pt x="7247" y="13"/>
                    </a:lnTo>
                    <a:cubicBezTo>
                      <a:pt x="7243" y="13"/>
                      <a:pt x="7240" y="10"/>
                      <a:pt x="7240" y="7"/>
                    </a:cubicBezTo>
                    <a:cubicBezTo>
                      <a:pt x="7240" y="3"/>
                      <a:pt x="7243" y="0"/>
                      <a:pt x="7247" y="0"/>
                    </a:cubicBezTo>
                    <a:close/>
                    <a:moveTo>
                      <a:pt x="7327" y="0"/>
                    </a:moveTo>
                    <a:lnTo>
                      <a:pt x="7340" y="0"/>
                    </a:lnTo>
                    <a:cubicBezTo>
                      <a:pt x="7344" y="0"/>
                      <a:pt x="7347" y="3"/>
                      <a:pt x="7347" y="7"/>
                    </a:cubicBezTo>
                    <a:lnTo>
                      <a:pt x="7347" y="34"/>
                    </a:lnTo>
                    <a:cubicBezTo>
                      <a:pt x="7347" y="37"/>
                      <a:pt x="7344" y="40"/>
                      <a:pt x="7340" y="40"/>
                    </a:cubicBezTo>
                    <a:cubicBezTo>
                      <a:pt x="7336" y="40"/>
                      <a:pt x="7333" y="37"/>
                      <a:pt x="7333" y="34"/>
                    </a:cubicBezTo>
                    <a:lnTo>
                      <a:pt x="7333" y="7"/>
                    </a:lnTo>
                    <a:lnTo>
                      <a:pt x="7340" y="13"/>
                    </a:lnTo>
                    <a:lnTo>
                      <a:pt x="7327" y="13"/>
                    </a:lnTo>
                    <a:cubicBezTo>
                      <a:pt x="7323" y="13"/>
                      <a:pt x="7320" y="10"/>
                      <a:pt x="7320" y="7"/>
                    </a:cubicBezTo>
                    <a:cubicBezTo>
                      <a:pt x="7320" y="3"/>
                      <a:pt x="7323" y="0"/>
                      <a:pt x="7327" y="0"/>
                    </a:cubicBezTo>
                    <a:close/>
                    <a:moveTo>
                      <a:pt x="7347" y="74"/>
                    </a:moveTo>
                    <a:lnTo>
                      <a:pt x="7347" y="114"/>
                    </a:lnTo>
                    <a:cubicBezTo>
                      <a:pt x="7347" y="117"/>
                      <a:pt x="7344" y="120"/>
                      <a:pt x="7340" y="120"/>
                    </a:cubicBezTo>
                    <a:cubicBezTo>
                      <a:pt x="7336" y="120"/>
                      <a:pt x="7333" y="117"/>
                      <a:pt x="7333" y="114"/>
                    </a:cubicBezTo>
                    <a:lnTo>
                      <a:pt x="7333" y="74"/>
                    </a:lnTo>
                    <a:cubicBezTo>
                      <a:pt x="7333" y="70"/>
                      <a:pt x="7336" y="67"/>
                      <a:pt x="7340" y="67"/>
                    </a:cubicBezTo>
                    <a:cubicBezTo>
                      <a:pt x="7344" y="67"/>
                      <a:pt x="7347" y="70"/>
                      <a:pt x="7347" y="74"/>
                    </a:cubicBezTo>
                    <a:close/>
                    <a:moveTo>
                      <a:pt x="7347" y="154"/>
                    </a:moveTo>
                    <a:lnTo>
                      <a:pt x="7347" y="194"/>
                    </a:lnTo>
                    <a:cubicBezTo>
                      <a:pt x="7347" y="197"/>
                      <a:pt x="7344" y="200"/>
                      <a:pt x="7340" y="200"/>
                    </a:cubicBezTo>
                    <a:cubicBezTo>
                      <a:pt x="7336" y="200"/>
                      <a:pt x="7333" y="197"/>
                      <a:pt x="7333" y="194"/>
                    </a:cubicBezTo>
                    <a:lnTo>
                      <a:pt x="7333" y="154"/>
                    </a:lnTo>
                    <a:cubicBezTo>
                      <a:pt x="7333" y="150"/>
                      <a:pt x="7336" y="147"/>
                      <a:pt x="7340" y="147"/>
                    </a:cubicBezTo>
                    <a:cubicBezTo>
                      <a:pt x="7344" y="147"/>
                      <a:pt x="7347" y="150"/>
                      <a:pt x="7347" y="154"/>
                    </a:cubicBezTo>
                    <a:close/>
                    <a:moveTo>
                      <a:pt x="7347" y="234"/>
                    </a:moveTo>
                    <a:lnTo>
                      <a:pt x="7347" y="274"/>
                    </a:lnTo>
                    <a:cubicBezTo>
                      <a:pt x="7347" y="277"/>
                      <a:pt x="7344" y="280"/>
                      <a:pt x="7340" y="280"/>
                    </a:cubicBezTo>
                    <a:cubicBezTo>
                      <a:pt x="7336" y="280"/>
                      <a:pt x="7333" y="277"/>
                      <a:pt x="7333" y="274"/>
                    </a:cubicBezTo>
                    <a:lnTo>
                      <a:pt x="7333" y="234"/>
                    </a:lnTo>
                    <a:cubicBezTo>
                      <a:pt x="7333" y="230"/>
                      <a:pt x="7336" y="227"/>
                      <a:pt x="7340" y="227"/>
                    </a:cubicBezTo>
                    <a:cubicBezTo>
                      <a:pt x="7344" y="227"/>
                      <a:pt x="7347" y="230"/>
                      <a:pt x="7347" y="234"/>
                    </a:cubicBezTo>
                    <a:close/>
                    <a:moveTo>
                      <a:pt x="7347" y="314"/>
                    </a:moveTo>
                    <a:lnTo>
                      <a:pt x="7347" y="354"/>
                    </a:lnTo>
                    <a:cubicBezTo>
                      <a:pt x="7347" y="357"/>
                      <a:pt x="7344" y="360"/>
                      <a:pt x="7340" y="360"/>
                    </a:cubicBezTo>
                    <a:cubicBezTo>
                      <a:pt x="7336" y="360"/>
                      <a:pt x="7333" y="357"/>
                      <a:pt x="7333" y="354"/>
                    </a:cubicBezTo>
                    <a:lnTo>
                      <a:pt x="7333" y="314"/>
                    </a:lnTo>
                    <a:cubicBezTo>
                      <a:pt x="7333" y="310"/>
                      <a:pt x="7336" y="307"/>
                      <a:pt x="7340" y="307"/>
                    </a:cubicBezTo>
                    <a:cubicBezTo>
                      <a:pt x="7344" y="307"/>
                      <a:pt x="7347" y="310"/>
                      <a:pt x="7347" y="314"/>
                    </a:cubicBezTo>
                    <a:close/>
                    <a:moveTo>
                      <a:pt x="7347" y="394"/>
                    </a:moveTo>
                    <a:lnTo>
                      <a:pt x="7347" y="434"/>
                    </a:lnTo>
                    <a:cubicBezTo>
                      <a:pt x="7347" y="437"/>
                      <a:pt x="7344" y="440"/>
                      <a:pt x="7340" y="440"/>
                    </a:cubicBezTo>
                    <a:cubicBezTo>
                      <a:pt x="7336" y="440"/>
                      <a:pt x="7333" y="437"/>
                      <a:pt x="7333" y="434"/>
                    </a:cubicBezTo>
                    <a:lnTo>
                      <a:pt x="7333" y="394"/>
                    </a:lnTo>
                    <a:cubicBezTo>
                      <a:pt x="7333" y="390"/>
                      <a:pt x="7336" y="387"/>
                      <a:pt x="7340" y="387"/>
                    </a:cubicBezTo>
                    <a:cubicBezTo>
                      <a:pt x="7344" y="387"/>
                      <a:pt x="7347" y="390"/>
                      <a:pt x="7347" y="394"/>
                    </a:cubicBezTo>
                    <a:close/>
                    <a:moveTo>
                      <a:pt x="7347" y="474"/>
                    </a:moveTo>
                    <a:lnTo>
                      <a:pt x="7347" y="514"/>
                    </a:lnTo>
                    <a:cubicBezTo>
                      <a:pt x="7347" y="517"/>
                      <a:pt x="7344" y="520"/>
                      <a:pt x="7340" y="520"/>
                    </a:cubicBezTo>
                    <a:cubicBezTo>
                      <a:pt x="7336" y="520"/>
                      <a:pt x="7333" y="517"/>
                      <a:pt x="7333" y="514"/>
                    </a:cubicBezTo>
                    <a:lnTo>
                      <a:pt x="7333" y="474"/>
                    </a:lnTo>
                    <a:cubicBezTo>
                      <a:pt x="7333" y="470"/>
                      <a:pt x="7336" y="467"/>
                      <a:pt x="7340" y="467"/>
                    </a:cubicBezTo>
                    <a:cubicBezTo>
                      <a:pt x="7344" y="467"/>
                      <a:pt x="7347" y="470"/>
                      <a:pt x="7347" y="474"/>
                    </a:cubicBezTo>
                    <a:close/>
                    <a:moveTo>
                      <a:pt x="7347" y="554"/>
                    </a:moveTo>
                    <a:lnTo>
                      <a:pt x="7347" y="594"/>
                    </a:lnTo>
                    <a:cubicBezTo>
                      <a:pt x="7347" y="597"/>
                      <a:pt x="7344" y="600"/>
                      <a:pt x="7340" y="600"/>
                    </a:cubicBezTo>
                    <a:cubicBezTo>
                      <a:pt x="7336" y="600"/>
                      <a:pt x="7333" y="597"/>
                      <a:pt x="7333" y="594"/>
                    </a:cubicBezTo>
                    <a:lnTo>
                      <a:pt x="7333" y="554"/>
                    </a:lnTo>
                    <a:cubicBezTo>
                      <a:pt x="7333" y="550"/>
                      <a:pt x="7336" y="547"/>
                      <a:pt x="7340" y="547"/>
                    </a:cubicBezTo>
                    <a:cubicBezTo>
                      <a:pt x="7344" y="547"/>
                      <a:pt x="7347" y="550"/>
                      <a:pt x="7347" y="554"/>
                    </a:cubicBezTo>
                    <a:close/>
                    <a:moveTo>
                      <a:pt x="7347" y="634"/>
                    </a:moveTo>
                    <a:lnTo>
                      <a:pt x="7347" y="674"/>
                    </a:lnTo>
                    <a:cubicBezTo>
                      <a:pt x="7347" y="677"/>
                      <a:pt x="7344" y="680"/>
                      <a:pt x="7340" y="680"/>
                    </a:cubicBezTo>
                    <a:cubicBezTo>
                      <a:pt x="7336" y="680"/>
                      <a:pt x="7333" y="677"/>
                      <a:pt x="7333" y="674"/>
                    </a:cubicBezTo>
                    <a:lnTo>
                      <a:pt x="7333" y="634"/>
                    </a:lnTo>
                    <a:cubicBezTo>
                      <a:pt x="7333" y="630"/>
                      <a:pt x="7336" y="627"/>
                      <a:pt x="7340" y="627"/>
                    </a:cubicBezTo>
                    <a:cubicBezTo>
                      <a:pt x="7344" y="627"/>
                      <a:pt x="7347" y="630"/>
                      <a:pt x="7347" y="634"/>
                    </a:cubicBezTo>
                    <a:close/>
                    <a:moveTo>
                      <a:pt x="7347" y="714"/>
                    </a:moveTo>
                    <a:lnTo>
                      <a:pt x="7347" y="754"/>
                    </a:lnTo>
                    <a:cubicBezTo>
                      <a:pt x="7347" y="757"/>
                      <a:pt x="7344" y="760"/>
                      <a:pt x="7340" y="760"/>
                    </a:cubicBezTo>
                    <a:cubicBezTo>
                      <a:pt x="7336" y="760"/>
                      <a:pt x="7333" y="757"/>
                      <a:pt x="7333" y="754"/>
                    </a:cubicBezTo>
                    <a:lnTo>
                      <a:pt x="7333" y="714"/>
                    </a:lnTo>
                    <a:cubicBezTo>
                      <a:pt x="7333" y="710"/>
                      <a:pt x="7336" y="707"/>
                      <a:pt x="7340" y="707"/>
                    </a:cubicBezTo>
                    <a:cubicBezTo>
                      <a:pt x="7344" y="707"/>
                      <a:pt x="7347" y="710"/>
                      <a:pt x="7347" y="714"/>
                    </a:cubicBezTo>
                    <a:close/>
                    <a:moveTo>
                      <a:pt x="7347" y="794"/>
                    </a:moveTo>
                    <a:lnTo>
                      <a:pt x="7347" y="834"/>
                    </a:lnTo>
                    <a:cubicBezTo>
                      <a:pt x="7347" y="837"/>
                      <a:pt x="7344" y="840"/>
                      <a:pt x="7340" y="840"/>
                    </a:cubicBezTo>
                    <a:cubicBezTo>
                      <a:pt x="7336" y="840"/>
                      <a:pt x="7333" y="837"/>
                      <a:pt x="7333" y="834"/>
                    </a:cubicBezTo>
                    <a:lnTo>
                      <a:pt x="7333" y="794"/>
                    </a:lnTo>
                    <a:cubicBezTo>
                      <a:pt x="7333" y="790"/>
                      <a:pt x="7336" y="787"/>
                      <a:pt x="7340" y="787"/>
                    </a:cubicBezTo>
                    <a:cubicBezTo>
                      <a:pt x="7344" y="787"/>
                      <a:pt x="7347" y="790"/>
                      <a:pt x="7347" y="794"/>
                    </a:cubicBezTo>
                    <a:close/>
                    <a:moveTo>
                      <a:pt x="7347" y="874"/>
                    </a:moveTo>
                    <a:lnTo>
                      <a:pt x="7347" y="914"/>
                    </a:lnTo>
                    <a:cubicBezTo>
                      <a:pt x="7347" y="917"/>
                      <a:pt x="7344" y="920"/>
                      <a:pt x="7340" y="920"/>
                    </a:cubicBezTo>
                    <a:cubicBezTo>
                      <a:pt x="7336" y="920"/>
                      <a:pt x="7333" y="917"/>
                      <a:pt x="7333" y="914"/>
                    </a:cubicBezTo>
                    <a:lnTo>
                      <a:pt x="7333" y="874"/>
                    </a:lnTo>
                    <a:cubicBezTo>
                      <a:pt x="7333" y="870"/>
                      <a:pt x="7336" y="867"/>
                      <a:pt x="7340" y="867"/>
                    </a:cubicBezTo>
                    <a:cubicBezTo>
                      <a:pt x="7344" y="867"/>
                      <a:pt x="7347" y="870"/>
                      <a:pt x="7347" y="874"/>
                    </a:cubicBezTo>
                    <a:close/>
                    <a:moveTo>
                      <a:pt x="7347" y="954"/>
                    </a:moveTo>
                    <a:lnTo>
                      <a:pt x="7347" y="994"/>
                    </a:lnTo>
                    <a:cubicBezTo>
                      <a:pt x="7347" y="997"/>
                      <a:pt x="7344" y="1000"/>
                      <a:pt x="7340" y="1000"/>
                    </a:cubicBezTo>
                    <a:cubicBezTo>
                      <a:pt x="7336" y="1000"/>
                      <a:pt x="7333" y="997"/>
                      <a:pt x="7333" y="994"/>
                    </a:cubicBezTo>
                    <a:lnTo>
                      <a:pt x="7333" y="954"/>
                    </a:lnTo>
                    <a:cubicBezTo>
                      <a:pt x="7333" y="950"/>
                      <a:pt x="7336" y="947"/>
                      <a:pt x="7340" y="947"/>
                    </a:cubicBezTo>
                    <a:cubicBezTo>
                      <a:pt x="7344" y="947"/>
                      <a:pt x="7347" y="950"/>
                      <a:pt x="7347" y="954"/>
                    </a:cubicBezTo>
                    <a:close/>
                    <a:moveTo>
                      <a:pt x="7347" y="1034"/>
                    </a:moveTo>
                    <a:lnTo>
                      <a:pt x="7347" y="1074"/>
                    </a:lnTo>
                    <a:cubicBezTo>
                      <a:pt x="7347" y="1077"/>
                      <a:pt x="7344" y="1080"/>
                      <a:pt x="7340" y="1080"/>
                    </a:cubicBezTo>
                    <a:cubicBezTo>
                      <a:pt x="7336" y="1080"/>
                      <a:pt x="7333" y="1077"/>
                      <a:pt x="7333" y="1074"/>
                    </a:cubicBezTo>
                    <a:lnTo>
                      <a:pt x="7333" y="1034"/>
                    </a:lnTo>
                    <a:cubicBezTo>
                      <a:pt x="7333" y="1030"/>
                      <a:pt x="7336" y="1027"/>
                      <a:pt x="7340" y="1027"/>
                    </a:cubicBezTo>
                    <a:cubicBezTo>
                      <a:pt x="7344" y="1027"/>
                      <a:pt x="7347" y="1030"/>
                      <a:pt x="7347" y="1034"/>
                    </a:cubicBezTo>
                    <a:close/>
                    <a:moveTo>
                      <a:pt x="7347" y="1114"/>
                    </a:moveTo>
                    <a:lnTo>
                      <a:pt x="7347" y="1154"/>
                    </a:lnTo>
                    <a:cubicBezTo>
                      <a:pt x="7347" y="1157"/>
                      <a:pt x="7344" y="1160"/>
                      <a:pt x="7340" y="1160"/>
                    </a:cubicBezTo>
                    <a:cubicBezTo>
                      <a:pt x="7336" y="1160"/>
                      <a:pt x="7333" y="1157"/>
                      <a:pt x="7333" y="1154"/>
                    </a:cubicBezTo>
                    <a:lnTo>
                      <a:pt x="7333" y="1114"/>
                    </a:lnTo>
                    <a:cubicBezTo>
                      <a:pt x="7333" y="1110"/>
                      <a:pt x="7336" y="1107"/>
                      <a:pt x="7340" y="1107"/>
                    </a:cubicBezTo>
                    <a:cubicBezTo>
                      <a:pt x="7344" y="1107"/>
                      <a:pt x="7347" y="1110"/>
                      <a:pt x="7347" y="1114"/>
                    </a:cubicBezTo>
                    <a:close/>
                    <a:moveTo>
                      <a:pt x="7347" y="1194"/>
                    </a:moveTo>
                    <a:lnTo>
                      <a:pt x="7347" y="1234"/>
                    </a:lnTo>
                    <a:cubicBezTo>
                      <a:pt x="7347" y="1237"/>
                      <a:pt x="7344" y="1240"/>
                      <a:pt x="7340" y="1240"/>
                    </a:cubicBezTo>
                    <a:cubicBezTo>
                      <a:pt x="7336" y="1240"/>
                      <a:pt x="7333" y="1237"/>
                      <a:pt x="7333" y="1234"/>
                    </a:cubicBezTo>
                    <a:lnTo>
                      <a:pt x="7333" y="1194"/>
                    </a:lnTo>
                    <a:cubicBezTo>
                      <a:pt x="7333" y="1190"/>
                      <a:pt x="7336" y="1187"/>
                      <a:pt x="7340" y="1187"/>
                    </a:cubicBezTo>
                    <a:cubicBezTo>
                      <a:pt x="7344" y="1187"/>
                      <a:pt x="7347" y="1190"/>
                      <a:pt x="7347" y="1194"/>
                    </a:cubicBezTo>
                    <a:close/>
                    <a:moveTo>
                      <a:pt x="7347" y="1274"/>
                    </a:moveTo>
                    <a:lnTo>
                      <a:pt x="7347" y="1314"/>
                    </a:lnTo>
                    <a:cubicBezTo>
                      <a:pt x="7347" y="1317"/>
                      <a:pt x="7344" y="1320"/>
                      <a:pt x="7340" y="1320"/>
                    </a:cubicBezTo>
                    <a:cubicBezTo>
                      <a:pt x="7336" y="1320"/>
                      <a:pt x="7333" y="1317"/>
                      <a:pt x="7333" y="1314"/>
                    </a:cubicBezTo>
                    <a:lnTo>
                      <a:pt x="7333" y="1274"/>
                    </a:lnTo>
                    <a:cubicBezTo>
                      <a:pt x="7333" y="1270"/>
                      <a:pt x="7336" y="1267"/>
                      <a:pt x="7340" y="1267"/>
                    </a:cubicBezTo>
                    <a:cubicBezTo>
                      <a:pt x="7344" y="1267"/>
                      <a:pt x="7347" y="1270"/>
                      <a:pt x="7347" y="1274"/>
                    </a:cubicBezTo>
                    <a:close/>
                    <a:moveTo>
                      <a:pt x="7347" y="1354"/>
                    </a:moveTo>
                    <a:lnTo>
                      <a:pt x="7347" y="1394"/>
                    </a:lnTo>
                    <a:cubicBezTo>
                      <a:pt x="7347" y="1397"/>
                      <a:pt x="7344" y="1400"/>
                      <a:pt x="7340" y="1400"/>
                    </a:cubicBezTo>
                    <a:cubicBezTo>
                      <a:pt x="7336" y="1400"/>
                      <a:pt x="7333" y="1397"/>
                      <a:pt x="7333" y="1394"/>
                    </a:cubicBezTo>
                    <a:lnTo>
                      <a:pt x="7333" y="1354"/>
                    </a:lnTo>
                    <a:cubicBezTo>
                      <a:pt x="7333" y="1350"/>
                      <a:pt x="7336" y="1347"/>
                      <a:pt x="7340" y="1347"/>
                    </a:cubicBezTo>
                    <a:cubicBezTo>
                      <a:pt x="7344" y="1347"/>
                      <a:pt x="7347" y="1350"/>
                      <a:pt x="7347" y="1354"/>
                    </a:cubicBezTo>
                    <a:close/>
                    <a:moveTo>
                      <a:pt x="7347" y="1434"/>
                    </a:moveTo>
                    <a:lnTo>
                      <a:pt x="7347" y="1474"/>
                    </a:lnTo>
                    <a:cubicBezTo>
                      <a:pt x="7347" y="1477"/>
                      <a:pt x="7344" y="1480"/>
                      <a:pt x="7340" y="1480"/>
                    </a:cubicBezTo>
                    <a:cubicBezTo>
                      <a:pt x="7336" y="1480"/>
                      <a:pt x="7333" y="1477"/>
                      <a:pt x="7333" y="1474"/>
                    </a:cubicBezTo>
                    <a:lnTo>
                      <a:pt x="7333" y="1434"/>
                    </a:lnTo>
                    <a:cubicBezTo>
                      <a:pt x="7333" y="1430"/>
                      <a:pt x="7336" y="1427"/>
                      <a:pt x="7340" y="1427"/>
                    </a:cubicBezTo>
                    <a:cubicBezTo>
                      <a:pt x="7344" y="1427"/>
                      <a:pt x="7347" y="1430"/>
                      <a:pt x="7347" y="1434"/>
                    </a:cubicBezTo>
                    <a:close/>
                    <a:moveTo>
                      <a:pt x="7347" y="1514"/>
                    </a:moveTo>
                    <a:lnTo>
                      <a:pt x="7347" y="1554"/>
                    </a:lnTo>
                    <a:cubicBezTo>
                      <a:pt x="7347" y="1557"/>
                      <a:pt x="7344" y="1560"/>
                      <a:pt x="7340" y="1560"/>
                    </a:cubicBezTo>
                    <a:cubicBezTo>
                      <a:pt x="7336" y="1560"/>
                      <a:pt x="7333" y="1557"/>
                      <a:pt x="7333" y="1554"/>
                    </a:cubicBezTo>
                    <a:lnTo>
                      <a:pt x="7333" y="1514"/>
                    </a:lnTo>
                    <a:cubicBezTo>
                      <a:pt x="7333" y="1510"/>
                      <a:pt x="7336" y="1507"/>
                      <a:pt x="7340" y="1507"/>
                    </a:cubicBezTo>
                    <a:cubicBezTo>
                      <a:pt x="7344" y="1507"/>
                      <a:pt x="7347" y="1510"/>
                      <a:pt x="7347" y="1514"/>
                    </a:cubicBezTo>
                    <a:close/>
                    <a:moveTo>
                      <a:pt x="7347" y="1594"/>
                    </a:moveTo>
                    <a:lnTo>
                      <a:pt x="7347" y="1634"/>
                    </a:lnTo>
                    <a:cubicBezTo>
                      <a:pt x="7347" y="1637"/>
                      <a:pt x="7344" y="1640"/>
                      <a:pt x="7340" y="1640"/>
                    </a:cubicBezTo>
                    <a:cubicBezTo>
                      <a:pt x="7336" y="1640"/>
                      <a:pt x="7333" y="1637"/>
                      <a:pt x="7333" y="1634"/>
                    </a:cubicBezTo>
                    <a:lnTo>
                      <a:pt x="7333" y="1594"/>
                    </a:lnTo>
                    <a:cubicBezTo>
                      <a:pt x="7333" y="1590"/>
                      <a:pt x="7336" y="1587"/>
                      <a:pt x="7340" y="1587"/>
                    </a:cubicBezTo>
                    <a:cubicBezTo>
                      <a:pt x="7344" y="1587"/>
                      <a:pt x="7347" y="1590"/>
                      <a:pt x="7347" y="1594"/>
                    </a:cubicBezTo>
                    <a:close/>
                    <a:moveTo>
                      <a:pt x="7347" y="1674"/>
                    </a:moveTo>
                    <a:lnTo>
                      <a:pt x="7347" y="1714"/>
                    </a:lnTo>
                    <a:cubicBezTo>
                      <a:pt x="7347" y="1717"/>
                      <a:pt x="7344" y="1720"/>
                      <a:pt x="7340" y="1720"/>
                    </a:cubicBezTo>
                    <a:cubicBezTo>
                      <a:pt x="7336" y="1720"/>
                      <a:pt x="7333" y="1717"/>
                      <a:pt x="7333" y="1714"/>
                    </a:cubicBezTo>
                    <a:lnTo>
                      <a:pt x="7333" y="1674"/>
                    </a:lnTo>
                    <a:cubicBezTo>
                      <a:pt x="7333" y="1670"/>
                      <a:pt x="7336" y="1667"/>
                      <a:pt x="7340" y="1667"/>
                    </a:cubicBezTo>
                    <a:cubicBezTo>
                      <a:pt x="7344" y="1667"/>
                      <a:pt x="7347" y="1670"/>
                      <a:pt x="7347" y="1674"/>
                    </a:cubicBezTo>
                    <a:close/>
                    <a:moveTo>
                      <a:pt x="7347" y="1754"/>
                    </a:moveTo>
                    <a:lnTo>
                      <a:pt x="7347" y="1794"/>
                    </a:lnTo>
                    <a:cubicBezTo>
                      <a:pt x="7347" y="1797"/>
                      <a:pt x="7344" y="1800"/>
                      <a:pt x="7340" y="1800"/>
                    </a:cubicBezTo>
                    <a:cubicBezTo>
                      <a:pt x="7336" y="1800"/>
                      <a:pt x="7333" y="1797"/>
                      <a:pt x="7333" y="1794"/>
                    </a:cubicBezTo>
                    <a:lnTo>
                      <a:pt x="7333" y="1754"/>
                    </a:lnTo>
                    <a:cubicBezTo>
                      <a:pt x="7333" y="1750"/>
                      <a:pt x="7336" y="1747"/>
                      <a:pt x="7340" y="1747"/>
                    </a:cubicBezTo>
                    <a:cubicBezTo>
                      <a:pt x="7344" y="1747"/>
                      <a:pt x="7347" y="1750"/>
                      <a:pt x="7347" y="1754"/>
                    </a:cubicBezTo>
                    <a:close/>
                    <a:moveTo>
                      <a:pt x="7347" y="1834"/>
                    </a:moveTo>
                    <a:lnTo>
                      <a:pt x="7347" y="1874"/>
                    </a:lnTo>
                    <a:cubicBezTo>
                      <a:pt x="7347" y="1877"/>
                      <a:pt x="7344" y="1880"/>
                      <a:pt x="7340" y="1880"/>
                    </a:cubicBezTo>
                    <a:cubicBezTo>
                      <a:pt x="7336" y="1880"/>
                      <a:pt x="7333" y="1877"/>
                      <a:pt x="7333" y="1874"/>
                    </a:cubicBezTo>
                    <a:lnTo>
                      <a:pt x="7333" y="1834"/>
                    </a:lnTo>
                    <a:cubicBezTo>
                      <a:pt x="7333" y="1830"/>
                      <a:pt x="7336" y="1827"/>
                      <a:pt x="7340" y="1827"/>
                    </a:cubicBezTo>
                    <a:cubicBezTo>
                      <a:pt x="7344" y="1827"/>
                      <a:pt x="7347" y="1830"/>
                      <a:pt x="7347" y="1834"/>
                    </a:cubicBezTo>
                    <a:close/>
                    <a:moveTo>
                      <a:pt x="7347" y="1914"/>
                    </a:moveTo>
                    <a:lnTo>
                      <a:pt x="7347" y="1954"/>
                    </a:lnTo>
                    <a:cubicBezTo>
                      <a:pt x="7347" y="1957"/>
                      <a:pt x="7344" y="1960"/>
                      <a:pt x="7340" y="1960"/>
                    </a:cubicBezTo>
                    <a:cubicBezTo>
                      <a:pt x="7336" y="1960"/>
                      <a:pt x="7333" y="1957"/>
                      <a:pt x="7333" y="1954"/>
                    </a:cubicBezTo>
                    <a:lnTo>
                      <a:pt x="7333" y="1914"/>
                    </a:lnTo>
                    <a:cubicBezTo>
                      <a:pt x="7333" y="1910"/>
                      <a:pt x="7336" y="1907"/>
                      <a:pt x="7340" y="1907"/>
                    </a:cubicBezTo>
                    <a:cubicBezTo>
                      <a:pt x="7344" y="1907"/>
                      <a:pt x="7347" y="1910"/>
                      <a:pt x="7347" y="1914"/>
                    </a:cubicBezTo>
                    <a:close/>
                    <a:moveTo>
                      <a:pt x="7347" y="1994"/>
                    </a:moveTo>
                    <a:lnTo>
                      <a:pt x="7347" y="2034"/>
                    </a:lnTo>
                    <a:cubicBezTo>
                      <a:pt x="7347" y="2037"/>
                      <a:pt x="7344" y="2040"/>
                      <a:pt x="7340" y="2040"/>
                    </a:cubicBezTo>
                    <a:cubicBezTo>
                      <a:pt x="7336" y="2040"/>
                      <a:pt x="7333" y="2037"/>
                      <a:pt x="7333" y="2034"/>
                    </a:cubicBezTo>
                    <a:lnTo>
                      <a:pt x="7333" y="1994"/>
                    </a:lnTo>
                    <a:cubicBezTo>
                      <a:pt x="7333" y="1990"/>
                      <a:pt x="7336" y="1987"/>
                      <a:pt x="7340" y="1987"/>
                    </a:cubicBezTo>
                    <a:cubicBezTo>
                      <a:pt x="7344" y="1987"/>
                      <a:pt x="7347" y="1990"/>
                      <a:pt x="7347" y="1994"/>
                    </a:cubicBezTo>
                    <a:close/>
                    <a:moveTo>
                      <a:pt x="7347" y="2074"/>
                    </a:moveTo>
                    <a:lnTo>
                      <a:pt x="7347" y="2114"/>
                    </a:lnTo>
                    <a:cubicBezTo>
                      <a:pt x="7347" y="2117"/>
                      <a:pt x="7344" y="2120"/>
                      <a:pt x="7340" y="2120"/>
                    </a:cubicBezTo>
                    <a:cubicBezTo>
                      <a:pt x="7336" y="2120"/>
                      <a:pt x="7333" y="2117"/>
                      <a:pt x="7333" y="2114"/>
                    </a:cubicBezTo>
                    <a:lnTo>
                      <a:pt x="7333" y="2074"/>
                    </a:lnTo>
                    <a:cubicBezTo>
                      <a:pt x="7333" y="2070"/>
                      <a:pt x="7336" y="2067"/>
                      <a:pt x="7340" y="2067"/>
                    </a:cubicBezTo>
                    <a:cubicBezTo>
                      <a:pt x="7344" y="2067"/>
                      <a:pt x="7347" y="2070"/>
                      <a:pt x="7347" y="2074"/>
                    </a:cubicBezTo>
                    <a:close/>
                    <a:moveTo>
                      <a:pt x="7347" y="2154"/>
                    </a:moveTo>
                    <a:lnTo>
                      <a:pt x="7347" y="2194"/>
                    </a:lnTo>
                    <a:cubicBezTo>
                      <a:pt x="7347" y="2197"/>
                      <a:pt x="7344" y="2200"/>
                      <a:pt x="7340" y="2200"/>
                    </a:cubicBezTo>
                    <a:cubicBezTo>
                      <a:pt x="7336" y="2200"/>
                      <a:pt x="7333" y="2197"/>
                      <a:pt x="7333" y="2194"/>
                    </a:cubicBezTo>
                    <a:lnTo>
                      <a:pt x="7333" y="2154"/>
                    </a:lnTo>
                    <a:cubicBezTo>
                      <a:pt x="7333" y="2150"/>
                      <a:pt x="7336" y="2147"/>
                      <a:pt x="7340" y="2147"/>
                    </a:cubicBezTo>
                    <a:cubicBezTo>
                      <a:pt x="7344" y="2147"/>
                      <a:pt x="7347" y="2150"/>
                      <a:pt x="7347" y="2154"/>
                    </a:cubicBezTo>
                    <a:close/>
                    <a:moveTo>
                      <a:pt x="7347" y="2234"/>
                    </a:moveTo>
                    <a:lnTo>
                      <a:pt x="7347" y="2274"/>
                    </a:lnTo>
                    <a:cubicBezTo>
                      <a:pt x="7347" y="2277"/>
                      <a:pt x="7344" y="2280"/>
                      <a:pt x="7340" y="2280"/>
                    </a:cubicBezTo>
                    <a:cubicBezTo>
                      <a:pt x="7336" y="2280"/>
                      <a:pt x="7333" y="2277"/>
                      <a:pt x="7333" y="2274"/>
                    </a:cubicBezTo>
                    <a:lnTo>
                      <a:pt x="7333" y="2234"/>
                    </a:lnTo>
                    <a:cubicBezTo>
                      <a:pt x="7333" y="2230"/>
                      <a:pt x="7336" y="2227"/>
                      <a:pt x="7340" y="2227"/>
                    </a:cubicBezTo>
                    <a:cubicBezTo>
                      <a:pt x="7344" y="2227"/>
                      <a:pt x="7347" y="2230"/>
                      <a:pt x="7347" y="2234"/>
                    </a:cubicBezTo>
                    <a:close/>
                    <a:moveTo>
                      <a:pt x="7347" y="2314"/>
                    </a:moveTo>
                    <a:lnTo>
                      <a:pt x="7347" y="2354"/>
                    </a:lnTo>
                    <a:cubicBezTo>
                      <a:pt x="7347" y="2357"/>
                      <a:pt x="7344" y="2360"/>
                      <a:pt x="7340" y="2360"/>
                    </a:cubicBezTo>
                    <a:cubicBezTo>
                      <a:pt x="7336" y="2360"/>
                      <a:pt x="7333" y="2357"/>
                      <a:pt x="7333" y="2354"/>
                    </a:cubicBezTo>
                    <a:lnTo>
                      <a:pt x="7333" y="2314"/>
                    </a:lnTo>
                    <a:cubicBezTo>
                      <a:pt x="7333" y="2310"/>
                      <a:pt x="7336" y="2307"/>
                      <a:pt x="7340" y="2307"/>
                    </a:cubicBezTo>
                    <a:cubicBezTo>
                      <a:pt x="7344" y="2307"/>
                      <a:pt x="7347" y="2310"/>
                      <a:pt x="7347" y="2314"/>
                    </a:cubicBezTo>
                    <a:close/>
                    <a:moveTo>
                      <a:pt x="7347" y="2394"/>
                    </a:moveTo>
                    <a:lnTo>
                      <a:pt x="7347" y="2434"/>
                    </a:lnTo>
                    <a:cubicBezTo>
                      <a:pt x="7347" y="2437"/>
                      <a:pt x="7344" y="2440"/>
                      <a:pt x="7340" y="2440"/>
                    </a:cubicBezTo>
                    <a:cubicBezTo>
                      <a:pt x="7336" y="2440"/>
                      <a:pt x="7333" y="2437"/>
                      <a:pt x="7333" y="2434"/>
                    </a:cubicBezTo>
                    <a:lnTo>
                      <a:pt x="7333" y="2394"/>
                    </a:lnTo>
                    <a:cubicBezTo>
                      <a:pt x="7333" y="2390"/>
                      <a:pt x="7336" y="2387"/>
                      <a:pt x="7340" y="2387"/>
                    </a:cubicBezTo>
                    <a:cubicBezTo>
                      <a:pt x="7344" y="2387"/>
                      <a:pt x="7347" y="2390"/>
                      <a:pt x="7347" y="2394"/>
                    </a:cubicBezTo>
                    <a:close/>
                    <a:moveTo>
                      <a:pt x="7347" y="2474"/>
                    </a:moveTo>
                    <a:lnTo>
                      <a:pt x="7347" y="2514"/>
                    </a:lnTo>
                    <a:cubicBezTo>
                      <a:pt x="7347" y="2517"/>
                      <a:pt x="7344" y="2520"/>
                      <a:pt x="7340" y="2520"/>
                    </a:cubicBezTo>
                    <a:cubicBezTo>
                      <a:pt x="7336" y="2520"/>
                      <a:pt x="7333" y="2517"/>
                      <a:pt x="7333" y="2514"/>
                    </a:cubicBezTo>
                    <a:lnTo>
                      <a:pt x="7333" y="2474"/>
                    </a:lnTo>
                    <a:cubicBezTo>
                      <a:pt x="7333" y="2470"/>
                      <a:pt x="7336" y="2467"/>
                      <a:pt x="7340" y="2467"/>
                    </a:cubicBezTo>
                    <a:cubicBezTo>
                      <a:pt x="7344" y="2467"/>
                      <a:pt x="7347" y="2470"/>
                      <a:pt x="7347" y="2474"/>
                    </a:cubicBezTo>
                    <a:close/>
                    <a:moveTo>
                      <a:pt x="7327" y="2547"/>
                    </a:moveTo>
                    <a:lnTo>
                      <a:pt x="7287" y="2547"/>
                    </a:lnTo>
                    <a:cubicBezTo>
                      <a:pt x="7283" y="2547"/>
                      <a:pt x="7280" y="2544"/>
                      <a:pt x="7280" y="2540"/>
                    </a:cubicBezTo>
                    <a:cubicBezTo>
                      <a:pt x="7280" y="2536"/>
                      <a:pt x="7283" y="2533"/>
                      <a:pt x="7287" y="2533"/>
                    </a:cubicBezTo>
                    <a:lnTo>
                      <a:pt x="7327" y="2533"/>
                    </a:lnTo>
                    <a:cubicBezTo>
                      <a:pt x="7330" y="2533"/>
                      <a:pt x="7333" y="2536"/>
                      <a:pt x="7333" y="2540"/>
                    </a:cubicBezTo>
                    <a:cubicBezTo>
                      <a:pt x="7333" y="2544"/>
                      <a:pt x="7330" y="2547"/>
                      <a:pt x="7327" y="2547"/>
                    </a:cubicBezTo>
                    <a:close/>
                    <a:moveTo>
                      <a:pt x="7247" y="2547"/>
                    </a:moveTo>
                    <a:lnTo>
                      <a:pt x="7207" y="2547"/>
                    </a:lnTo>
                    <a:cubicBezTo>
                      <a:pt x="7203" y="2547"/>
                      <a:pt x="7200" y="2544"/>
                      <a:pt x="7200" y="2540"/>
                    </a:cubicBezTo>
                    <a:cubicBezTo>
                      <a:pt x="7200" y="2536"/>
                      <a:pt x="7203" y="2533"/>
                      <a:pt x="7207" y="2533"/>
                    </a:cubicBezTo>
                    <a:lnTo>
                      <a:pt x="7247" y="2533"/>
                    </a:lnTo>
                    <a:cubicBezTo>
                      <a:pt x="7250" y="2533"/>
                      <a:pt x="7253" y="2536"/>
                      <a:pt x="7253" y="2540"/>
                    </a:cubicBezTo>
                    <a:cubicBezTo>
                      <a:pt x="7253" y="2544"/>
                      <a:pt x="7250" y="2547"/>
                      <a:pt x="7247" y="2547"/>
                    </a:cubicBezTo>
                    <a:close/>
                    <a:moveTo>
                      <a:pt x="7167" y="2547"/>
                    </a:moveTo>
                    <a:lnTo>
                      <a:pt x="7127" y="2547"/>
                    </a:lnTo>
                    <a:cubicBezTo>
                      <a:pt x="7123" y="2547"/>
                      <a:pt x="7120" y="2544"/>
                      <a:pt x="7120" y="2540"/>
                    </a:cubicBezTo>
                    <a:cubicBezTo>
                      <a:pt x="7120" y="2536"/>
                      <a:pt x="7123" y="2533"/>
                      <a:pt x="7127" y="2533"/>
                    </a:cubicBezTo>
                    <a:lnTo>
                      <a:pt x="7167" y="2533"/>
                    </a:lnTo>
                    <a:cubicBezTo>
                      <a:pt x="7170" y="2533"/>
                      <a:pt x="7173" y="2536"/>
                      <a:pt x="7173" y="2540"/>
                    </a:cubicBezTo>
                    <a:cubicBezTo>
                      <a:pt x="7173" y="2544"/>
                      <a:pt x="7170" y="2547"/>
                      <a:pt x="7167" y="2547"/>
                    </a:cubicBezTo>
                    <a:close/>
                    <a:moveTo>
                      <a:pt x="7087" y="2547"/>
                    </a:moveTo>
                    <a:lnTo>
                      <a:pt x="7047" y="2547"/>
                    </a:lnTo>
                    <a:cubicBezTo>
                      <a:pt x="7043" y="2547"/>
                      <a:pt x="7040" y="2544"/>
                      <a:pt x="7040" y="2540"/>
                    </a:cubicBezTo>
                    <a:cubicBezTo>
                      <a:pt x="7040" y="2536"/>
                      <a:pt x="7043" y="2533"/>
                      <a:pt x="7047" y="2533"/>
                    </a:cubicBezTo>
                    <a:lnTo>
                      <a:pt x="7087" y="2533"/>
                    </a:lnTo>
                    <a:cubicBezTo>
                      <a:pt x="7090" y="2533"/>
                      <a:pt x="7093" y="2536"/>
                      <a:pt x="7093" y="2540"/>
                    </a:cubicBezTo>
                    <a:cubicBezTo>
                      <a:pt x="7093" y="2544"/>
                      <a:pt x="7090" y="2547"/>
                      <a:pt x="7087" y="2547"/>
                    </a:cubicBezTo>
                    <a:close/>
                    <a:moveTo>
                      <a:pt x="7007" y="2547"/>
                    </a:moveTo>
                    <a:lnTo>
                      <a:pt x="6967" y="2547"/>
                    </a:lnTo>
                    <a:cubicBezTo>
                      <a:pt x="6963" y="2547"/>
                      <a:pt x="6960" y="2544"/>
                      <a:pt x="6960" y="2540"/>
                    </a:cubicBezTo>
                    <a:cubicBezTo>
                      <a:pt x="6960" y="2536"/>
                      <a:pt x="6963" y="2533"/>
                      <a:pt x="6967" y="2533"/>
                    </a:cubicBezTo>
                    <a:lnTo>
                      <a:pt x="7007" y="2533"/>
                    </a:lnTo>
                    <a:cubicBezTo>
                      <a:pt x="7010" y="2533"/>
                      <a:pt x="7013" y="2536"/>
                      <a:pt x="7013" y="2540"/>
                    </a:cubicBezTo>
                    <a:cubicBezTo>
                      <a:pt x="7013" y="2544"/>
                      <a:pt x="7010" y="2547"/>
                      <a:pt x="7007" y="2547"/>
                    </a:cubicBezTo>
                    <a:close/>
                    <a:moveTo>
                      <a:pt x="6927" y="2547"/>
                    </a:moveTo>
                    <a:lnTo>
                      <a:pt x="6887" y="2547"/>
                    </a:lnTo>
                    <a:cubicBezTo>
                      <a:pt x="6883" y="2547"/>
                      <a:pt x="6880" y="2544"/>
                      <a:pt x="6880" y="2540"/>
                    </a:cubicBezTo>
                    <a:cubicBezTo>
                      <a:pt x="6880" y="2536"/>
                      <a:pt x="6883" y="2533"/>
                      <a:pt x="6887" y="2533"/>
                    </a:cubicBezTo>
                    <a:lnTo>
                      <a:pt x="6927" y="2533"/>
                    </a:lnTo>
                    <a:cubicBezTo>
                      <a:pt x="6930" y="2533"/>
                      <a:pt x="6933" y="2536"/>
                      <a:pt x="6933" y="2540"/>
                    </a:cubicBezTo>
                    <a:cubicBezTo>
                      <a:pt x="6933" y="2544"/>
                      <a:pt x="6930" y="2547"/>
                      <a:pt x="6927" y="2547"/>
                    </a:cubicBezTo>
                    <a:close/>
                    <a:moveTo>
                      <a:pt x="6847" y="2547"/>
                    </a:moveTo>
                    <a:lnTo>
                      <a:pt x="6807" y="2547"/>
                    </a:lnTo>
                    <a:cubicBezTo>
                      <a:pt x="6803" y="2547"/>
                      <a:pt x="6800" y="2544"/>
                      <a:pt x="6800" y="2540"/>
                    </a:cubicBezTo>
                    <a:cubicBezTo>
                      <a:pt x="6800" y="2536"/>
                      <a:pt x="6803" y="2533"/>
                      <a:pt x="6807" y="2533"/>
                    </a:cubicBezTo>
                    <a:lnTo>
                      <a:pt x="6847" y="2533"/>
                    </a:lnTo>
                    <a:cubicBezTo>
                      <a:pt x="6850" y="2533"/>
                      <a:pt x="6853" y="2536"/>
                      <a:pt x="6853" y="2540"/>
                    </a:cubicBezTo>
                    <a:cubicBezTo>
                      <a:pt x="6853" y="2544"/>
                      <a:pt x="6850" y="2547"/>
                      <a:pt x="6847" y="2547"/>
                    </a:cubicBezTo>
                    <a:close/>
                    <a:moveTo>
                      <a:pt x="6767" y="2547"/>
                    </a:moveTo>
                    <a:lnTo>
                      <a:pt x="6727" y="2547"/>
                    </a:lnTo>
                    <a:cubicBezTo>
                      <a:pt x="6723" y="2547"/>
                      <a:pt x="6720" y="2544"/>
                      <a:pt x="6720" y="2540"/>
                    </a:cubicBezTo>
                    <a:cubicBezTo>
                      <a:pt x="6720" y="2536"/>
                      <a:pt x="6723" y="2533"/>
                      <a:pt x="6727" y="2533"/>
                    </a:cubicBezTo>
                    <a:lnTo>
                      <a:pt x="6767" y="2533"/>
                    </a:lnTo>
                    <a:cubicBezTo>
                      <a:pt x="6770" y="2533"/>
                      <a:pt x="6773" y="2536"/>
                      <a:pt x="6773" y="2540"/>
                    </a:cubicBezTo>
                    <a:cubicBezTo>
                      <a:pt x="6773" y="2544"/>
                      <a:pt x="6770" y="2547"/>
                      <a:pt x="6767" y="2547"/>
                    </a:cubicBezTo>
                    <a:close/>
                    <a:moveTo>
                      <a:pt x="6687" y="2547"/>
                    </a:moveTo>
                    <a:lnTo>
                      <a:pt x="6647" y="2547"/>
                    </a:lnTo>
                    <a:cubicBezTo>
                      <a:pt x="6643" y="2547"/>
                      <a:pt x="6640" y="2544"/>
                      <a:pt x="6640" y="2540"/>
                    </a:cubicBezTo>
                    <a:cubicBezTo>
                      <a:pt x="6640" y="2536"/>
                      <a:pt x="6643" y="2533"/>
                      <a:pt x="6647" y="2533"/>
                    </a:cubicBezTo>
                    <a:lnTo>
                      <a:pt x="6687" y="2533"/>
                    </a:lnTo>
                    <a:cubicBezTo>
                      <a:pt x="6690" y="2533"/>
                      <a:pt x="6693" y="2536"/>
                      <a:pt x="6693" y="2540"/>
                    </a:cubicBezTo>
                    <a:cubicBezTo>
                      <a:pt x="6693" y="2544"/>
                      <a:pt x="6690" y="2547"/>
                      <a:pt x="6687" y="2547"/>
                    </a:cubicBezTo>
                    <a:close/>
                    <a:moveTo>
                      <a:pt x="6607" y="2547"/>
                    </a:moveTo>
                    <a:lnTo>
                      <a:pt x="6567" y="2547"/>
                    </a:lnTo>
                    <a:cubicBezTo>
                      <a:pt x="6563" y="2547"/>
                      <a:pt x="6560" y="2544"/>
                      <a:pt x="6560" y="2540"/>
                    </a:cubicBezTo>
                    <a:cubicBezTo>
                      <a:pt x="6560" y="2536"/>
                      <a:pt x="6563" y="2533"/>
                      <a:pt x="6567" y="2533"/>
                    </a:cubicBezTo>
                    <a:lnTo>
                      <a:pt x="6607" y="2533"/>
                    </a:lnTo>
                    <a:cubicBezTo>
                      <a:pt x="6610" y="2533"/>
                      <a:pt x="6613" y="2536"/>
                      <a:pt x="6613" y="2540"/>
                    </a:cubicBezTo>
                    <a:cubicBezTo>
                      <a:pt x="6613" y="2544"/>
                      <a:pt x="6610" y="2547"/>
                      <a:pt x="6607" y="2547"/>
                    </a:cubicBezTo>
                    <a:close/>
                    <a:moveTo>
                      <a:pt x="6527" y="2547"/>
                    </a:moveTo>
                    <a:lnTo>
                      <a:pt x="6487" y="2547"/>
                    </a:lnTo>
                    <a:cubicBezTo>
                      <a:pt x="6483" y="2547"/>
                      <a:pt x="6480" y="2544"/>
                      <a:pt x="6480" y="2540"/>
                    </a:cubicBezTo>
                    <a:cubicBezTo>
                      <a:pt x="6480" y="2536"/>
                      <a:pt x="6483" y="2533"/>
                      <a:pt x="6487" y="2533"/>
                    </a:cubicBezTo>
                    <a:lnTo>
                      <a:pt x="6527" y="2533"/>
                    </a:lnTo>
                    <a:cubicBezTo>
                      <a:pt x="6530" y="2533"/>
                      <a:pt x="6533" y="2536"/>
                      <a:pt x="6533" y="2540"/>
                    </a:cubicBezTo>
                    <a:cubicBezTo>
                      <a:pt x="6533" y="2544"/>
                      <a:pt x="6530" y="2547"/>
                      <a:pt x="6527" y="2547"/>
                    </a:cubicBezTo>
                    <a:close/>
                    <a:moveTo>
                      <a:pt x="6447" y="2547"/>
                    </a:moveTo>
                    <a:lnTo>
                      <a:pt x="6407" y="2547"/>
                    </a:lnTo>
                    <a:cubicBezTo>
                      <a:pt x="6403" y="2547"/>
                      <a:pt x="6400" y="2544"/>
                      <a:pt x="6400" y="2540"/>
                    </a:cubicBezTo>
                    <a:cubicBezTo>
                      <a:pt x="6400" y="2536"/>
                      <a:pt x="6403" y="2533"/>
                      <a:pt x="6407" y="2533"/>
                    </a:cubicBezTo>
                    <a:lnTo>
                      <a:pt x="6447" y="2533"/>
                    </a:lnTo>
                    <a:cubicBezTo>
                      <a:pt x="6450" y="2533"/>
                      <a:pt x="6453" y="2536"/>
                      <a:pt x="6453" y="2540"/>
                    </a:cubicBezTo>
                    <a:cubicBezTo>
                      <a:pt x="6453" y="2544"/>
                      <a:pt x="6450" y="2547"/>
                      <a:pt x="6447" y="2547"/>
                    </a:cubicBezTo>
                    <a:close/>
                    <a:moveTo>
                      <a:pt x="6367" y="2547"/>
                    </a:moveTo>
                    <a:lnTo>
                      <a:pt x="6327" y="2547"/>
                    </a:lnTo>
                    <a:cubicBezTo>
                      <a:pt x="6323" y="2547"/>
                      <a:pt x="6320" y="2544"/>
                      <a:pt x="6320" y="2540"/>
                    </a:cubicBezTo>
                    <a:cubicBezTo>
                      <a:pt x="6320" y="2536"/>
                      <a:pt x="6323" y="2533"/>
                      <a:pt x="6327" y="2533"/>
                    </a:cubicBezTo>
                    <a:lnTo>
                      <a:pt x="6367" y="2533"/>
                    </a:lnTo>
                    <a:cubicBezTo>
                      <a:pt x="6370" y="2533"/>
                      <a:pt x="6373" y="2536"/>
                      <a:pt x="6373" y="2540"/>
                    </a:cubicBezTo>
                    <a:cubicBezTo>
                      <a:pt x="6373" y="2544"/>
                      <a:pt x="6370" y="2547"/>
                      <a:pt x="6367" y="2547"/>
                    </a:cubicBezTo>
                    <a:close/>
                    <a:moveTo>
                      <a:pt x="6287" y="2547"/>
                    </a:moveTo>
                    <a:lnTo>
                      <a:pt x="6247" y="2547"/>
                    </a:lnTo>
                    <a:cubicBezTo>
                      <a:pt x="6243" y="2547"/>
                      <a:pt x="6240" y="2544"/>
                      <a:pt x="6240" y="2540"/>
                    </a:cubicBezTo>
                    <a:cubicBezTo>
                      <a:pt x="6240" y="2536"/>
                      <a:pt x="6243" y="2533"/>
                      <a:pt x="6247" y="2533"/>
                    </a:cubicBezTo>
                    <a:lnTo>
                      <a:pt x="6287" y="2533"/>
                    </a:lnTo>
                    <a:cubicBezTo>
                      <a:pt x="6290" y="2533"/>
                      <a:pt x="6293" y="2536"/>
                      <a:pt x="6293" y="2540"/>
                    </a:cubicBezTo>
                    <a:cubicBezTo>
                      <a:pt x="6293" y="2544"/>
                      <a:pt x="6290" y="2547"/>
                      <a:pt x="6287" y="2547"/>
                    </a:cubicBezTo>
                    <a:close/>
                    <a:moveTo>
                      <a:pt x="6207" y="2547"/>
                    </a:moveTo>
                    <a:lnTo>
                      <a:pt x="6167" y="2547"/>
                    </a:lnTo>
                    <a:cubicBezTo>
                      <a:pt x="6163" y="2547"/>
                      <a:pt x="6160" y="2544"/>
                      <a:pt x="6160" y="2540"/>
                    </a:cubicBezTo>
                    <a:cubicBezTo>
                      <a:pt x="6160" y="2536"/>
                      <a:pt x="6163" y="2533"/>
                      <a:pt x="6167" y="2533"/>
                    </a:cubicBezTo>
                    <a:lnTo>
                      <a:pt x="6207" y="2533"/>
                    </a:lnTo>
                    <a:cubicBezTo>
                      <a:pt x="6210" y="2533"/>
                      <a:pt x="6213" y="2536"/>
                      <a:pt x="6213" y="2540"/>
                    </a:cubicBezTo>
                    <a:cubicBezTo>
                      <a:pt x="6213" y="2544"/>
                      <a:pt x="6210" y="2547"/>
                      <a:pt x="6207" y="2547"/>
                    </a:cubicBezTo>
                    <a:close/>
                    <a:moveTo>
                      <a:pt x="6127" y="2547"/>
                    </a:moveTo>
                    <a:lnTo>
                      <a:pt x="6087" y="2547"/>
                    </a:lnTo>
                    <a:cubicBezTo>
                      <a:pt x="6083" y="2547"/>
                      <a:pt x="6080" y="2544"/>
                      <a:pt x="6080" y="2540"/>
                    </a:cubicBezTo>
                    <a:cubicBezTo>
                      <a:pt x="6080" y="2536"/>
                      <a:pt x="6083" y="2533"/>
                      <a:pt x="6087" y="2533"/>
                    </a:cubicBezTo>
                    <a:lnTo>
                      <a:pt x="6127" y="2533"/>
                    </a:lnTo>
                    <a:cubicBezTo>
                      <a:pt x="6130" y="2533"/>
                      <a:pt x="6133" y="2536"/>
                      <a:pt x="6133" y="2540"/>
                    </a:cubicBezTo>
                    <a:cubicBezTo>
                      <a:pt x="6133" y="2544"/>
                      <a:pt x="6130" y="2547"/>
                      <a:pt x="6127" y="2547"/>
                    </a:cubicBezTo>
                    <a:close/>
                    <a:moveTo>
                      <a:pt x="6047" y="2547"/>
                    </a:moveTo>
                    <a:lnTo>
                      <a:pt x="6007" y="2547"/>
                    </a:lnTo>
                    <a:cubicBezTo>
                      <a:pt x="6003" y="2547"/>
                      <a:pt x="6000" y="2544"/>
                      <a:pt x="6000" y="2540"/>
                    </a:cubicBezTo>
                    <a:cubicBezTo>
                      <a:pt x="6000" y="2536"/>
                      <a:pt x="6003" y="2533"/>
                      <a:pt x="6007" y="2533"/>
                    </a:cubicBezTo>
                    <a:lnTo>
                      <a:pt x="6047" y="2533"/>
                    </a:lnTo>
                    <a:cubicBezTo>
                      <a:pt x="6050" y="2533"/>
                      <a:pt x="6053" y="2536"/>
                      <a:pt x="6053" y="2540"/>
                    </a:cubicBezTo>
                    <a:cubicBezTo>
                      <a:pt x="6053" y="2544"/>
                      <a:pt x="6050" y="2547"/>
                      <a:pt x="6047" y="2547"/>
                    </a:cubicBezTo>
                    <a:close/>
                    <a:moveTo>
                      <a:pt x="5967" y="2547"/>
                    </a:moveTo>
                    <a:lnTo>
                      <a:pt x="5927" y="2547"/>
                    </a:lnTo>
                    <a:cubicBezTo>
                      <a:pt x="5923" y="2547"/>
                      <a:pt x="5920" y="2544"/>
                      <a:pt x="5920" y="2540"/>
                    </a:cubicBezTo>
                    <a:cubicBezTo>
                      <a:pt x="5920" y="2536"/>
                      <a:pt x="5923" y="2533"/>
                      <a:pt x="5927" y="2533"/>
                    </a:cubicBezTo>
                    <a:lnTo>
                      <a:pt x="5967" y="2533"/>
                    </a:lnTo>
                    <a:cubicBezTo>
                      <a:pt x="5970" y="2533"/>
                      <a:pt x="5973" y="2536"/>
                      <a:pt x="5973" y="2540"/>
                    </a:cubicBezTo>
                    <a:cubicBezTo>
                      <a:pt x="5973" y="2544"/>
                      <a:pt x="5970" y="2547"/>
                      <a:pt x="5967" y="2547"/>
                    </a:cubicBezTo>
                    <a:close/>
                    <a:moveTo>
                      <a:pt x="5887" y="2547"/>
                    </a:moveTo>
                    <a:lnTo>
                      <a:pt x="5847" y="2547"/>
                    </a:lnTo>
                    <a:cubicBezTo>
                      <a:pt x="5843" y="2547"/>
                      <a:pt x="5840" y="2544"/>
                      <a:pt x="5840" y="2540"/>
                    </a:cubicBezTo>
                    <a:cubicBezTo>
                      <a:pt x="5840" y="2536"/>
                      <a:pt x="5843" y="2533"/>
                      <a:pt x="5847" y="2533"/>
                    </a:cubicBezTo>
                    <a:lnTo>
                      <a:pt x="5887" y="2533"/>
                    </a:lnTo>
                    <a:cubicBezTo>
                      <a:pt x="5890" y="2533"/>
                      <a:pt x="5893" y="2536"/>
                      <a:pt x="5893" y="2540"/>
                    </a:cubicBezTo>
                    <a:cubicBezTo>
                      <a:pt x="5893" y="2544"/>
                      <a:pt x="5890" y="2547"/>
                      <a:pt x="5887" y="2547"/>
                    </a:cubicBezTo>
                    <a:close/>
                    <a:moveTo>
                      <a:pt x="5807" y="2547"/>
                    </a:moveTo>
                    <a:lnTo>
                      <a:pt x="5767" y="2547"/>
                    </a:lnTo>
                    <a:cubicBezTo>
                      <a:pt x="5763" y="2547"/>
                      <a:pt x="5760" y="2544"/>
                      <a:pt x="5760" y="2540"/>
                    </a:cubicBezTo>
                    <a:cubicBezTo>
                      <a:pt x="5760" y="2536"/>
                      <a:pt x="5763" y="2533"/>
                      <a:pt x="5767" y="2533"/>
                    </a:cubicBezTo>
                    <a:lnTo>
                      <a:pt x="5807" y="2533"/>
                    </a:lnTo>
                    <a:cubicBezTo>
                      <a:pt x="5810" y="2533"/>
                      <a:pt x="5813" y="2536"/>
                      <a:pt x="5813" y="2540"/>
                    </a:cubicBezTo>
                    <a:cubicBezTo>
                      <a:pt x="5813" y="2544"/>
                      <a:pt x="5810" y="2547"/>
                      <a:pt x="5807" y="2547"/>
                    </a:cubicBezTo>
                    <a:close/>
                    <a:moveTo>
                      <a:pt x="5727" y="2547"/>
                    </a:moveTo>
                    <a:lnTo>
                      <a:pt x="5687" y="2547"/>
                    </a:lnTo>
                    <a:cubicBezTo>
                      <a:pt x="5683" y="2547"/>
                      <a:pt x="5680" y="2544"/>
                      <a:pt x="5680" y="2540"/>
                    </a:cubicBezTo>
                    <a:cubicBezTo>
                      <a:pt x="5680" y="2536"/>
                      <a:pt x="5683" y="2533"/>
                      <a:pt x="5687" y="2533"/>
                    </a:cubicBezTo>
                    <a:lnTo>
                      <a:pt x="5727" y="2533"/>
                    </a:lnTo>
                    <a:cubicBezTo>
                      <a:pt x="5730" y="2533"/>
                      <a:pt x="5733" y="2536"/>
                      <a:pt x="5733" y="2540"/>
                    </a:cubicBezTo>
                    <a:cubicBezTo>
                      <a:pt x="5733" y="2544"/>
                      <a:pt x="5730" y="2547"/>
                      <a:pt x="5727" y="2547"/>
                    </a:cubicBezTo>
                    <a:close/>
                    <a:moveTo>
                      <a:pt x="5647" y="2547"/>
                    </a:moveTo>
                    <a:lnTo>
                      <a:pt x="5607" y="2547"/>
                    </a:lnTo>
                    <a:cubicBezTo>
                      <a:pt x="5603" y="2547"/>
                      <a:pt x="5600" y="2544"/>
                      <a:pt x="5600" y="2540"/>
                    </a:cubicBezTo>
                    <a:cubicBezTo>
                      <a:pt x="5600" y="2536"/>
                      <a:pt x="5603" y="2533"/>
                      <a:pt x="5607" y="2533"/>
                    </a:cubicBezTo>
                    <a:lnTo>
                      <a:pt x="5647" y="2533"/>
                    </a:lnTo>
                    <a:cubicBezTo>
                      <a:pt x="5650" y="2533"/>
                      <a:pt x="5653" y="2536"/>
                      <a:pt x="5653" y="2540"/>
                    </a:cubicBezTo>
                    <a:cubicBezTo>
                      <a:pt x="5653" y="2544"/>
                      <a:pt x="5650" y="2547"/>
                      <a:pt x="5647" y="2547"/>
                    </a:cubicBezTo>
                    <a:close/>
                    <a:moveTo>
                      <a:pt x="5567" y="2547"/>
                    </a:moveTo>
                    <a:lnTo>
                      <a:pt x="5527" y="2547"/>
                    </a:lnTo>
                    <a:cubicBezTo>
                      <a:pt x="5523" y="2547"/>
                      <a:pt x="5520" y="2544"/>
                      <a:pt x="5520" y="2540"/>
                    </a:cubicBezTo>
                    <a:cubicBezTo>
                      <a:pt x="5520" y="2536"/>
                      <a:pt x="5523" y="2533"/>
                      <a:pt x="5527" y="2533"/>
                    </a:cubicBezTo>
                    <a:lnTo>
                      <a:pt x="5567" y="2533"/>
                    </a:lnTo>
                    <a:cubicBezTo>
                      <a:pt x="5570" y="2533"/>
                      <a:pt x="5573" y="2536"/>
                      <a:pt x="5573" y="2540"/>
                    </a:cubicBezTo>
                    <a:cubicBezTo>
                      <a:pt x="5573" y="2544"/>
                      <a:pt x="5570" y="2547"/>
                      <a:pt x="5567" y="2547"/>
                    </a:cubicBezTo>
                    <a:close/>
                    <a:moveTo>
                      <a:pt x="5487" y="2547"/>
                    </a:moveTo>
                    <a:lnTo>
                      <a:pt x="5447" y="2547"/>
                    </a:lnTo>
                    <a:cubicBezTo>
                      <a:pt x="5443" y="2547"/>
                      <a:pt x="5440" y="2544"/>
                      <a:pt x="5440" y="2540"/>
                    </a:cubicBezTo>
                    <a:cubicBezTo>
                      <a:pt x="5440" y="2536"/>
                      <a:pt x="5443" y="2533"/>
                      <a:pt x="5447" y="2533"/>
                    </a:cubicBezTo>
                    <a:lnTo>
                      <a:pt x="5487" y="2533"/>
                    </a:lnTo>
                    <a:cubicBezTo>
                      <a:pt x="5490" y="2533"/>
                      <a:pt x="5493" y="2536"/>
                      <a:pt x="5493" y="2540"/>
                    </a:cubicBezTo>
                    <a:cubicBezTo>
                      <a:pt x="5493" y="2544"/>
                      <a:pt x="5490" y="2547"/>
                      <a:pt x="5487" y="2547"/>
                    </a:cubicBezTo>
                    <a:close/>
                    <a:moveTo>
                      <a:pt x="5407" y="2547"/>
                    </a:moveTo>
                    <a:lnTo>
                      <a:pt x="5367" y="2547"/>
                    </a:lnTo>
                    <a:cubicBezTo>
                      <a:pt x="5363" y="2547"/>
                      <a:pt x="5360" y="2544"/>
                      <a:pt x="5360" y="2540"/>
                    </a:cubicBezTo>
                    <a:cubicBezTo>
                      <a:pt x="5360" y="2536"/>
                      <a:pt x="5363" y="2533"/>
                      <a:pt x="5367" y="2533"/>
                    </a:cubicBezTo>
                    <a:lnTo>
                      <a:pt x="5407" y="2533"/>
                    </a:lnTo>
                    <a:cubicBezTo>
                      <a:pt x="5410" y="2533"/>
                      <a:pt x="5413" y="2536"/>
                      <a:pt x="5413" y="2540"/>
                    </a:cubicBezTo>
                    <a:cubicBezTo>
                      <a:pt x="5413" y="2544"/>
                      <a:pt x="5410" y="2547"/>
                      <a:pt x="5407" y="2547"/>
                    </a:cubicBezTo>
                    <a:close/>
                    <a:moveTo>
                      <a:pt x="5327" y="2547"/>
                    </a:moveTo>
                    <a:lnTo>
                      <a:pt x="5287" y="2547"/>
                    </a:lnTo>
                    <a:cubicBezTo>
                      <a:pt x="5283" y="2547"/>
                      <a:pt x="5280" y="2544"/>
                      <a:pt x="5280" y="2540"/>
                    </a:cubicBezTo>
                    <a:cubicBezTo>
                      <a:pt x="5280" y="2536"/>
                      <a:pt x="5283" y="2533"/>
                      <a:pt x="5287" y="2533"/>
                    </a:cubicBezTo>
                    <a:lnTo>
                      <a:pt x="5327" y="2533"/>
                    </a:lnTo>
                    <a:cubicBezTo>
                      <a:pt x="5330" y="2533"/>
                      <a:pt x="5333" y="2536"/>
                      <a:pt x="5333" y="2540"/>
                    </a:cubicBezTo>
                    <a:cubicBezTo>
                      <a:pt x="5333" y="2544"/>
                      <a:pt x="5330" y="2547"/>
                      <a:pt x="5327" y="2547"/>
                    </a:cubicBezTo>
                    <a:close/>
                    <a:moveTo>
                      <a:pt x="5247" y="2547"/>
                    </a:moveTo>
                    <a:lnTo>
                      <a:pt x="5207" y="2547"/>
                    </a:lnTo>
                    <a:cubicBezTo>
                      <a:pt x="5203" y="2547"/>
                      <a:pt x="5200" y="2544"/>
                      <a:pt x="5200" y="2540"/>
                    </a:cubicBezTo>
                    <a:cubicBezTo>
                      <a:pt x="5200" y="2536"/>
                      <a:pt x="5203" y="2533"/>
                      <a:pt x="5207" y="2533"/>
                    </a:cubicBezTo>
                    <a:lnTo>
                      <a:pt x="5247" y="2533"/>
                    </a:lnTo>
                    <a:cubicBezTo>
                      <a:pt x="5250" y="2533"/>
                      <a:pt x="5253" y="2536"/>
                      <a:pt x="5253" y="2540"/>
                    </a:cubicBezTo>
                    <a:cubicBezTo>
                      <a:pt x="5253" y="2544"/>
                      <a:pt x="5250" y="2547"/>
                      <a:pt x="5247" y="2547"/>
                    </a:cubicBezTo>
                    <a:close/>
                    <a:moveTo>
                      <a:pt x="5167" y="2547"/>
                    </a:moveTo>
                    <a:lnTo>
                      <a:pt x="5127" y="2547"/>
                    </a:lnTo>
                    <a:cubicBezTo>
                      <a:pt x="5123" y="2547"/>
                      <a:pt x="5120" y="2544"/>
                      <a:pt x="5120" y="2540"/>
                    </a:cubicBezTo>
                    <a:cubicBezTo>
                      <a:pt x="5120" y="2536"/>
                      <a:pt x="5123" y="2533"/>
                      <a:pt x="5127" y="2533"/>
                    </a:cubicBezTo>
                    <a:lnTo>
                      <a:pt x="5167" y="2533"/>
                    </a:lnTo>
                    <a:cubicBezTo>
                      <a:pt x="5170" y="2533"/>
                      <a:pt x="5173" y="2536"/>
                      <a:pt x="5173" y="2540"/>
                    </a:cubicBezTo>
                    <a:cubicBezTo>
                      <a:pt x="5173" y="2544"/>
                      <a:pt x="5170" y="2547"/>
                      <a:pt x="5167" y="2547"/>
                    </a:cubicBezTo>
                    <a:close/>
                    <a:moveTo>
                      <a:pt x="5087" y="2547"/>
                    </a:moveTo>
                    <a:lnTo>
                      <a:pt x="5047" y="2547"/>
                    </a:lnTo>
                    <a:cubicBezTo>
                      <a:pt x="5043" y="2547"/>
                      <a:pt x="5040" y="2544"/>
                      <a:pt x="5040" y="2540"/>
                    </a:cubicBezTo>
                    <a:cubicBezTo>
                      <a:pt x="5040" y="2536"/>
                      <a:pt x="5043" y="2533"/>
                      <a:pt x="5047" y="2533"/>
                    </a:cubicBezTo>
                    <a:lnTo>
                      <a:pt x="5087" y="2533"/>
                    </a:lnTo>
                    <a:cubicBezTo>
                      <a:pt x="5090" y="2533"/>
                      <a:pt x="5093" y="2536"/>
                      <a:pt x="5093" y="2540"/>
                    </a:cubicBezTo>
                    <a:cubicBezTo>
                      <a:pt x="5093" y="2544"/>
                      <a:pt x="5090" y="2547"/>
                      <a:pt x="5087" y="2547"/>
                    </a:cubicBezTo>
                    <a:close/>
                    <a:moveTo>
                      <a:pt x="5007" y="2547"/>
                    </a:moveTo>
                    <a:lnTo>
                      <a:pt x="4967" y="2547"/>
                    </a:lnTo>
                    <a:cubicBezTo>
                      <a:pt x="4963" y="2547"/>
                      <a:pt x="4960" y="2544"/>
                      <a:pt x="4960" y="2540"/>
                    </a:cubicBezTo>
                    <a:cubicBezTo>
                      <a:pt x="4960" y="2536"/>
                      <a:pt x="4963" y="2533"/>
                      <a:pt x="4967" y="2533"/>
                    </a:cubicBezTo>
                    <a:lnTo>
                      <a:pt x="5007" y="2533"/>
                    </a:lnTo>
                    <a:cubicBezTo>
                      <a:pt x="5010" y="2533"/>
                      <a:pt x="5013" y="2536"/>
                      <a:pt x="5013" y="2540"/>
                    </a:cubicBezTo>
                    <a:cubicBezTo>
                      <a:pt x="5013" y="2544"/>
                      <a:pt x="5010" y="2547"/>
                      <a:pt x="5007" y="2547"/>
                    </a:cubicBezTo>
                    <a:close/>
                    <a:moveTo>
                      <a:pt x="4927" y="2547"/>
                    </a:moveTo>
                    <a:lnTo>
                      <a:pt x="4887" y="2547"/>
                    </a:lnTo>
                    <a:cubicBezTo>
                      <a:pt x="4883" y="2547"/>
                      <a:pt x="4880" y="2544"/>
                      <a:pt x="4880" y="2540"/>
                    </a:cubicBezTo>
                    <a:cubicBezTo>
                      <a:pt x="4880" y="2536"/>
                      <a:pt x="4883" y="2533"/>
                      <a:pt x="4887" y="2533"/>
                    </a:cubicBezTo>
                    <a:lnTo>
                      <a:pt x="4927" y="2533"/>
                    </a:lnTo>
                    <a:cubicBezTo>
                      <a:pt x="4930" y="2533"/>
                      <a:pt x="4933" y="2536"/>
                      <a:pt x="4933" y="2540"/>
                    </a:cubicBezTo>
                    <a:cubicBezTo>
                      <a:pt x="4933" y="2544"/>
                      <a:pt x="4930" y="2547"/>
                      <a:pt x="4927" y="2547"/>
                    </a:cubicBezTo>
                    <a:close/>
                    <a:moveTo>
                      <a:pt x="4847" y="2547"/>
                    </a:moveTo>
                    <a:lnTo>
                      <a:pt x="4807" y="2547"/>
                    </a:lnTo>
                    <a:cubicBezTo>
                      <a:pt x="4803" y="2547"/>
                      <a:pt x="4800" y="2544"/>
                      <a:pt x="4800" y="2540"/>
                    </a:cubicBezTo>
                    <a:cubicBezTo>
                      <a:pt x="4800" y="2536"/>
                      <a:pt x="4803" y="2533"/>
                      <a:pt x="4807" y="2533"/>
                    </a:cubicBezTo>
                    <a:lnTo>
                      <a:pt x="4847" y="2533"/>
                    </a:lnTo>
                    <a:cubicBezTo>
                      <a:pt x="4850" y="2533"/>
                      <a:pt x="4853" y="2536"/>
                      <a:pt x="4853" y="2540"/>
                    </a:cubicBezTo>
                    <a:cubicBezTo>
                      <a:pt x="4853" y="2544"/>
                      <a:pt x="4850" y="2547"/>
                      <a:pt x="4847" y="2547"/>
                    </a:cubicBezTo>
                    <a:close/>
                    <a:moveTo>
                      <a:pt x="4767" y="2547"/>
                    </a:moveTo>
                    <a:lnTo>
                      <a:pt x="4727" y="2547"/>
                    </a:lnTo>
                    <a:cubicBezTo>
                      <a:pt x="4723" y="2547"/>
                      <a:pt x="4720" y="2544"/>
                      <a:pt x="4720" y="2540"/>
                    </a:cubicBezTo>
                    <a:cubicBezTo>
                      <a:pt x="4720" y="2536"/>
                      <a:pt x="4723" y="2533"/>
                      <a:pt x="4727" y="2533"/>
                    </a:cubicBezTo>
                    <a:lnTo>
                      <a:pt x="4767" y="2533"/>
                    </a:lnTo>
                    <a:cubicBezTo>
                      <a:pt x="4770" y="2533"/>
                      <a:pt x="4773" y="2536"/>
                      <a:pt x="4773" y="2540"/>
                    </a:cubicBezTo>
                    <a:cubicBezTo>
                      <a:pt x="4773" y="2544"/>
                      <a:pt x="4770" y="2547"/>
                      <a:pt x="4767" y="2547"/>
                    </a:cubicBezTo>
                    <a:close/>
                    <a:moveTo>
                      <a:pt x="4687" y="2547"/>
                    </a:moveTo>
                    <a:lnTo>
                      <a:pt x="4647" y="2547"/>
                    </a:lnTo>
                    <a:cubicBezTo>
                      <a:pt x="4643" y="2547"/>
                      <a:pt x="4640" y="2544"/>
                      <a:pt x="4640" y="2540"/>
                    </a:cubicBezTo>
                    <a:cubicBezTo>
                      <a:pt x="4640" y="2536"/>
                      <a:pt x="4643" y="2533"/>
                      <a:pt x="4647" y="2533"/>
                    </a:cubicBezTo>
                    <a:lnTo>
                      <a:pt x="4687" y="2533"/>
                    </a:lnTo>
                    <a:cubicBezTo>
                      <a:pt x="4690" y="2533"/>
                      <a:pt x="4693" y="2536"/>
                      <a:pt x="4693" y="2540"/>
                    </a:cubicBezTo>
                    <a:cubicBezTo>
                      <a:pt x="4693" y="2544"/>
                      <a:pt x="4690" y="2547"/>
                      <a:pt x="4687" y="2547"/>
                    </a:cubicBezTo>
                    <a:close/>
                    <a:moveTo>
                      <a:pt x="4607" y="2547"/>
                    </a:moveTo>
                    <a:lnTo>
                      <a:pt x="4567" y="2547"/>
                    </a:lnTo>
                    <a:cubicBezTo>
                      <a:pt x="4563" y="2547"/>
                      <a:pt x="4560" y="2544"/>
                      <a:pt x="4560" y="2540"/>
                    </a:cubicBezTo>
                    <a:cubicBezTo>
                      <a:pt x="4560" y="2536"/>
                      <a:pt x="4563" y="2533"/>
                      <a:pt x="4567" y="2533"/>
                    </a:cubicBezTo>
                    <a:lnTo>
                      <a:pt x="4607" y="2533"/>
                    </a:lnTo>
                    <a:cubicBezTo>
                      <a:pt x="4610" y="2533"/>
                      <a:pt x="4613" y="2536"/>
                      <a:pt x="4613" y="2540"/>
                    </a:cubicBezTo>
                    <a:cubicBezTo>
                      <a:pt x="4613" y="2544"/>
                      <a:pt x="4610" y="2547"/>
                      <a:pt x="4607" y="2547"/>
                    </a:cubicBezTo>
                    <a:close/>
                    <a:moveTo>
                      <a:pt x="4527" y="2547"/>
                    </a:moveTo>
                    <a:lnTo>
                      <a:pt x="4487" y="2547"/>
                    </a:lnTo>
                    <a:cubicBezTo>
                      <a:pt x="4483" y="2547"/>
                      <a:pt x="4480" y="2544"/>
                      <a:pt x="4480" y="2540"/>
                    </a:cubicBezTo>
                    <a:cubicBezTo>
                      <a:pt x="4480" y="2536"/>
                      <a:pt x="4483" y="2533"/>
                      <a:pt x="4487" y="2533"/>
                    </a:cubicBezTo>
                    <a:lnTo>
                      <a:pt x="4527" y="2533"/>
                    </a:lnTo>
                    <a:cubicBezTo>
                      <a:pt x="4530" y="2533"/>
                      <a:pt x="4533" y="2536"/>
                      <a:pt x="4533" y="2540"/>
                    </a:cubicBezTo>
                    <a:cubicBezTo>
                      <a:pt x="4533" y="2544"/>
                      <a:pt x="4530" y="2547"/>
                      <a:pt x="4527" y="2547"/>
                    </a:cubicBezTo>
                    <a:close/>
                    <a:moveTo>
                      <a:pt x="4447" y="2547"/>
                    </a:moveTo>
                    <a:lnTo>
                      <a:pt x="4407" y="2547"/>
                    </a:lnTo>
                    <a:cubicBezTo>
                      <a:pt x="4403" y="2547"/>
                      <a:pt x="4400" y="2544"/>
                      <a:pt x="4400" y="2540"/>
                    </a:cubicBezTo>
                    <a:cubicBezTo>
                      <a:pt x="4400" y="2536"/>
                      <a:pt x="4403" y="2533"/>
                      <a:pt x="4407" y="2533"/>
                    </a:cubicBezTo>
                    <a:lnTo>
                      <a:pt x="4447" y="2533"/>
                    </a:lnTo>
                    <a:cubicBezTo>
                      <a:pt x="4450" y="2533"/>
                      <a:pt x="4453" y="2536"/>
                      <a:pt x="4453" y="2540"/>
                    </a:cubicBezTo>
                    <a:cubicBezTo>
                      <a:pt x="4453" y="2544"/>
                      <a:pt x="4450" y="2547"/>
                      <a:pt x="4447" y="2547"/>
                    </a:cubicBezTo>
                    <a:close/>
                    <a:moveTo>
                      <a:pt x="4367" y="2547"/>
                    </a:moveTo>
                    <a:lnTo>
                      <a:pt x="4327" y="2547"/>
                    </a:lnTo>
                    <a:cubicBezTo>
                      <a:pt x="4323" y="2547"/>
                      <a:pt x="4320" y="2544"/>
                      <a:pt x="4320" y="2540"/>
                    </a:cubicBezTo>
                    <a:cubicBezTo>
                      <a:pt x="4320" y="2536"/>
                      <a:pt x="4323" y="2533"/>
                      <a:pt x="4327" y="2533"/>
                    </a:cubicBezTo>
                    <a:lnTo>
                      <a:pt x="4367" y="2533"/>
                    </a:lnTo>
                    <a:cubicBezTo>
                      <a:pt x="4370" y="2533"/>
                      <a:pt x="4373" y="2536"/>
                      <a:pt x="4373" y="2540"/>
                    </a:cubicBezTo>
                    <a:cubicBezTo>
                      <a:pt x="4373" y="2544"/>
                      <a:pt x="4370" y="2547"/>
                      <a:pt x="4367" y="2547"/>
                    </a:cubicBezTo>
                    <a:close/>
                    <a:moveTo>
                      <a:pt x="4287" y="2547"/>
                    </a:moveTo>
                    <a:lnTo>
                      <a:pt x="4247" y="2547"/>
                    </a:lnTo>
                    <a:cubicBezTo>
                      <a:pt x="4243" y="2547"/>
                      <a:pt x="4240" y="2544"/>
                      <a:pt x="4240" y="2540"/>
                    </a:cubicBezTo>
                    <a:cubicBezTo>
                      <a:pt x="4240" y="2536"/>
                      <a:pt x="4243" y="2533"/>
                      <a:pt x="4247" y="2533"/>
                    </a:cubicBezTo>
                    <a:lnTo>
                      <a:pt x="4287" y="2533"/>
                    </a:lnTo>
                    <a:cubicBezTo>
                      <a:pt x="4290" y="2533"/>
                      <a:pt x="4293" y="2536"/>
                      <a:pt x="4293" y="2540"/>
                    </a:cubicBezTo>
                    <a:cubicBezTo>
                      <a:pt x="4293" y="2544"/>
                      <a:pt x="4290" y="2547"/>
                      <a:pt x="4287" y="2547"/>
                    </a:cubicBezTo>
                    <a:close/>
                    <a:moveTo>
                      <a:pt x="4207" y="2547"/>
                    </a:moveTo>
                    <a:lnTo>
                      <a:pt x="4167" y="2547"/>
                    </a:lnTo>
                    <a:cubicBezTo>
                      <a:pt x="4163" y="2547"/>
                      <a:pt x="4160" y="2544"/>
                      <a:pt x="4160" y="2540"/>
                    </a:cubicBezTo>
                    <a:cubicBezTo>
                      <a:pt x="4160" y="2536"/>
                      <a:pt x="4163" y="2533"/>
                      <a:pt x="4167" y="2533"/>
                    </a:cubicBezTo>
                    <a:lnTo>
                      <a:pt x="4207" y="2533"/>
                    </a:lnTo>
                    <a:cubicBezTo>
                      <a:pt x="4210" y="2533"/>
                      <a:pt x="4213" y="2536"/>
                      <a:pt x="4213" y="2540"/>
                    </a:cubicBezTo>
                    <a:cubicBezTo>
                      <a:pt x="4213" y="2544"/>
                      <a:pt x="4210" y="2547"/>
                      <a:pt x="4207" y="2547"/>
                    </a:cubicBezTo>
                    <a:close/>
                    <a:moveTo>
                      <a:pt x="4127" y="2547"/>
                    </a:moveTo>
                    <a:lnTo>
                      <a:pt x="4087" y="2547"/>
                    </a:lnTo>
                    <a:cubicBezTo>
                      <a:pt x="4083" y="2547"/>
                      <a:pt x="4080" y="2544"/>
                      <a:pt x="4080" y="2540"/>
                    </a:cubicBezTo>
                    <a:cubicBezTo>
                      <a:pt x="4080" y="2536"/>
                      <a:pt x="4083" y="2533"/>
                      <a:pt x="4087" y="2533"/>
                    </a:cubicBezTo>
                    <a:lnTo>
                      <a:pt x="4127" y="2533"/>
                    </a:lnTo>
                    <a:cubicBezTo>
                      <a:pt x="4130" y="2533"/>
                      <a:pt x="4133" y="2536"/>
                      <a:pt x="4133" y="2540"/>
                    </a:cubicBezTo>
                    <a:cubicBezTo>
                      <a:pt x="4133" y="2544"/>
                      <a:pt x="4130" y="2547"/>
                      <a:pt x="4127" y="2547"/>
                    </a:cubicBezTo>
                    <a:close/>
                    <a:moveTo>
                      <a:pt x="4047" y="2547"/>
                    </a:moveTo>
                    <a:lnTo>
                      <a:pt x="4007" y="2547"/>
                    </a:lnTo>
                    <a:cubicBezTo>
                      <a:pt x="4003" y="2547"/>
                      <a:pt x="4000" y="2544"/>
                      <a:pt x="4000" y="2540"/>
                    </a:cubicBezTo>
                    <a:cubicBezTo>
                      <a:pt x="4000" y="2536"/>
                      <a:pt x="4003" y="2533"/>
                      <a:pt x="4007" y="2533"/>
                    </a:cubicBezTo>
                    <a:lnTo>
                      <a:pt x="4047" y="2533"/>
                    </a:lnTo>
                    <a:cubicBezTo>
                      <a:pt x="4050" y="2533"/>
                      <a:pt x="4053" y="2536"/>
                      <a:pt x="4053" y="2540"/>
                    </a:cubicBezTo>
                    <a:cubicBezTo>
                      <a:pt x="4053" y="2544"/>
                      <a:pt x="4050" y="2547"/>
                      <a:pt x="4047" y="2547"/>
                    </a:cubicBezTo>
                    <a:close/>
                    <a:moveTo>
                      <a:pt x="3967" y="2547"/>
                    </a:moveTo>
                    <a:lnTo>
                      <a:pt x="3927" y="2547"/>
                    </a:lnTo>
                    <a:cubicBezTo>
                      <a:pt x="3923" y="2547"/>
                      <a:pt x="3920" y="2544"/>
                      <a:pt x="3920" y="2540"/>
                    </a:cubicBezTo>
                    <a:cubicBezTo>
                      <a:pt x="3920" y="2536"/>
                      <a:pt x="3923" y="2533"/>
                      <a:pt x="3927" y="2533"/>
                    </a:cubicBezTo>
                    <a:lnTo>
                      <a:pt x="3967" y="2533"/>
                    </a:lnTo>
                    <a:cubicBezTo>
                      <a:pt x="3970" y="2533"/>
                      <a:pt x="3973" y="2536"/>
                      <a:pt x="3973" y="2540"/>
                    </a:cubicBezTo>
                    <a:cubicBezTo>
                      <a:pt x="3973" y="2544"/>
                      <a:pt x="3970" y="2547"/>
                      <a:pt x="3967" y="2547"/>
                    </a:cubicBezTo>
                    <a:close/>
                    <a:moveTo>
                      <a:pt x="3887" y="2547"/>
                    </a:moveTo>
                    <a:lnTo>
                      <a:pt x="3847" y="2547"/>
                    </a:lnTo>
                    <a:cubicBezTo>
                      <a:pt x="3843" y="2547"/>
                      <a:pt x="3840" y="2544"/>
                      <a:pt x="3840" y="2540"/>
                    </a:cubicBezTo>
                    <a:cubicBezTo>
                      <a:pt x="3840" y="2536"/>
                      <a:pt x="3843" y="2533"/>
                      <a:pt x="3847" y="2533"/>
                    </a:cubicBezTo>
                    <a:lnTo>
                      <a:pt x="3887" y="2533"/>
                    </a:lnTo>
                    <a:cubicBezTo>
                      <a:pt x="3890" y="2533"/>
                      <a:pt x="3893" y="2536"/>
                      <a:pt x="3893" y="2540"/>
                    </a:cubicBezTo>
                    <a:cubicBezTo>
                      <a:pt x="3893" y="2544"/>
                      <a:pt x="3890" y="2547"/>
                      <a:pt x="3887" y="2547"/>
                    </a:cubicBezTo>
                    <a:close/>
                    <a:moveTo>
                      <a:pt x="3807" y="2547"/>
                    </a:moveTo>
                    <a:lnTo>
                      <a:pt x="3767" y="2547"/>
                    </a:lnTo>
                    <a:cubicBezTo>
                      <a:pt x="3763" y="2547"/>
                      <a:pt x="3760" y="2544"/>
                      <a:pt x="3760" y="2540"/>
                    </a:cubicBezTo>
                    <a:cubicBezTo>
                      <a:pt x="3760" y="2536"/>
                      <a:pt x="3763" y="2533"/>
                      <a:pt x="3767" y="2533"/>
                    </a:cubicBezTo>
                    <a:lnTo>
                      <a:pt x="3807" y="2533"/>
                    </a:lnTo>
                    <a:cubicBezTo>
                      <a:pt x="3810" y="2533"/>
                      <a:pt x="3813" y="2536"/>
                      <a:pt x="3813" y="2540"/>
                    </a:cubicBezTo>
                    <a:cubicBezTo>
                      <a:pt x="3813" y="2544"/>
                      <a:pt x="3810" y="2547"/>
                      <a:pt x="3807" y="2547"/>
                    </a:cubicBezTo>
                    <a:close/>
                    <a:moveTo>
                      <a:pt x="3727" y="2547"/>
                    </a:moveTo>
                    <a:lnTo>
                      <a:pt x="3687" y="2547"/>
                    </a:lnTo>
                    <a:cubicBezTo>
                      <a:pt x="3683" y="2547"/>
                      <a:pt x="3680" y="2544"/>
                      <a:pt x="3680" y="2540"/>
                    </a:cubicBezTo>
                    <a:cubicBezTo>
                      <a:pt x="3680" y="2536"/>
                      <a:pt x="3683" y="2533"/>
                      <a:pt x="3687" y="2533"/>
                    </a:cubicBezTo>
                    <a:lnTo>
                      <a:pt x="3727" y="2533"/>
                    </a:lnTo>
                    <a:cubicBezTo>
                      <a:pt x="3730" y="2533"/>
                      <a:pt x="3733" y="2536"/>
                      <a:pt x="3733" y="2540"/>
                    </a:cubicBezTo>
                    <a:cubicBezTo>
                      <a:pt x="3733" y="2544"/>
                      <a:pt x="3730" y="2547"/>
                      <a:pt x="3727" y="2547"/>
                    </a:cubicBezTo>
                    <a:close/>
                    <a:moveTo>
                      <a:pt x="3647" y="2547"/>
                    </a:moveTo>
                    <a:lnTo>
                      <a:pt x="3607" y="2547"/>
                    </a:lnTo>
                    <a:cubicBezTo>
                      <a:pt x="3603" y="2547"/>
                      <a:pt x="3600" y="2544"/>
                      <a:pt x="3600" y="2540"/>
                    </a:cubicBezTo>
                    <a:cubicBezTo>
                      <a:pt x="3600" y="2536"/>
                      <a:pt x="3603" y="2533"/>
                      <a:pt x="3607" y="2533"/>
                    </a:cubicBezTo>
                    <a:lnTo>
                      <a:pt x="3647" y="2533"/>
                    </a:lnTo>
                    <a:cubicBezTo>
                      <a:pt x="3650" y="2533"/>
                      <a:pt x="3653" y="2536"/>
                      <a:pt x="3653" y="2540"/>
                    </a:cubicBezTo>
                    <a:cubicBezTo>
                      <a:pt x="3653" y="2544"/>
                      <a:pt x="3650" y="2547"/>
                      <a:pt x="3647" y="2547"/>
                    </a:cubicBezTo>
                    <a:close/>
                    <a:moveTo>
                      <a:pt x="3567" y="2547"/>
                    </a:moveTo>
                    <a:lnTo>
                      <a:pt x="3527" y="2547"/>
                    </a:lnTo>
                    <a:cubicBezTo>
                      <a:pt x="3523" y="2547"/>
                      <a:pt x="3520" y="2544"/>
                      <a:pt x="3520" y="2540"/>
                    </a:cubicBezTo>
                    <a:cubicBezTo>
                      <a:pt x="3520" y="2536"/>
                      <a:pt x="3523" y="2533"/>
                      <a:pt x="3527" y="2533"/>
                    </a:cubicBezTo>
                    <a:lnTo>
                      <a:pt x="3567" y="2533"/>
                    </a:lnTo>
                    <a:cubicBezTo>
                      <a:pt x="3570" y="2533"/>
                      <a:pt x="3573" y="2536"/>
                      <a:pt x="3573" y="2540"/>
                    </a:cubicBezTo>
                    <a:cubicBezTo>
                      <a:pt x="3573" y="2544"/>
                      <a:pt x="3570" y="2547"/>
                      <a:pt x="3567" y="2547"/>
                    </a:cubicBezTo>
                    <a:close/>
                    <a:moveTo>
                      <a:pt x="3487" y="2547"/>
                    </a:moveTo>
                    <a:lnTo>
                      <a:pt x="3447" y="2547"/>
                    </a:lnTo>
                    <a:cubicBezTo>
                      <a:pt x="3443" y="2547"/>
                      <a:pt x="3440" y="2544"/>
                      <a:pt x="3440" y="2540"/>
                    </a:cubicBezTo>
                    <a:cubicBezTo>
                      <a:pt x="3440" y="2536"/>
                      <a:pt x="3443" y="2533"/>
                      <a:pt x="3447" y="2533"/>
                    </a:cubicBezTo>
                    <a:lnTo>
                      <a:pt x="3487" y="2533"/>
                    </a:lnTo>
                    <a:cubicBezTo>
                      <a:pt x="3490" y="2533"/>
                      <a:pt x="3493" y="2536"/>
                      <a:pt x="3493" y="2540"/>
                    </a:cubicBezTo>
                    <a:cubicBezTo>
                      <a:pt x="3493" y="2544"/>
                      <a:pt x="3490" y="2547"/>
                      <a:pt x="3487" y="2547"/>
                    </a:cubicBezTo>
                    <a:close/>
                    <a:moveTo>
                      <a:pt x="3407" y="2547"/>
                    </a:moveTo>
                    <a:lnTo>
                      <a:pt x="3367" y="2547"/>
                    </a:lnTo>
                    <a:cubicBezTo>
                      <a:pt x="3363" y="2547"/>
                      <a:pt x="3360" y="2544"/>
                      <a:pt x="3360" y="2540"/>
                    </a:cubicBezTo>
                    <a:cubicBezTo>
                      <a:pt x="3360" y="2536"/>
                      <a:pt x="3363" y="2533"/>
                      <a:pt x="3367" y="2533"/>
                    </a:cubicBezTo>
                    <a:lnTo>
                      <a:pt x="3407" y="2533"/>
                    </a:lnTo>
                    <a:cubicBezTo>
                      <a:pt x="3410" y="2533"/>
                      <a:pt x="3413" y="2536"/>
                      <a:pt x="3413" y="2540"/>
                    </a:cubicBezTo>
                    <a:cubicBezTo>
                      <a:pt x="3413" y="2544"/>
                      <a:pt x="3410" y="2547"/>
                      <a:pt x="3407" y="2547"/>
                    </a:cubicBezTo>
                    <a:close/>
                    <a:moveTo>
                      <a:pt x="3327" y="2547"/>
                    </a:moveTo>
                    <a:lnTo>
                      <a:pt x="3287" y="2547"/>
                    </a:lnTo>
                    <a:cubicBezTo>
                      <a:pt x="3283" y="2547"/>
                      <a:pt x="3280" y="2544"/>
                      <a:pt x="3280" y="2540"/>
                    </a:cubicBezTo>
                    <a:cubicBezTo>
                      <a:pt x="3280" y="2536"/>
                      <a:pt x="3283" y="2533"/>
                      <a:pt x="3287" y="2533"/>
                    </a:cubicBezTo>
                    <a:lnTo>
                      <a:pt x="3327" y="2533"/>
                    </a:lnTo>
                    <a:cubicBezTo>
                      <a:pt x="3330" y="2533"/>
                      <a:pt x="3333" y="2536"/>
                      <a:pt x="3333" y="2540"/>
                    </a:cubicBezTo>
                    <a:cubicBezTo>
                      <a:pt x="3333" y="2544"/>
                      <a:pt x="3330" y="2547"/>
                      <a:pt x="3327" y="2547"/>
                    </a:cubicBezTo>
                    <a:close/>
                    <a:moveTo>
                      <a:pt x="3247" y="2547"/>
                    </a:moveTo>
                    <a:lnTo>
                      <a:pt x="3207" y="2547"/>
                    </a:lnTo>
                    <a:cubicBezTo>
                      <a:pt x="3203" y="2547"/>
                      <a:pt x="3200" y="2544"/>
                      <a:pt x="3200" y="2540"/>
                    </a:cubicBezTo>
                    <a:cubicBezTo>
                      <a:pt x="3200" y="2536"/>
                      <a:pt x="3203" y="2533"/>
                      <a:pt x="3207" y="2533"/>
                    </a:cubicBezTo>
                    <a:lnTo>
                      <a:pt x="3247" y="2533"/>
                    </a:lnTo>
                    <a:cubicBezTo>
                      <a:pt x="3250" y="2533"/>
                      <a:pt x="3253" y="2536"/>
                      <a:pt x="3253" y="2540"/>
                    </a:cubicBezTo>
                    <a:cubicBezTo>
                      <a:pt x="3253" y="2544"/>
                      <a:pt x="3250" y="2547"/>
                      <a:pt x="3247" y="2547"/>
                    </a:cubicBezTo>
                    <a:close/>
                    <a:moveTo>
                      <a:pt x="3167" y="2547"/>
                    </a:moveTo>
                    <a:lnTo>
                      <a:pt x="3127" y="2547"/>
                    </a:lnTo>
                    <a:cubicBezTo>
                      <a:pt x="3123" y="2547"/>
                      <a:pt x="3120" y="2544"/>
                      <a:pt x="3120" y="2540"/>
                    </a:cubicBezTo>
                    <a:cubicBezTo>
                      <a:pt x="3120" y="2536"/>
                      <a:pt x="3123" y="2533"/>
                      <a:pt x="3127" y="2533"/>
                    </a:cubicBezTo>
                    <a:lnTo>
                      <a:pt x="3167" y="2533"/>
                    </a:lnTo>
                    <a:cubicBezTo>
                      <a:pt x="3170" y="2533"/>
                      <a:pt x="3173" y="2536"/>
                      <a:pt x="3173" y="2540"/>
                    </a:cubicBezTo>
                    <a:cubicBezTo>
                      <a:pt x="3173" y="2544"/>
                      <a:pt x="3170" y="2547"/>
                      <a:pt x="3167" y="2547"/>
                    </a:cubicBezTo>
                    <a:close/>
                    <a:moveTo>
                      <a:pt x="3087" y="2547"/>
                    </a:moveTo>
                    <a:lnTo>
                      <a:pt x="3047" y="2547"/>
                    </a:lnTo>
                    <a:cubicBezTo>
                      <a:pt x="3043" y="2547"/>
                      <a:pt x="3040" y="2544"/>
                      <a:pt x="3040" y="2540"/>
                    </a:cubicBezTo>
                    <a:cubicBezTo>
                      <a:pt x="3040" y="2536"/>
                      <a:pt x="3043" y="2533"/>
                      <a:pt x="3047" y="2533"/>
                    </a:cubicBezTo>
                    <a:lnTo>
                      <a:pt x="3087" y="2533"/>
                    </a:lnTo>
                    <a:cubicBezTo>
                      <a:pt x="3090" y="2533"/>
                      <a:pt x="3093" y="2536"/>
                      <a:pt x="3093" y="2540"/>
                    </a:cubicBezTo>
                    <a:cubicBezTo>
                      <a:pt x="3093" y="2544"/>
                      <a:pt x="3090" y="2547"/>
                      <a:pt x="3087" y="2547"/>
                    </a:cubicBezTo>
                    <a:close/>
                    <a:moveTo>
                      <a:pt x="3007" y="2547"/>
                    </a:moveTo>
                    <a:lnTo>
                      <a:pt x="2967" y="2547"/>
                    </a:lnTo>
                    <a:cubicBezTo>
                      <a:pt x="2963" y="2547"/>
                      <a:pt x="2960" y="2544"/>
                      <a:pt x="2960" y="2540"/>
                    </a:cubicBezTo>
                    <a:cubicBezTo>
                      <a:pt x="2960" y="2536"/>
                      <a:pt x="2963" y="2533"/>
                      <a:pt x="2967" y="2533"/>
                    </a:cubicBezTo>
                    <a:lnTo>
                      <a:pt x="3007" y="2533"/>
                    </a:lnTo>
                    <a:cubicBezTo>
                      <a:pt x="3010" y="2533"/>
                      <a:pt x="3013" y="2536"/>
                      <a:pt x="3013" y="2540"/>
                    </a:cubicBezTo>
                    <a:cubicBezTo>
                      <a:pt x="3013" y="2544"/>
                      <a:pt x="3010" y="2547"/>
                      <a:pt x="3007" y="2547"/>
                    </a:cubicBezTo>
                    <a:close/>
                    <a:moveTo>
                      <a:pt x="2927" y="2547"/>
                    </a:moveTo>
                    <a:lnTo>
                      <a:pt x="2887" y="2547"/>
                    </a:lnTo>
                    <a:cubicBezTo>
                      <a:pt x="2883" y="2547"/>
                      <a:pt x="2880" y="2544"/>
                      <a:pt x="2880" y="2540"/>
                    </a:cubicBezTo>
                    <a:cubicBezTo>
                      <a:pt x="2880" y="2536"/>
                      <a:pt x="2883" y="2533"/>
                      <a:pt x="2887" y="2533"/>
                    </a:cubicBezTo>
                    <a:lnTo>
                      <a:pt x="2927" y="2533"/>
                    </a:lnTo>
                    <a:cubicBezTo>
                      <a:pt x="2930" y="2533"/>
                      <a:pt x="2933" y="2536"/>
                      <a:pt x="2933" y="2540"/>
                    </a:cubicBezTo>
                    <a:cubicBezTo>
                      <a:pt x="2933" y="2544"/>
                      <a:pt x="2930" y="2547"/>
                      <a:pt x="2927" y="2547"/>
                    </a:cubicBezTo>
                    <a:close/>
                    <a:moveTo>
                      <a:pt x="2847" y="2547"/>
                    </a:moveTo>
                    <a:lnTo>
                      <a:pt x="2807" y="2547"/>
                    </a:lnTo>
                    <a:cubicBezTo>
                      <a:pt x="2803" y="2547"/>
                      <a:pt x="2800" y="2544"/>
                      <a:pt x="2800" y="2540"/>
                    </a:cubicBezTo>
                    <a:cubicBezTo>
                      <a:pt x="2800" y="2536"/>
                      <a:pt x="2803" y="2533"/>
                      <a:pt x="2807" y="2533"/>
                    </a:cubicBezTo>
                    <a:lnTo>
                      <a:pt x="2847" y="2533"/>
                    </a:lnTo>
                    <a:cubicBezTo>
                      <a:pt x="2850" y="2533"/>
                      <a:pt x="2853" y="2536"/>
                      <a:pt x="2853" y="2540"/>
                    </a:cubicBezTo>
                    <a:cubicBezTo>
                      <a:pt x="2853" y="2544"/>
                      <a:pt x="2850" y="2547"/>
                      <a:pt x="2847" y="2547"/>
                    </a:cubicBezTo>
                    <a:close/>
                    <a:moveTo>
                      <a:pt x="2767" y="2547"/>
                    </a:moveTo>
                    <a:lnTo>
                      <a:pt x="2727" y="2547"/>
                    </a:lnTo>
                    <a:cubicBezTo>
                      <a:pt x="2723" y="2547"/>
                      <a:pt x="2720" y="2544"/>
                      <a:pt x="2720" y="2540"/>
                    </a:cubicBezTo>
                    <a:cubicBezTo>
                      <a:pt x="2720" y="2536"/>
                      <a:pt x="2723" y="2533"/>
                      <a:pt x="2727" y="2533"/>
                    </a:cubicBezTo>
                    <a:lnTo>
                      <a:pt x="2767" y="2533"/>
                    </a:lnTo>
                    <a:cubicBezTo>
                      <a:pt x="2770" y="2533"/>
                      <a:pt x="2773" y="2536"/>
                      <a:pt x="2773" y="2540"/>
                    </a:cubicBezTo>
                    <a:cubicBezTo>
                      <a:pt x="2773" y="2544"/>
                      <a:pt x="2770" y="2547"/>
                      <a:pt x="2767" y="2547"/>
                    </a:cubicBezTo>
                    <a:close/>
                    <a:moveTo>
                      <a:pt x="2687" y="2547"/>
                    </a:moveTo>
                    <a:lnTo>
                      <a:pt x="2647" y="2547"/>
                    </a:lnTo>
                    <a:cubicBezTo>
                      <a:pt x="2643" y="2547"/>
                      <a:pt x="2640" y="2544"/>
                      <a:pt x="2640" y="2540"/>
                    </a:cubicBezTo>
                    <a:cubicBezTo>
                      <a:pt x="2640" y="2536"/>
                      <a:pt x="2643" y="2533"/>
                      <a:pt x="2647" y="2533"/>
                    </a:cubicBezTo>
                    <a:lnTo>
                      <a:pt x="2687" y="2533"/>
                    </a:lnTo>
                    <a:cubicBezTo>
                      <a:pt x="2690" y="2533"/>
                      <a:pt x="2693" y="2536"/>
                      <a:pt x="2693" y="2540"/>
                    </a:cubicBezTo>
                    <a:cubicBezTo>
                      <a:pt x="2693" y="2544"/>
                      <a:pt x="2690" y="2547"/>
                      <a:pt x="2687" y="2547"/>
                    </a:cubicBezTo>
                    <a:close/>
                    <a:moveTo>
                      <a:pt x="2607" y="2547"/>
                    </a:moveTo>
                    <a:lnTo>
                      <a:pt x="2567" y="2547"/>
                    </a:lnTo>
                    <a:cubicBezTo>
                      <a:pt x="2563" y="2547"/>
                      <a:pt x="2560" y="2544"/>
                      <a:pt x="2560" y="2540"/>
                    </a:cubicBezTo>
                    <a:cubicBezTo>
                      <a:pt x="2560" y="2536"/>
                      <a:pt x="2563" y="2533"/>
                      <a:pt x="2567" y="2533"/>
                    </a:cubicBezTo>
                    <a:lnTo>
                      <a:pt x="2607" y="2533"/>
                    </a:lnTo>
                    <a:cubicBezTo>
                      <a:pt x="2610" y="2533"/>
                      <a:pt x="2613" y="2536"/>
                      <a:pt x="2613" y="2540"/>
                    </a:cubicBezTo>
                    <a:cubicBezTo>
                      <a:pt x="2613" y="2544"/>
                      <a:pt x="2610" y="2547"/>
                      <a:pt x="2607" y="2547"/>
                    </a:cubicBezTo>
                    <a:close/>
                    <a:moveTo>
                      <a:pt x="2527" y="2547"/>
                    </a:moveTo>
                    <a:lnTo>
                      <a:pt x="2487" y="2547"/>
                    </a:lnTo>
                    <a:cubicBezTo>
                      <a:pt x="2483" y="2547"/>
                      <a:pt x="2480" y="2544"/>
                      <a:pt x="2480" y="2540"/>
                    </a:cubicBezTo>
                    <a:cubicBezTo>
                      <a:pt x="2480" y="2536"/>
                      <a:pt x="2483" y="2533"/>
                      <a:pt x="2487" y="2533"/>
                    </a:cubicBezTo>
                    <a:lnTo>
                      <a:pt x="2527" y="2533"/>
                    </a:lnTo>
                    <a:cubicBezTo>
                      <a:pt x="2530" y="2533"/>
                      <a:pt x="2533" y="2536"/>
                      <a:pt x="2533" y="2540"/>
                    </a:cubicBezTo>
                    <a:cubicBezTo>
                      <a:pt x="2533" y="2544"/>
                      <a:pt x="2530" y="2547"/>
                      <a:pt x="2527" y="2547"/>
                    </a:cubicBezTo>
                    <a:close/>
                    <a:moveTo>
                      <a:pt x="2447" y="2547"/>
                    </a:moveTo>
                    <a:lnTo>
                      <a:pt x="2407" y="2547"/>
                    </a:lnTo>
                    <a:cubicBezTo>
                      <a:pt x="2403" y="2547"/>
                      <a:pt x="2400" y="2544"/>
                      <a:pt x="2400" y="2540"/>
                    </a:cubicBezTo>
                    <a:cubicBezTo>
                      <a:pt x="2400" y="2536"/>
                      <a:pt x="2403" y="2533"/>
                      <a:pt x="2407" y="2533"/>
                    </a:cubicBezTo>
                    <a:lnTo>
                      <a:pt x="2447" y="2533"/>
                    </a:lnTo>
                    <a:cubicBezTo>
                      <a:pt x="2450" y="2533"/>
                      <a:pt x="2453" y="2536"/>
                      <a:pt x="2453" y="2540"/>
                    </a:cubicBezTo>
                    <a:cubicBezTo>
                      <a:pt x="2453" y="2544"/>
                      <a:pt x="2450" y="2547"/>
                      <a:pt x="2447" y="2547"/>
                    </a:cubicBezTo>
                    <a:close/>
                    <a:moveTo>
                      <a:pt x="2367" y="2547"/>
                    </a:moveTo>
                    <a:lnTo>
                      <a:pt x="2327" y="2547"/>
                    </a:lnTo>
                    <a:cubicBezTo>
                      <a:pt x="2323" y="2547"/>
                      <a:pt x="2320" y="2544"/>
                      <a:pt x="2320" y="2540"/>
                    </a:cubicBezTo>
                    <a:cubicBezTo>
                      <a:pt x="2320" y="2536"/>
                      <a:pt x="2323" y="2533"/>
                      <a:pt x="2327" y="2533"/>
                    </a:cubicBezTo>
                    <a:lnTo>
                      <a:pt x="2367" y="2533"/>
                    </a:lnTo>
                    <a:cubicBezTo>
                      <a:pt x="2370" y="2533"/>
                      <a:pt x="2373" y="2536"/>
                      <a:pt x="2373" y="2540"/>
                    </a:cubicBezTo>
                    <a:cubicBezTo>
                      <a:pt x="2373" y="2544"/>
                      <a:pt x="2370" y="2547"/>
                      <a:pt x="2367" y="2547"/>
                    </a:cubicBezTo>
                    <a:close/>
                    <a:moveTo>
                      <a:pt x="2287" y="2547"/>
                    </a:moveTo>
                    <a:lnTo>
                      <a:pt x="2247" y="2547"/>
                    </a:lnTo>
                    <a:cubicBezTo>
                      <a:pt x="2243" y="2547"/>
                      <a:pt x="2240" y="2544"/>
                      <a:pt x="2240" y="2540"/>
                    </a:cubicBezTo>
                    <a:cubicBezTo>
                      <a:pt x="2240" y="2536"/>
                      <a:pt x="2243" y="2533"/>
                      <a:pt x="2247" y="2533"/>
                    </a:cubicBezTo>
                    <a:lnTo>
                      <a:pt x="2287" y="2533"/>
                    </a:lnTo>
                    <a:cubicBezTo>
                      <a:pt x="2290" y="2533"/>
                      <a:pt x="2293" y="2536"/>
                      <a:pt x="2293" y="2540"/>
                    </a:cubicBezTo>
                    <a:cubicBezTo>
                      <a:pt x="2293" y="2544"/>
                      <a:pt x="2290" y="2547"/>
                      <a:pt x="2287" y="2547"/>
                    </a:cubicBezTo>
                    <a:close/>
                    <a:moveTo>
                      <a:pt x="2207" y="2547"/>
                    </a:moveTo>
                    <a:lnTo>
                      <a:pt x="2167" y="2547"/>
                    </a:lnTo>
                    <a:cubicBezTo>
                      <a:pt x="2163" y="2547"/>
                      <a:pt x="2160" y="2544"/>
                      <a:pt x="2160" y="2540"/>
                    </a:cubicBezTo>
                    <a:cubicBezTo>
                      <a:pt x="2160" y="2536"/>
                      <a:pt x="2163" y="2533"/>
                      <a:pt x="2167" y="2533"/>
                    </a:cubicBezTo>
                    <a:lnTo>
                      <a:pt x="2207" y="2533"/>
                    </a:lnTo>
                    <a:cubicBezTo>
                      <a:pt x="2210" y="2533"/>
                      <a:pt x="2213" y="2536"/>
                      <a:pt x="2213" y="2540"/>
                    </a:cubicBezTo>
                    <a:cubicBezTo>
                      <a:pt x="2213" y="2544"/>
                      <a:pt x="2210" y="2547"/>
                      <a:pt x="2207" y="2547"/>
                    </a:cubicBezTo>
                    <a:close/>
                    <a:moveTo>
                      <a:pt x="2127" y="2547"/>
                    </a:moveTo>
                    <a:lnTo>
                      <a:pt x="2087" y="2547"/>
                    </a:lnTo>
                    <a:cubicBezTo>
                      <a:pt x="2083" y="2547"/>
                      <a:pt x="2080" y="2544"/>
                      <a:pt x="2080" y="2540"/>
                    </a:cubicBezTo>
                    <a:cubicBezTo>
                      <a:pt x="2080" y="2536"/>
                      <a:pt x="2083" y="2533"/>
                      <a:pt x="2087" y="2533"/>
                    </a:cubicBezTo>
                    <a:lnTo>
                      <a:pt x="2127" y="2533"/>
                    </a:lnTo>
                    <a:cubicBezTo>
                      <a:pt x="2130" y="2533"/>
                      <a:pt x="2133" y="2536"/>
                      <a:pt x="2133" y="2540"/>
                    </a:cubicBezTo>
                    <a:cubicBezTo>
                      <a:pt x="2133" y="2544"/>
                      <a:pt x="2130" y="2547"/>
                      <a:pt x="2127" y="2547"/>
                    </a:cubicBezTo>
                    <a:close/>
                    <a:moveTo>
                      <a:pt x="2047" y="2547"/>
                    </a:moveTo>
                    <a:lnTo>
                      <a:pt x="2007" y="2547"/>
                    </a:lnTo>
                    <a:cubicBezTo>
                      <a:pt x="2003" y="2547"/>
                      <a:pt x="2000" y="2544"/>
                      <a:pt x="2000" y="2540"/>
                    </a:cubicBezTo>
                    <a:cubicBezTo>
                      <a:pt x="2000" y="2536"/>
                      <a:pt x="2003" y="2533"/>
                      <a:pt x="2007" y="2533"/>
                    </a:cubicBezTo>
                    <a:lnTo>
                      <a:pt x="2047" y="2533"/>
                    </a:lnTo>
                    <a:cubicBezTo>
                      <a:pt x="2050" y="2533"/>
                      <a:pt x="2053" y="2536"/>
                      <a:pt x="2053" y="2540"/>
                    </a:cubicBezTo>
                    <a:cubicBezTo>
                      <a:pt x="2053" y="2544"/>
                      <a:pt x="2050" y="2547"/>
                      <a:pt x="2047" y="2547"/>
                    </a:cubicBezTo>
                    <a:close/>
                    <a:moveTo>
                      <a:pt x="1967" y="2547"/>
                    </a:moveTo>
                    <a:lnTo>
                      <a:pt x="1927" y="2547"/>
                    </a:lnTo>
                    <a:cubicBezTo>
                      <a:pt x="1923" y="2547"/>
                      <a:pt x="1920" y="2544"/>
                      <a:pt x="1920" y="2540"/>
                    </a:cubicBezTo>
                    <a:cubicBezTo>
                      <a:pt x="1920" y="2536"/>
                      <a:pt x="1923" y="2533"/>
                      <a:pt x="1927" y="2533"/>
                    </a:cubicBezTo>
                    <a:lnTo>
                      <a:pt x="1967" y="2533"/>
                    </a:lnTo>
                    <a:cubicBezTo>
                      <a:pt x="1970" y="2533"/>
                      <a:pt x="1973" y="2536"/>
                      <a:pt x="1973" y="2540"/>
                    </a:cubicBezTo>
                    <a:cubicBezTo>
                      <a:pt x="1973" y="2544"/>
                      <a:pt x="1970" y="2547"/>
                      <a:pt x="1967" y="2547"/>
                    </a:cubicBezTo>
                    <a:close/>
                    <a:moveTo>
                      <a:pt x="1887" y="2547"/>
                    </a:moveTo>
                    <a:lnTo>
                      <a:pt x="1847" y="2547"/>
                    </a:lnTo>
                    <a:cubicBezTo>
                      <a:pt x="1843" y="2547"/>
                      <a:pt x="1840" y="2544"/>
                      <a:pt x="1840" y="2540"/>
                    </a:cubicBezTo>
                    <a:cubicBezTo>
                      <a:pt x="1840" y="2536"/>
                      <a:pt x="1843" y="2533"/>
                      <a:pt x="1847" y="2533"/>
                    </a:cubicBezTo>
                    <a:lnTo>
                      <a:pt x="1887" y="2533"/>
                    </a:lnTo>
                    <a:cubicBezTo>
                      <a:pt x="1890" y="2533"/>
                      <a:pt x="1893" y="2536"/>
                      <a:pt x="1893" y="2540"/>
                    </a:cubicBezTo>
                    <a:cubicBezTo>
                      <a:pt x="1893" y="2544"/>
                      <a:pt x="1890" y="2547"/>
                      <a:pt x="1887" y="2547"/>
                    </a:cubicBezTo>
                    <a:close/>
                    <a:moveTo>
                      <a:pt x="1807" y="2547"/>
                    </a:moveTo>
                    <a:lnTo>
                      <a:pt x="1767" y="2547"/>
                    </a:lnTo>
                    <a:cubicBezTo>
                      <a:pt x="1763" y="2547"/>
                      <a:pt x="1760" y="2544"/>
                      <a:pt x="1760" y="2540"/>
                    </a:cubicBezTo>
                    <a:cubicBezTo>
                      <a:pt x="1760" y="2536"/>
                      <a:pt x="1763" y="2533"/>
                      <a:pt x="1767" y="2533"/>
                    </a:cubicBezTo>
                    <a:lnTo>
                      <a:pt x="1807" y="2533"/>
                    </a:lnTo>
                    <a:cubicBezTo>
                      <a:pt x="1810" y="2533"/>
                      <a:pt x="1813" y="2536"/>
                      <a:pt x="1813" y="2540"/>
                    </a:cubicBezTo>
                    <a:cubicBezTo>
                      <a:pt x="1813" y="2544"/>
                      <a:pt x="1810" y="2547"/>
                      <a:pt x="1807" y="2547"/>
                    </a:cubicBezTo>
                    <a:close/>
                    <a:moveTo>
                      <a:pt x="1727" y="2547"/>
                    </a:moveTo>
                    <a:lnTo>
                      <a:pt x="1687" y="2547"/>
                    </a:lnTo>
                    <a:cubicBezTo>
                      <a:pt x="1683" y="2547"/>
                      <a:pt x="1680" y="2544"/>
                      <a:pt x="1680" y="2540"/>
                    </a:cubicBezTo>
                    <a:cubicBezTo>
                      <a:pt x="1680" y="2536"/>
                      <a:pt x="1683" y="2533"/>
                      <a:pt x="1687" y="2533"/>
                    </a:cubicBezTo>
                    <a:lnTo>
                      <a:pt x="1727" y="2533"/>
                    </a:lnTo>
                    <a:cubicBezTo>
                      <a:pt x="1730" y="2533"/>
                      <a:pt x="1733" y="2536"/>
                      <a:pt x="1733" y="2540"/>
                    </a:cubicBezTo>
                    <a:cubicBezTo>
                      <a:pt x="1733" y="2544"/>
                      <a:pt x="1730" y="2547"/>
                      <a:pt x="1727" y="2547"/>
                    </a:cubicBezTo>
                    <a:close/>
                    <a:moveTo>
                      <a:pt x="1647" y="2547"/>
                    </a:moveTo>
                    <a:lnTo>
                      <a:pt x="1607" y="2547"/>
                    </a:lnTo>
                    <a:cubicBezTo>
                      <a:pt x="1603" y="2547"/>
                      <a:pt x="1600" y="2544"/>
                      <a:pt x="1600" y="2540"/>
                    </a:cubicBezTo>
                    <a:cubicBezTo>
                      <a:pt x="1600" y="2536"/>
                      <a:pt x="1603" y="2533"/>
                      <a:pt x="1607" y="2533"/>
                    </a:cubicBezTo>
                    <a:lnTo>
                      <a:pt x="1647" y="2533"/>
                    </a:lnTo>
                    <a:cubicBezTo>
                      <a:pt x="1650" y="2533"/>
                      <a:pt x="1653" y="2536"/>
                      <a:pt x="1653" y="2540"/>
                    </a:cubicBezTo>
                    <a:cubicBezTo>
                      <a:pt x="1653" y="2544"/>
                      <a:pt x="1650" y="2547"/>
                      <a:pt x="1647" y="2547"/>
                    </a:cubicBezTo>
                    <a:close/>
                    <a:moveTo>
                      <a:pt x="1567" y="2547"/>
                    </a:moveTo>
                    <a:lnTo>
                      <a:pt x="1527" y="2547"/>
                    </a:lnTo>
                    <a:cubicBezTo>
                      <a:pt x="1523" y="2547"/>
                      <a:pt x="1520" y="2544"/>
                      <a:pt x="1520" y="2540"/>
                    </a:cubicBezTo>
                    <a:cubicBezTo>
                      <a:pt x="1520" y="2536"/>
                      <a:pt x="1523" y="2533"/>
                      <a:pt x="1527" y="2533"/>
                    </a:cubicBezTo>
                    <a:lnTo>
                      <a:pt x="1567" y="2533"/>
                    </a:lnTo>
                    <a:cubicBezTo>
                      <a:pt x="1570" y="2533"/>
                      <a:pt x="1573" y="2536"/>
                      <a:pt x="1573" y="2540"/>
                    </a:cubicBezTo>
                    <a:cubicBezTo>
                      <a:pt x="1573" y="2544"/>
                      <a:pt x="1570" y="2547"/>
                      <a:pt x="1567" y="2547"/>
                    </a:cubicBezTo>
                    <a:close/>
                    <a:moveTo>
                      <a:pt x="1487" y="2547"/>
                    </a:moveTo>
                    <a:lnTo>
                      <a:pt x="1447" y="2547"/>
                    </a:lnTo>
                    <a:cubicBezTo>
                      <a:pt x="1443" y="2547"/>
                      <a:pt x="1440" y="2544"/>
                      <a:pt x="1440" y="2540"/>
                    </a:cubicBezTo>
                    <a:cubicBezTo>
                      <a:pt x="1440" y="2536"/>
                      <a:pt x="1443" y="2533"/>
                      <a:pt x="1447" y="2533"/>
                    </a:cubicBezTo>
                    <a:lnTo>
                      <a:pt x="1487" y="2533"/>
                    </a:lnTo>
                    <a:cubicBezTo>
                      <a:pt x="1490" y="2533"/>
                      <a:pt x="1493" y="2536"/>
                      <a:pt x="1493" y="2540"/>
                    </a:cubicBezTo>
                    <a:cubicBezTo>
                      <a:pt x="1493" y="2544"/>
                      <a:pt x="1490" y="2547"/>
                      <a:pt x="1487" y="2547"/>
                    </a:cubicBezTo>
                    <a:close/>
                    <a:moveTo>
                      <a:pt x="1407" y="2547"/>
                    </a:moveTo>
                    <a:lnTo>
                      <a:pt x="1367" y="2547"/>
                    </a:lnTo>
                    <a:cubicBezTo>
                      <a:pt x="1363" y="2547"/>
                      <a:pt x="1360" y="2544"/>
                      <a:pt x="1360" y="2540"/>
                    </a:cubicBezTo>
                    <a:cubicBezTo>
                      <a:pt x="1360" y="2536"/>
                      <a:pt x="1363" y="2533"/>
                      <a:pt x="1367" y="2533"/>
                    </a:cubicBezTo>
                    <a:lnTo>
                      <a:pt x="1407" y="2533"/>
                    </a:lnTo>
                    <a:cubicBezTo>
                      <a:pt x="1410" y="2533"/>
                      <a:pt x="1413" y="2536"/>
                      <a:pt x="1413" y="2540"/>
                    </a:cubicBezTo>
                    <a:cubicBezTo>
                      <a:pt x="1413" y="2544"/>
                      <a:pt x="1410" y="2547"/>
                      <a:pt x="1407" y="2547"/>
                    </a:cubicBezTo>
                    <a:close/>
                    <a:moveTo>
                      <a:pt x="1327" y="2547"/>
                    </a:moveTo>
                    <a:lnTo>
                      <a:pt x="1287" y="2547"/>
                    </a:lnTo>
                    <a:cubicBezTo>
                      <a:pt x="1283" y="2547"/>
                      <a:pt x="1280" y="2544"/>
                      <a:pt x="1280" y="2540"/>
                    </a:cubicBezTo>
                    <a:cubicBezTo>
                      <a:pt x="1280" y="2536"/>
                      <a:pt x="1283" y="2533"/>
                      <a:pt x="1287" y="2533"/>
                    </a:cubicBezTo>
                    <a:lnTo>
                      <a:pt x="1327" y="2533"/>
                    </a:lnTo>
                    <a:cubicBezTo>
                      <a:pt x="1330" y="2533"/>
                      <a:pt x="1333" y="2536"/>
                      <a:pt x="1333" y="2540"/>
                    </a:cubicBezTo>
                    <a:cubicBezTo>
                      <a:pt x="1333" y="2544"/>
                      <a:pt x="1330" y="2547"/>
                      <a:pt x="1327" y="2547"/>
                    </a:cubicBezTo>
                    <a:close/>
                    <a:moveTo>
                      <a:pt x="1247" y="2547"/>
                    </a:moveTo>
                    <a:lnTo>
                      <a:pt x="1207" y="2547"/>
                    </a:lnTo>
                    <a:cubicBezTo>
                      <a:pt x="1203" y="2547"/>
                      <a:pt x="1200" y="2544"/>
                      <a:pt x="1200" y="2540"/>
                    </a:cubicBezTo>
                    <a:cubicBezTo>
                      <a:pt x="1200" y="2536"/>
                      <a:pt x="1203" y="2533"/>
                      <a:pt x="1207" y="2533"/>
                    </a:cubicBezTo>
                    <a:lnTo>
                      <a:pt x="1247" y="2533"/>
                    </a:lnTo>
                    <a:cubicBezTo>
                      <a:pt x="1250" y="2533"/>
                      <a:pt x="1253" y="2536"/>
                      <a:pt x="1253" y="2540"/>
                    </a:cubicBezTo>
                    <a:cubicBezTo>
                      <a:pt x="1253" y="2544"/>
                      <a:pt x="1250" y="2547"/>
                      <a:pt x="1247" y="2547"/>
                    </a:cubicBezTo>
                    <a:close/>
                    <a:moveTo>
                      <a:pt x="1167" y="2547"/>
                    </a:moveTo>
                    <a:lnTo>
                      <a:pt x="1127" y="2547"/>
                    </a:lnTo>
                    <a:cubicBezTo>
                      <a:pt x="1123" y="2547"/>
                      <a:pt x="1120" y="2544"/>
                      <a:pt x="1120" y="2540"/>
                    </a:cubicBezTo>
                    <a:cubicBezTo>
                      <a:pt x="1120" y="2536"/>
                      <a:pt x="1123" y="2533"/>
                      <a:pt x="1127" y="2533"/>
                    </a:cubicBezTo>
                    <a:lnTo>
                      <a:pt x="1167" y="2533"/>
                    </a:lnTo>
                    <a:cubicBezTo>
                      <a:pt x="1170" y="2533"/>
                      <a:pt x="1173" y="2536"/>
                      <a:pt x="1173" y="2540"/>
                    </a:cubicBezTo>
                    <a:cubicBezTo>
                      <a:pt x="1173" y="2544"/>
                      <a:pt x="1170" y="2547"/>
                      <a:pt x="1167" y="2547"/>
                    </a:cubicBezTo>
                    <a:close/>
                    <a:moveTo>
                      <a:pt x="1087" y="2547"/>
                    </a:moveTo>
                    <a:lnTo>
                      <a:pt x="1047" y="2547"/>
                    </a:lnTo>
                    <a:cubicBezTo>
                      <a:pt x="1043" y="2547"/>
                      <a:pt x="1040" y="2544"/>
                      <a:pt x="1040" y="2540"/>
                    </a:cubicBezTo>
                    <a:cubicBezTo>
                      <a:pt x="1040" y="2536"/>
                      <a:pt x="1043" y="2533"/>
                      <a:pt x="1047" y="2533"/>
                    </a:cubicBezTo>
                    <a:lnTo>
                      <a:pt x="1087" y="2533"/>
                    </a:lnTo>
                    <a:cubicBezTo>
                      <a:pt x="1090" y="2533"/>
                      <a:pt x="1093" y="2536"/>
                      <a:pt x="1093" y="2540"/>
                    </a:cubicBezTo>
                    <a:cubicBezTo>
                      <a:pt x="1093" y="2544"/>
                      <a:pt x="1090" y="2547"/>
                      <a:pt x="1087" y="2547"/>
                    </a:cubicBezTo>
                    <a:close/>
                    <a:moveTo>
                      <a:pt x="1007" y="2547"/>
                    </a:moveTo>
                    <a:lnTo>
                      <a:pt x="967" y="2547"/>
                    </a:lnTo>
                    <a:cubicBezTo>
                      <a:pt x="963" y="2547"/>
                      <a:pt x="960" y="2544"/>
                      <a:pt x="960" y="2540"/>
                    </a:cubicBezTo>
                    <a:cubicBezTo>
                      <a:pt x="960" y="2536"/>
                      <a:pt x="963" y="2533"/>
                      <a:pt x="967" y="2533"/>
                    </a:cubicBezTo>
                    <a:lnTo>
                      <a:pt x="1007" y="2533"/>
                    </a:lnTo>
                    <a:cubicBezTo>
                      <a:pt x="1010" y="2533"/>
                      <a:pt x="1013" y="2536"/>
                      <a:pt x="1013" y="2540"/>
                    </a:cubicBezTo>
                    <a:cubicBezTo>
                      <a:pt x="1013" y="2544"/>
                      <a:pt x="1010" y="2547"/>
                      <a:pt x="1007" y="2547"/>
                    </a:cubicBezTo>
                    <a:close/>
                    <a:moveTo>
                      <a:pt x="927" y="2547"/>
                    </a:moveTo>
                    <a:lnTo>
                      <a:pt x="887" y="2547"/>
                    </a:lnTo>
                    <a:cubicBezTo>
                      <a:pt x="883" y="2547"/>
                      <a:pt x="880" y="2544"/>
                      <a:pt x="880" y="2540"/>
                    </a:cubicBezTo>
                    <a:cubicBezTo>
                      <a:pt x="880" y="2536"/>
                      <a:pt x="883" y="2533"/>
                      <a:pt x="887" y="2533"/>
                    </a:cubicBezTo>
                    <a:lnTo>
                      <a:pt x="927" y="2533"/>
                    </a:lnTo>
                    <a:cubicBezTo>
                      <a:pt x="930" y="2533"/>
                      <a:pt x="933" y="2536"/>
                      <a:pt x="933" y="2540"/>
                    </a:cubicBezTo>
                    <a:cubicBezTo>
                      <a:pt x="933" y="2544"/>
                      <a:pt x="930" y="2547"/>
                      <a:pt x="927" y="2547"/>
                    </a:cubicBezTo>
                    <a:close/>
                    <a:moveTo>
                      <a:pt x="847" y="2547"/>
                    </a:moveTo>
                    <a:lnTo>
                      <a:pt x="807" y="2547"/>
                    </a:lnTo>
                    <a:cubicBezTo>
                      <a:pt x="803" y="2547"/>
                      <a:pt x="800" y="2544"/>
                      <a:pt x="800" y="2540"/>
                    </a:cubicBezTo>
                    <a:cubicBezTo>
                      <a:pt x="800" y="2536"/>
                      <a:pt x="803" y="2533"/>
                      <a:pt x="807" y="2533"/>
                    </a:cubicBezTo>
                    <a:lnTo>
                      <a:pt x="847" y="2533"/>
                    </a:lnTo>
                    <a:cubicBezTo>
                      <a:pt x="850" y="2533"/>
                      <a:pt x="853" y="2536"/>
                      <a:pt x="853" y="2540"/>
                    </a:cubicBezTo>
                    <a:cubicBezTo>
                      <a:pt x="853" y="2544"/>
                      <a:pt x="850" y="2547"/>
                      <a:pt x="847" y="2547"/>
                    </a:cubicBezTo>
                    <a:close/>
                    <a:moveTo>
                      <a:pt x="767" y="2547"/>
                    </a:moveTo>
                    <a:lnTo>
                      <a:pt x="727" y="2547"/>
                    </a:lnTo>
                    <a:cubicBezTo>
                      <a:pt x="723" y="2547"/>
                      <a:pt x="720" y="2544"/>
                      <a:pt x="720" y="2540"/>
                    </a:cubicBezTo>
                    <a:cubicBezTo>
                      <a:pt x="720" y="2536"/>
                      <a:pt x="723" y="2533"/>
                      <a:pt x="727" y="2533"/>
                    </a:cubicBezTo>
                    <a:lnTo>
                      <a:pt x="767" y="2533"/>
                    </a:lnTo>
                    <a:cubicBezTo>
                      <a:pt x="770" y="2533"/>
                      <a:pt x="773" y="2536"/>
                      <a:pt x="773" y="2540"/>
                    </a:cubicBezTo>
                    <a:cubicBezTo>
                      <a:pt x="773" y="2544"/>
                      <a:pt x="770" y="2547"/>
                      <a:pt x="767" y="2547"/>
                    </a:cubicBezTo>
                    <a:close/>
                    <a:moveTo>
                      <a:pt x="687" y="2547"/>
                    </a:moveTo>
                    <a:lnTo>
                      <a:pt x="647" y="2547"/>
                    </a:lnTo>
                    <a:cubicBezTo>
                      <a:pt x="643" y="2547"/>
                      <a:pt x="640" y="2544"/>
                      <a:pt x="640" y="2540"/>
                    </a:cubicBezTo>
                    <a:cubicBezTo>
                      <a:pt x="640" y="2536"/>
                      <a:pt x="643" y="2533"/>
                      <a:pt x="647" y="2533"/>
                    </a:cubicBezTo>
                    <a:lnTo>
                      <a:pt x="687" y="2533"/>
                    </a:lnTo>
                    <a:cubicBezTo>
                      <a:pt x="690" y="2533"/>
                      <a:pt x="693" y="2536"/>
                      <a:pt x="693" y="2540"/>
                    </a:cubicBezTo>
                    <a:cubicBezTo>
                      <a:pt x="693" y="2544"/>
                      <a:pt x="690" y="2547"/>
                      <a:pt x="687" y="2547"/>
                    </a:cubicBezTo>
                    <a:close/>
                    <a:moveTo>
                      <a:pt x="607" y="2547"/>
                    </a:moveTo>
                    <a:lnTo>
                      <a:pt x="567" y="2547"/>
                    </a:lnTo>
                    <a:cubicBezTo>
                      <a:pt x="563" y="2547"/>
                      <a:pt x="560" y="2544"/>
                      <a:pt x="560" y="2540"/>
                    </a:cubicBezTo>
                    <a:cubicBezTo>
                      <a:pt x="560" y="2536"/>
                      <a:pt x="563" y="2533"/>
                      <a:pt x="567" y="2533"/>
                    </a:cubicBezTo>
                    <a:lnTo>
                      <a:pt x="607" y="2533"/>
                    </a:lnTo>
                    <a:cubicBezTo>
                      <a:pt x="610" y="2533"/>
                      <a:pt x="613" y="2536"/>
                      <a:pt x="613" y="2540"/>
                    </a:cubicBezTo>
                    <a:cubicBezTo>
                      <a:pt x="613" y="2544"/>
                      <a:pt x="610" y="2547"/>
                      <a:pt x="607" y="2547"/>
                    </a:cubicBezTo>
                    <a:close/>
                    <a:moveTo>
                      <a:pt x="527" y="2547"/>
                    </a:moveTo>
                    <a:lnTo>
                      <a:pt x="487" y="2547"/>
                    </a:lnTo>
                    <a:cubicBezTo>
                      <a:pt x="483" y="2547"/>
                      <a:pt x="480" y="2544"/>
                      <a:pt x="480" y="2540"/>
                    </a:cubicBezTo>
                    <a:cubicBezTo>
                      <a:pt x="480" y="2536"/>
                      <a:pt x="483" y="2533"/>
                      <a:pt x="487" y="2533"/>
                    </a:cubicBezTo>
                    <a:lnTo>
                      <a:pt x="527" y="2533"/>
                    </a:lnTo>
                    <a:cubicBezTo>
                      <a:pt x="530" y="2533"/>
                      <a:pt x="533" y="2536"/>
                      <a:pt x="533" y="2540"/>
                    </a:cubicBezTo>
                    <a:cubicBezTo>
                      <a:pt x="533" y="2544"/>
                      <a:pt x="530" y="2547"/>
                      <a:pt x="527" y="2547"/>
                    </a:cubicBezTo>
                    <a:close/>
                    <a:moveTo>
                      <a:pt x="447" y="2547"/>
                    </a:moveTo>
                    <a:lnTo>
                      <a:pt x="407" y="2547"/>
                    </a:lnTo>
                    <a:cubicBezTo>
                      <a:pt x="403" y="2547"/>
                      <a:pt x="400" y="2544"/>
                      <a:pt x="400" y="2540"/>
                    </a:cubicBezTo>
                    <a:cubicBezTo>
                      <a:pt x="400" y="2536"/>
                      <a:pt x="403" y="2533"/>
                      <a:pt x="407" y="2533"/>
                    </a:cubicBezTo>
                    <a:lnTo>
                      <a:pt x="447" y="2533"/>
                    </a:lnTo>
                    <a:cubicBezTo>
                      <a:pt x="450" y="2533"/>
                      <a:pt x="453" y="2536"/>
                      <a:pt x="453" y="2540"/>
                    </a:cubicBezTo>
                    <a:cubicBezTo>
                      <a:pt x="453" y="2544"/>
                      <a:pt x="450" y="2547"/>
                      <a:pt x="447" y="2547"/>
                    </a:cubicBezTo>
                    <a:close/>
                    <a:moveTo>
                      <a:pt x="367" y="2547"/>
                    </a:moveTo>
                    <a:lnTo>
                      <a:pt x="327" y="2547"/>
                    </a:lnTo>
                    <a:cubicBezTo>
                      <a:pt x="323" y="2547"/>
                      <a:pt x="320" y="2544"/>
                      <a:pt x="320" y="2540"/>
                    </a:cubicBezTo>
                    <a:cubicBezTo>
                      <a:pt x="320" y="2536"/>
                      <a:pt x="323" y="2533"/>
                      <a:pt x="327" y="2533"/>
                    </a:cubicBezTo>
                    <a:lnTo>
                      <a:pt x="367" y="2533"/>
                    </a:lnTo>
                    <a:cubicBezTo>
                      <a:pt x="370" y="2533"/>
                      <a:pt x="373" y="2536"/>
                      <a:pt x="373" y="2540"/>
                    </a:cubicBezTo>
                    <a:cubicBezTo>
                      <a:pt x="373" y="2544"/>
                      <a:pt x="370" y="2547"/>
                      <a:pt x="367" y="2547"/>
                    </a:cubicBezTo>
                    <a:close/>
                    <a:moveTo>
                      <a:pt x="287" y="2547"/>
                    </a:moveTo>
                    <a:lnTo>
                      <a:pt x="247" y="2547"/>
                    </a:lnTo>
                    <a:cubicBezTo>
                      <a:pt x="243" y="2547"/>
                      <a:pt x="240" y="2544"/>
                      <a:pt x="240" y="2540"/>
                    </a:cubicBezTo>
                    <a:cubicBezTo>
                      <a:pt x="240" y="2536"/>
                      <a:pt x="243" y="2533"/>
                      <a:pt x="247" y="2533"/>
                    </a:cubicBezTo>
                    <a:lnTo>
                      <a:pt x="287" y="2533"/>
                    </a:lnTo>
                    <a:cubicBezTo>
                      <a:pt x="290" y="2533"/>
                      <a:pt x="293" y="2536"/>
                      <a:pt x="293" y="2540"/>
                    </a:cubicBezTo>
                    <a:cubicBezTo>
                      <a:pt x="293" y="2544"/>
                      <a:pt x="290" y="2547"/>
                      <a:pt x="287" y="2547"/>
                    </a:cubicBezTo>
                    <a:close/>
                    <a:moveTo>
                      <a:pt x="207" y="2547"/>
                    </a:moveTo>
                    <a:lnTo>
                      <a:pt x="167" y="2547"/>
                    </a:lnTo>
                    <a:cubicBezTo>
                      <a:pt x="163" y="2547"/>
                      <a:pt x="160" y="2544"/>
                      <a:pt x="160" y="2540"/>
                    </a:cubicBezTo>
                    <a:cubicBezTo>
                      <a:pt x="160" y="2536"/>
                      <a:pt x="163" y="2533"/>
                      <a:pt x="167" y="2533"/>
                    </a:cubicBezTo>
                    <a:lnTo>
                      <a:pt x="207" y="2533"/>
                    </a:lnTo>
                    <a:cubicBezTo>
                      <a:pt x="210" y="2533"/>
                      <a:pt x="213" y="2536"/>
                      <a:pt x="213" y="2540"/>
                    </a:cubicBezTo>
                    <a:cubicBezTo>
                      <a:pt x="213" y="2544"/>
                      <a:pt x="210" y="2547"/>
                      <a:pt x="207" y="2547"/>
                    </a:cubicBezTo>
                    <a:close/>
                    <a:moveTo>
                      <a:pt x="127" y="2547"/>
                    </a:moveTo>
                    <a:lnTo>
                      <a:pt x="87" y="2547"/>
                    </a:lnTo>
                    <a:cubicBezTo>
                      <a:pt x="83" y="2547"/>
                      <a:pt x="80" y="2544"/>
                      <a:pt x="80" y="2540"/>
                    </a:cubicBezTo>
                    <a:cubicBezTo>
                      <a:pt x="80" y="2536"/>
                      <a:pt x="83" y="2533"/>
                      <a:pt x="87" y="2533"/>
                    </a:cubicBezTo>
                    <a:lnTo>
                      <a:pt x="127" y="2533"/>
                    </a:lnTo>
                    <a:cubicBezTo>
                      <a:pt x="130" y="2533"/>
                      <a:pt x="133" y="2536"/>
                      <a:pt x="133" y="2540"/>
                    </a:cubicBezTo>
                    <a:cubicBezTo>
                      <a:pt x="133" y="2544"/>
                      <a:pt x="130" y="2547"/>
                      <a:pt x="127" y="2547"/>
                    </a:cubicBezTo>
                    <a:close/>
                    <a:moveTo>
                      <a:pt x="47" y="2547"/>
                    </a:moveTo>
                    <a:lnTo>
                      <a:pt x="7" y="2547"/>
                    </a:lnTo>
                    <a:cubicBezTo>
                      <a:pt x="3" y="2547"/>
                      <a:pt x="0" y="2544"/>
                      <a:pt x="0" y="2540"/>
                    </a:cubicBezTo>
                    <a:cubicBezTo>
                      <a:pt x="0" y="2536"/>
                      <a:pt x="3" y="2533"/>
                      <a:pt x="7" y="2533"/>
                    </a:cubicBezTo>
                    <a:lnTo>
                      <a:pt x="47" y="2533"/>
                    </a:lnTo>
                    <a:cubicBezTo>
                      <a:pt x="50" y="2533"/>
                      <a:pt x="53" y="2536"/>
                      <a:pt x="53" y="2540"/>
                    </a:cubicBezTo>
                    <a:cubicBezTo>
                      <a:pt x="53" y="2544"/>
                      <a:pt x="50" y="2547"/>
                      <a:pt x="47" y="2547"/>
                    </a:cubicBez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777" name="Freeform 417">
                <a:extLst>
                  <a:ext uri="{FF2B5EF4-FFF2-40B4-BE49-F238E27FC236}">
                    <a16:creationId xmlns:a16="http://schemas.microsoft.com/office/drawing/2014/main" id="{DD308E85-8795-4BE6-9B6B-0463FDA1314F}"/>
                  </a:ext>
                </a:extLst>
              </p:cNvPr>
              <p:cNvSpPr>
                <a:spLocks noEditPoints="1"/>
              </p:cNvSpPr>
              <p:nvPr/>
            </p:nvSpPr>
            <p:spPr bwMode="auto">
              <a:xfrm>
                <a:off x="3002" y="2309"/>
                <a:ext cx="1990" cy="726"/>
              </a:xfrm>
              <a:custGeom>
                <a:avLst/>
                <a:gdLst>
                  <a:gd name="T0" fmla="*/ 0 w 7347"/>
                  <a:gd name="T1" fmla="*/ 2420 h 2680"/>
                  <a:gd name="T2" fmla="*/ 0 w 7347"/>
                  <a:gd name="T3" fmla="*/ 2100 h 2680"/>
                  <a:gd name="T4" fmla="*/ 0 w 7347"/>
                  <a:gd name="T5" fmla="*/ 1780 h 2680"/>
                  <a:gd name="T6" fmla="*/ 0 w 7347"/>
                  <a:gd name="T7" fmla="*/ 1460 h 2680"/>
                  <a:gd name="T8" fmla="*/ 0 w 7347"/>
                  <a:gd name="T9" fmla="*/ 1140 h 2680"/>
                  <a:gd name="T10" fmla="*/ 0 w 7347"/>
                  <a:gd name="T11" fmla="*/ 820 h 2680"/>
                  <a:gd name="T12" fmla="*/ 0 w 7347"/>
                  <a:gd name="T13" fmla="*/ 500 h 2680"/>
                  <a:gd name="T14" fmla="*/ 0 w 7347"/>
                  <a:gd name="T15" fmla="*/ 180 h 2680"/>
                  <a:gd name="T16" fmla="*/ 200 w 7347"/>
                  <a:gd name="T17" fmla="*/ 7 h 2680"/>
                  <a:gd name="T18" fmla="*/ 520 w 7347"/>
                  <a:gd name="T19" fmla="*/ 7 h 2680"/>
                  <a:gd name="T20" fmla="*/ 840 w 7347"/>
                  <a:gd name="T21" fmla="*/ 7 h 2680"/>
                  <a:gd name="T22" fmla="*/ 1160 w 7347"/>
                  <a:gd name="T23" fmla="*/ 7 h 2680"/>
                  <a:gd name="T24" fmla="*/ 1480 w 7347"/>
                  <a:gd name="T25" fmla="*/ 7 h 2680"/>
                  <a:gd name="T26" fmla="*/ 1800 w 7347"/>
                  <a:gd name="T27" fmla="*/ 7 h 2680"/>
                  <a:gd name="T28" fmla="*/ 2120 w 7347"/>
                  <a:gd name="T29" fmla="*/ 7 h 2680"/>
                  <a:gd name="T30" fmla="*/ 2440 w 7347"/>
                  <a:gd name="T31" fmla="*/ 7 h 2680"/>
                  <a:gd name="T32" fmla="*/ 2760 w 7347"/>
                  <a:gd name="T33" fmla="*/ 7 h 2680"/>
                  <a:gd name="T34" fmla="*/ 3080 w 7347"/>
                  <a:gd name="T35" fmla="*/ 7 h 2680"/>
                  <a:gd name="T36" fmla="*/ 3400 w 7347"/>
                  <a:gd name="T37" fmla="*/ 7 h 2680"/>
                  <a:gd name="T38" fmla="*/ 3720 w 7347"/>
                  <a:gd name="T39" fmla="*/ 7 h 2680"/>
                  <a:gd name="T40" fmla="*/ 4040 w 7347"/>
                  <a:gd name="T41" fmla="*/ 7 h 2680"/>
                  <a:gd name="T42" fmla="*/ 4360 w 7347"/>
                  <a:gd name="T43" fmla="*/ 7 h 2680"/>
                  <a:gd name="T44" fmla="*/ 4680 w 7347"/>
                  <a:gd name="T45" fmla="*/ 7 h 2680"/>
                  <a:gd name="T46" fmla="*/ 5000 w 7347"/>
                  <a:gd name="T47" fmla="*/ 7 h 2680"/>
                  <a:gd name="T48" fmla="*/ 5320 w 7347"/>
                  <a:gd name="T49" fmla="*/ 7 h 2680"/>
                  <a:gd name="T50" fmla="*/ 5640 w 7347"/>
                  <a:gd name="T51" fmla="*/ 7 h 2680"/>
                  <a:gd name="T52" fmla="*/ 5960 w 7347"/>
                  <a:gd name="T53" fmla="*/ 7 h 2680"/>
                  <a:gd name="T54" fmla="*/ 6280 w 7347"/>
                  <a:gd name="T55" fmla="*/ 7 h 2680"/>
                  <a:gd name="T56" fmla="*/ 6600 w 7347"/>
                  <a:gd name="T57" fmla="*/ 7 h 2680"/>
                  <a:gd name="T58" fmla="*/ 6920 w 7347"/>
                  <a:gd name="T59" fmla="*/ 7 h 2680"/>
                  <a:gd name="T60" fmla="*/ 7240 w 7347"/>
                  <a:gd name="T61" fmla="*/ 7 h 2680"/>
                  <a:gd name="T62" fmla="*/ 7340 w 7347"/>
                  <a:gd name="T63" fmla="*/ 227 h 2680"/>
                  <a:gd name="T64" fmla="*/ 7340 w 7347"/>
                  <a:gd name="T65" fmla="*/ 547 h 2680"/>
                  <a:gd name="T66" fmla="*/ 7340 w 7347"/>
                  <a:gd name="T67" fmla="*/ 867 h 2680"/>
                  <a:gd name="T68" fmla="*/ 7340 w 7347"/>
                  <a:gd name="T69" fmla="*/ 1187 h 2680"/>
                  <a:gd name="T70" fmla="*/ 7340 w 7347"/>
                  <a:gd name="T71" fmla="*/ 1507 h 2680"/>
                  <a:gd name="T72" fmla="*/ 7340 w 7347"/>
                  <a:gd name="T73" fmla="*/ 1827 h 2680"/>
                  <a:gd name="T74" fmla="*/ 7340 w 7347"/>
                  <a:gd name="T75" fmla="*/ 2147 h 2680"/>
                  <a:gd name="T76" fmla="*/ 7340 w 7347"/>
                  <a:gd name="T77" fmla="*/ 2467 h 2680"/>
                  <a:gd name="T78" fmla="*/ 7340 w 7347"/>
                  <a:gd name="T79" fmla="*/ 2654 h 2680"/>
                  <a:gd name="T80" fmla="*/ 7040 w 7347"/>
                  <a:gd name="T81" fmla="*/ 2673 h 2680"/>
                  <a:gd name="T82" fmla="*/ 6720 w 7347"/>
                  <a:gd name="T83" fmla="*/ 2673 h 2680"/>
                  <a:gd name="T84" fmla="*/ 6400 w 7347"/>
                  <a:gd name="T85" fmla="*/ 2673 h 2680"/>
                  <a:gd name="T86" fmla="*/ 6080 w 7347"/>
                  <a:gd name="T87" fmla="*/ 2673 h 2680"/>
                  <a:gd name="T88" fmla="*/ 5760 w 7347"/>
                  <a:gd name="T89" fmla="*/ 2673 h 2680"/>
                  <a:gd name="T90" fmla="*/ 5440 w 7347"/>
                  <a:gd name="T91" fmla="*/ 2673 h 2680"/>
                  <a:gd name="T92" fmla="*/ 5120 w 7347"/>
                  <a:gd name="T93" fmla="*/ 2673 h 2680"/>
                  <a:gd name="T94" fmla="*/ 4800 w 7347"/>
                  <a:gd name="T95" fmla="*/ 2673 h 2680"/>
                  <a:gd name="T96" fmla="*/ 4480 w 7347"/>
                  <a:gd name="T97" fmla="*/ 2673 h 2680"/>
                  <a:gd name="T98" fmla="*/ 4160 w 7347"/>
                  <a:gd name="T99" fmla="*/ 2673 h 2680"/>
                  <a:gd name="T100" fmla="*/ 3840 w 7347"/>
                  <a:gd name="T101" fmla="*/ 2673 h 2680"/>
                  <a:gd name="T102" fmla="*/ 3520 w 7347"/>
                  <a:gd name="T103" fmla="*/ 2673 h 2680"/>
                  <a:gd name="T104" fmla="*/ 3200 w 7347"/>
                  <a:gd name="T105" fmla="*/ 2673 h 2680"/>
                  <a:gd name="T106" fmla="*/ 2880 w 7347"/>
                  <a:gd name="T107" fmla="*/ 2673 h 2680"/>
                  <a:gd name="T108" fmla="*/ 2560 w 7347"/>
                  <a:gd name="T109" fmla="*/ 2673 h 2680"/>
                  <a:gd name="T110" fmla="*/ 2240 w 7347"/>
                  <a:gd name="T111" fmla="*/ 2673 h 2680"/>
                  <a:gd name="T112" fmla="*/ 1920 w 7347"/>
                  <a:gd name="T113" fmla="*/ 2673 h 2680"/>
                  <a:gd name="T114" fmla="*/ 1600 w 7347"/>
                  <a:gd name="T115" fmla="*/ 2673 h 2680"/>
                  <a:gd name="T116" fmla="*/ 1280 w 7347"/>
                  <a:gd name="T117" fmla="*/ 2673 h 2680"/>
                  <a:gd name="T118" fmla="*/ 960 w 7347"/>
                  <a:gd name="T119" fmla="*/ 2673 h 2680"/>
                  <a:gd name="T120" fmla="*/ 640 w 7347"/>
                  <a:gd name="T121" fmla="*/ 2673 h 2680"/>
                  <a:gd name="T122" fmla="*/ 320 w 7347"/>
                  <a:gd name="T123" fmla="*/ 2673 h 26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7347" h="2680">
                    <a:moveTo>
                      <a:pt x="0" y="2660"/>
                    </a:moveTo>
                    <a:lnTo>
                      <a:pt x="0" y="2620"/>
                    </a:lnTo>
                    <a:cubicBezTo>
                      <a:pt x="0" y="2616"/>
                      <a:pt x="3" y="2613"/>
                      <a:pt x="7" y="2613"/>
                    </a:cubicBezTo>
                    <a:cubicBezTo>
                      <a:pt x="10" y="2613"/>
                      <a:pt x="13" y="2616"/>
                      <a:pt x="13" y="2620"/>
                    </a:cubicBezTo>
                    <a:lnTo>
                      <a:pt x="13" y="2660"/>
                    </a:lnTo>
                    <a:cubicBezTo>
                      <a:pt x="13" y="2664"/>
                      <a:pt x="10" y="2667"/>
                      <a:pt x="7" y="2667"/>
                    </a:cubicBezTo>
                    <a:cubicBezTo>
                      <a:pt x="3" y="2667"/>
                      <a:pt x="0" y="2664"/>
                      <a:pt x="0" y="2660"/>
                    </a:cubicBezTo>
                    <a:close/>
                    <a:moveTo>
                      <a:pt x="0" y="2580"/>
                    </a:moveTo>
                    <a:lnTo>
                      <a:pt x="0" y="2540"/>
                    </a:lnTo>
                    <a:cubicBezTo>
                      <a:pt x="0" y="2536"/>
                      <a:pt x="3" y="2533"/>
                      <a:pt x="7" y="2533"/>
                    </a:cubicBezTo>
                    <a:cubicBezTo>
                      <a:pt x="10" y="2533"/>
                      <a:pt x="13" y="2536"/>
                      <a:pt x="13" y="2540"/>
                    </a:cubicBezTo>
                    <a:lnTo>
                      <a:pt x="13" y="2580"/>
                    </a:lnTo>
                    <a:cubicBezTo>
                      <a:pt x="13" y="2584"/>
                      <a:pt x="10" y="2587"/>
                      <a:pt x="7" y="2587"/>
                    </a:cubicBezTo>
                    <a:cubicBezTo>
                      <a:pt x="3" y="2587"/>
                      <a:pt x="0" y="2584"/>
                      <a:pt x="0" y="2580"/>
                    </a:cubicBezTo>
                    <a:close/>
                    <a:moveTo>
                      <a:pt x="0" y="2500"/>
                    </a:moveTo>
                    <a:lnTo>
                      <a:pt x="0" y="2460"/>
                    </a:lnTo>
                    <a:cubicBezTo>
                      <a:pt x="0" y="2456"/>
                      <a:pt x="3" y="2453"/>
                      <a:pt x="7" y="2453"/>
                    </a:cubicBezTo>
                    <a:cubicBezTo>
                      <a:pt x="10" y="2453"/>
                      <a:pt x="13" y="2456"/>
                      <a:pt x="13" y="2460"/>
                    </a:cubicBezTo>
                    <a:lnTo>
                      <a:pt x="13" y="2500"/>
                    </a:lnTo>
                    <a:cubicBezTo>
                      <a:pt x="13" y="2504"/>
                      <a:pt x="10" y="2507"/>
                      <a:pt x="7" y="2507"/>
                    </a:cubicBezTo>
                    <a:cubicBezTo>
                      <a:pt x="3" y="2507"/>
                      <a:pt x="0" y="2504"/>
                      <a:pt x="0" y="2500"/>
                    </a:cubicBezTo>
                    <a:close/>
                    <a:moveTo>
                      <a:pt x="0" y="2420"/>
                    </a:moveTo>
                    <a:lnTo>
                      <a:pt x="0" y="2380"/>
                    </a:lnTo>
                    <a:cubicBezTo>
                      <a:pt x="0" y="2376"/>
                      <a:pt x="3" y="2373"/>
                      <a:pt x="7" y="2373"/>
                    </a:cubicBezTo>
                    <a:cubicBezTo>
                      <a:pt x="10" y="2373"/>
                      <a:pt x="13" y="2376"/>
                      <a:pt x="13" y="2380"/>
                    </a:cubicBezTo>
                    <a:lnTo>
                      <a:pt x="13" y="2420"/>
                    </a:lnTo>
                    <a:cubicBezTo>
                      <a:pt x="13" y="2424"/>
                      <a:pt x="10" y="2427"/>
                      <a:pt x="7" y="2427"/>
                    </a:cubicBezTo>
                    <a:cubicBezTo>
                      <a:pt x="3" y="2427"/>
                      <a:pt x="0" y="2424"/>
                      <a:pt x="0" y="2420"/>
                    </a:cubicBezTo>
                    <a:close/>
                    <a:moveTo>
                      <a:pt x="0" y="2340"/>
                    </a:moveTo>
                    <a:lnTo>
                      <a:pt x="0" y="2300"/>
                    </a:lnTo>
                    <a:cubicBezTo>
                      <a:pt x="0" y="2296"/>
                      <a:pt x="3" y="2293"/>
                      <a:pt x="7" y="2293"/>
                    </a:cubicBezTo>
                    <a:cubicBezTo>
                      <a:pt x="10" y="2293"/>
                      <a:pt x="13" y="2296"/>
                      <a:pt x="13" y="2300"/>
                    </a:cubicBezTo>
                    <a:lnTo>
                      <a:pt x="13" y="2340"/>
                    </a:lnTo>
                    <a:cubicBezTo>
                      <a:pt x="13" y="2344"/>
                      <a:pt x="10" y="2347"/>
                      <a:pt x="7" y="2347"/>
                    </a:cubicBezTo>
                    <a:cubicBezTo>
                      <a:pt x="3" y="2347"/>
                      <a:pt x="0" y="2344"/>
                      <a:pt x="0" y="2340"/>
                    </a:cubicBezTo>
                    <a:close/>
                    <a:moveTo>
                      <a:pt x="0" y="2260"/>
                    </a:moveTo>
                    <a:lnTo>
                      <a:pt x="0" y="2220"/>
                    </a:lnTo>
                    <a:cubicBezTo>
                      <a:pt x="0" y="2216"/>
                      <a:pt x="3" y="2213"/>
                      <a:pt x="7" y="2213"/>
                    </a:cubicBezTo>
                    <a:cubicBezTo>
                      <a:pt x="10" y="2213"/>
                      <a:pt x="13" y="2216"/>
                      <a:pt x="13" y="2220"/>
                    </a:cubicBezTo>
                    <a:lnTo>
                      <a:pt x="13" y="2260"/>
                    </a:lnTo>
                    <a:cubicBezTo>
                      <a:pt x="13" y="2264"/>
                      <a:pt x="10" y="2267"/>
                      <a:pt x="7" y="2267"/>
                    </a:cubicBezTo>
                    <a:cubicBezTo>
                      <a:pt x="3" y="2267"/>
                      <a:pt x="0" y="2264"/>
                      <a:pt x="0" y="2260"/>
                    </a:cubicBezTo>
                    <a:close/>
                    <a:moveTo>
                      <a:pt x="0" y="2180"/>
                    </a:moveTo>
                    <a:lnTo>
                      <a:pt x="0" y="2140"/>
                    </a:lnTo>
                    <a:cubicBezTo>
                      <a:pt x="0" y="2136"/>
                      <a:pt x="3" y="2133"/>
                      <a:pt x="7" y="2133"/>
                    </a:cubicBezTo>
                    <a:cubicBezTo>
                      <a:pt x="10" y="2133"/>
                      <a:pt x="13" y="2136"/>
                      <a:pt x="13" y="2140"/>
                    </a:cubicBezTo>
                    <a:lnTo>
                      <a:pt x="13" y="2180"/>
                    </a:lnTo>
                    <a:cubicBezTo>
                      <a:pt x="13" y="2184"/>
                      <a:pt x="10" y="2187"/>
                      <a:pt x="7" y="2187"/>
                    </a:cubicBezTo>
                    <a:cubicBezTo>
                      <a:pt x="3" y="2187"/>
                      <a:pt x="0" y="2184"/>
                      <a:pt x="0" y="2180"/>
                    </a:cubicBezTo>
                    <a:close/>
                    <a:moveTo>
                      <a:pt x="0" y="2100"/>
                    </a:moveTo>
                    <a:lnTo>
                      <a:pt x="0" y="2060"/>
                    </a:lnTo>
                    <a:cubicBezTo>
                      <a:pt x="0" y="2056"/>
                      <a:pt x="3" y="2053"/>
                      <a:pt x="7" y="2053"/>
                    </a:cubicBezTo>
                    <a:cubicBezTo>
                      <a:pt x="10" y="2053"/>
                      <a:pt x="13" y="2056"/>
                      <a:pt x="13" y="2060"/>
                    </a:cubicBezTo>
                    <a:lnTo>
                      <a:pt x="13" y="2100"/>
                    </a:lnTo>
                    <a:cubicBezTo>
                      <a:pt x="13" y="2104"/>
                      <a:pt x="10" y="2107"/>
                      <a:pt x="7" y="2107"/>
                    </a:cubicBezTo>
                    <a:cubicBezTo>
                      <a:pt x="3" y="2107"/>
                      <a:pt x="0" y="2104"/>
                      <a:pt x="0" y="2100"/>
                    </a:cubicBezTo>
                    <a:close/>
                    <a:moveTo>
                      <a:pt x="0" y="2020"/>
                    </a:moveTo>
                    <a:lnTo>
                      <a:pt x="0" y="1980"/>
                    </a:lnTo>
                    <a:cubicBezTo>
                      <a:pt x="0" y="1976"/>
                      <a:pt x="3" y="1973"/>
                      <a:pt x="7" y="1973"/>
                    </a:cubicBezTo>
                    <a:cubicBezTo>
                      <a:pt x="10" y="1973"/>
                      <a:pt x="13" y="1976"/>
                      <a:pt x="13" y="1980"/>
                    </a:cubicBezTo>
                    <a:lnTo>
                      <a:pt x="13" y="2020"/>
                    </a:lnTo>
                    <a:cubicBezTo>
                      <a:pt x="13" y="2024"/>
                      <a:pt x="10" y="2027"/>
                      <a:pt x="7" y="2027"/>
                    </a:cubicBezTo>
                    <a:cubicBezTo>
                      <a:pt x="3" y="2027"/>
                      <a:pt x="0" y="2024"/>
                      <a:pt x="0" y="2020"/>
                    </a:cubicBezTo>
                    <a:close/>
                    <a:moveTo>
                      <a:pt x="0" y="1940"/>
                    </a:moveTo>
                    <a:lnTo>
                      <a:pt x="0" y="1900"/>
                    </a:lnTo>
                    <a:cubicBezTo>
                      <a:pt x="0" y="1896"/>
                      <a:pt x="3" y="1893"/>
                      <a:pt x="7" y="1893"/>
                    </a:cubicBezTo>
                    <a:cubicBezTo>
                      <a:pt x="10" y="1893"/>
                      <a:pt x="13" y="1896"/>
                      <a:pt x="13" y="1900"/>
                    </a:cubicBezTo>
                    <a:lnTo>
                      <a:pt x="13" y="1940"/>
                    </a:lnTo>
                    <a:cubicBezTo>
                      <a:pt x="13" y="1944"/>
                      <a:pt x="10" y="1947"/>
                      <a:pt x="7" y="1947"/>
                    </a:cubicBezTo>
                    <a:cubicBezTo>
                      <a:pt x="3" y="1947"/>
                      <a:pt x="0" y="1944"/>
                      <a:pt x="0" y="1940"/>
                    </a:cubicBezTo>
                    <a:close/>
                    <a:moveTo>
                      <a:pt x="0" y="1860"/>
                    </a:moveTo>
                    <a:lnTo>
                      <a:pt x="0" y="1820"/>
                    </a:lnTo>
                    <a:cubicBezTo>
                      <a:pt x="0" y="1816"/>
                      <a:pt x="3" y="1813"/>
                      <a:pt x="7" y="1813"/>
                    </a:cubicBezTo>
                    <a:cubicBezTo>
                      <a:pt x="10" y="1813"/>
                      <a:pt x="13" y="1816"/>
                      <a:pt x="13" y="1820"/>
                    </a:cubicBezTo>
                    <a:lnTo>
                      <a:pt x="13" y="1860"/>
                    </a:lnTo>
                    <a:cubicBezTo>
                      <a:pt x="13" y="1864"/>
                      <a:pt x="10" y="1867"/>
                      <a:pt x="7" y="1867"/>
                    </a:cubicBezTo>
                    <a:cubicBezTo>
                      <a:pt x="3" y="1867"/>
                      <a:pt x="0" y="1864"/>
                      <a:pt x="0" y="1860"/>
                    </a:cubicBezTo>
                    <a:close/>
                    <a:moveTo>
                      <a:pt x="0" y="1780"/>
                    </a:moveTo>
                    <a:lnTo>
                      <a:pt x="0" y="1740"/>
                    </a:lnTo>
                    <a:cubicBezTo>
                      <a:pt x="0" y="1736"/>
                      <a:pt x="3" y="1733"/>
                      <a:pt x="7" y="1733"/>
                    </a:cubicBezTo>
                    <a:cubicBezTo>
                      <a:pt x="10" y="1733"/>
                      <a:pt x="13" y="1736"/>
                      <a:pt x="13" y="1740"/>
                    </a:cubicBezTo>
                    <a:lnTo>
                      <a:pt x="13" y="1780"/>
                    </a:lnTo>
                    <a:cubicBezTo>
                      <a:pt x="13" y="1784"/>
                      <a:pt x="10" y="1787"/>
                      <a:pt x="7" y="1787"/>
                    </a:cubicBezTo>
                    <a:cubicBezTo>
                      <a:pt x="3" y="1787"/>
                      <a:pt x="0" y="1784"/>
                      <a:pt x="0" y="1780"/>
                    </a:cubicBezTo>
                    <a:close/>
                    <a:moveTo>
                      <a:pt x="0" y="1700"/>
                    </a:moveTo>
                    <a:lnTo>
                      <a:pt x="0" y="1660"/>
                    </a:lnTo>
                    <a:cubicBezTo>
                      <a:pt x="0" y="1656"/>
                      <a:pt x="3" y="1653"/>
                      <a:pt x="7" y="1653"/>
                    </a:cubicBezTo>
                    <a:cubicBezTo>
                      <a:pt x="10" y="1653"/>
                      <a:pt x="13" y="1656"/>
                      <a:pt x="13" y="1660"/>
                    </a:cubicBezTo>
                    <a:lnTo>
                      <a:pt x="13" y="1700"/>
                    </a:lnTo>
                    <a:cubicBezTo>
                      <a:pt x="13" y="1704"/>
                      <a:pt x="10" y="1707"/>
                      <a:pt x="7" y="1707"/>
                    </a:cubicBezTo>
                    <a:cubicBezTo>
                      <a:pt x="3" y="1707"/>
                      <a:pt x="0" y="1704"/>
                      <a:pt x="0" y="1700"/>
                    </a:cubicBezTo>
                    <a:close/>
                    <a:moveTo>
                      <a:pt x="0" y="1620"/>
                    </a:moveTo>
                    <a:lnTo>
                      <a:pt x="0" y="1580"/>
                    </a:lnTo>
                    <a:cubicBezTo>
                      <a:pt x="0" y="1576"/>
                      <a:pt x="3" y="1573"/>
                      <a:pt x="7" y="1573"/>
                    </a:cubicBezTo>
                    <a:cubicBezTo>
                      <a:pt x="10" y="1573"/>
                      <a:pt x="13" y="1576"/>
                      <a:pt x="13" y="1580"/>
                    </a:cubicBezTo>
                    <a:lnTo>
                      <a:pt x="13" y="1620"/>
                    </a:lnTo>
                    <a:cubicBezTo>
                      <a:pt x="13" y="1624"/>
                      <a:pt x="10" y="1627"/>
                      <a:pt x="7" y="1627"/>
                    </a:cubicBezTo>
                    <a:cubicBezTo>
                      <a:pt x="3" y="1627"/>
                      <a:pt x="0" y="1624"/>
                      <a:pt x="0" y="1620"/>
                    </a:cubicBezTo>
                    <a:close/>
                    <a:moveTo>
                      <a:pt x="0" y="1540"/>
                    </a:moveTo>
                    <a:lnTo>
                      <a:pt x="0" y="1500"/>
                    </a:lnTo>
                    <a:cubicBezTo>
                      <a:pt x="0" y="1496"/>
                      <a:pt x="3" y="1493"/>
                      <a:pt x="7" y="1493"/>
                    </a:cubicBezTo>
                    <a:cubicBezTo>
                      <a:pt x="10" y="1493"/>
                      <a:pt x="13" y="1496"/>
                      <a:pt x="13" y="1500"/>
                    </a:cubicBezTo>
                    <a:lnTo>
                      <a:pt x="13" y="1540"/>
                    </a:lnTo>
                    <a:cubicBezTo>
                      <a:pt x="13" y="1544"/>
                      <a:pt x="10" y="1547"/>
                      <a:pt x="7" y="1547"/>
                    </a:cubicBezTo>
                    <a:cubicBezTo>
                      <a:pt x="3" y="1547"/>
                      <a:pt x="0" y="1544"/>
                      <a:pt x="0" y="1540"/>
                    </a:cubicBezTo>
                    <a:close/>
                    <a:moveTo>
                      <a:pt x="0" y="1460"/>
                    </a:moveTo>
                    <a:lnTo>
                      <a:pt x="0" y="1420"/>
                    </a:lnTo>
                    <a:cubicBezTo>
                      <a:pt x="0" y="1416"/>
                      <a:pt x="3" y="1413"/>
                      <a:pt x="7" y="1413"/>
                    </a:cubicBezTo>
                    <a:cubicBezTo>
                      <a:pt x="10" y="1413"/>
                      <a:pt x="13" y="1416"/>
                      <a:pt x="13" y="1420"/>
                    </a:cubicBezTo>
                    <a:lnTo>
                      <a:pt x="13" y="1460"/>
                    </a:lnTo>
                    <a:cubicBezTo>
                      <a:pt x="13" y="1464"/>
                      <a:pt x="10" y="1467"/>
                      <a:pt x="7" y="1467"/>
                    </a:cubicBezTo>
                    <a:cubicBezTo>
                      <a:pt x="3" y="1467"/>
                      <a:pt x="0" y="1464"/>
                      <a:pt x="0" y="1460"/>
                    </a:cubicBezTo>
                    <a:close/>
                    <a:moveTo>
                      <a:pt x="0" y="1380"/>
                    </a:moveTo>
                    <a:lnTo>
                      <a:pt x="0" y="1340"/>
                    </a:lnTo>
                    <a:cubicBezTo>
                      <a:pt x="0" y="1336"/>
                      <a:pt x="3" y="1333"/>
                      <a:pt x="7" y="1333"/>
                    </a:cubicBezTo>
                    <a:cubicBezTo>
                      <a:pt x="10" y="1333"/>
                      <a:pt x="13" y="1336"/>
                      <a:pt x="13" y="1340"/>
                    </a:cubicBezTo>
                    <a:lnTo>
                      <a:pt x="13" y="1380"/>
                    </a:lnTo>
                    <a:cubicBezTo>
                      <a:pt x="13" y="1384"/>
                      <a:pt x="10" y="1387"/>
                      <a:pt x="7" y="1387"/>
                    </a:cubicBezTo>
                    <a:cubicBezTo>
                      <a:pt x="3" y="1387"/>
                      <a:pt x="0" y="1384"/>
                      <a:pt x="0" y="1380"/>
                    </a:cubicBezTo>
                    <a:close/>
                    <a:moveTo>
                      <a:pt x="0" y="1300"/>
                    </a:moveTo>
                    <a:lnTo>
                      <a:pt x="0" y="1260"/>
                    </a:lnTo>
                    <a:cubicBezTo>
                      <a:pt x="0" y="1256"/>
                      <a:pt x="3" y="1253"/>
                      <a:pt x="7" y="1253"/>
                    </a:cubicBezTo>
                    <a:cubicBezTo>
                      <a:pt x="10" y="1253"/>
                      <a:pt x="13" y="1256"/>
                      <a:pt x="13" y="1260"/>
                    </a:cubicBezTo>
                    <a:lnTo>
                      <a:pt x="13" y="1300"/>
                    </a:lnTo>
                    <a:cubicBezTo>
                      <a:pt x="13" y="1304"/>
                      <a:pt x="10" y="1307"/>
                      <a:pt x="7" y="1307"/>
                    </a:cubicBezTo>
                    <a:cubicBezTo>
                      <a:pt x="3" y="1307"/>
                      <a:pt x="0" y="1304"/>
                      <a:pt x="0" y="1300"/>
                    </a:cubicBezTo>
                    <a:close/>
                    <a:moveTo>
                      <a:pt x="0" y="1220"/>
                    </a:moveTo>
                    <a:lnTo>
                      <a:pt x="0" y="1180"/>
                    </a:lnTo>
                    <a:cubicBezTo>
                      <a:pt x="0" y="1176"/>
                      <a:pt x="3" y="1173"/>
                      <a:pt x="7" y="1173"/>
                    </a:cubicBezTo>
                    <a:cubicBezTo>
                      <a:pt x="10" y="1173"/>
                      <a:pt x="13" y="1176"/>
                      <a:pt x="13" y="1180"/>
                    </a:cubicBezTo>
                    <a:lnTo>
                      <a:pt x="13" y="1220"/>
                    </a:lnTo>
                    <a:cubicBezTo>
                      <a:pt x="13" y="1224"/>
                      <a:pt x="10" y="1227"/>
                      <a:pt x="7" y="1227"/>
                    </a:cubicBezTo>
                    <a:cubicBezTo>
                      <a:pt x="3" y="1227"/>
                      <a:pt x="0" y="1224"/>
                      <a:pt x="0" y="1220"/>
                    </a:cubicBezTo>
                    <a:close/>
                    <a:moveTo>
                      <a:pt x="0" y="1140"/>
                    </a:moveTo>
                    <a:lnTo>
                      <a:pt x="0" y="1100"/>
                    </a:lnTo>
                    <a:cubicBezTo>
                      <a:pt x="0" y="1096"/>
                      <a:pt x="3" y="1093"/>
                      <a:pt x="7" y="1093"/>
                    </a:cubicBezTo>
                    <a:cubicBezTo>
                      <a:pt x="10" y="1093"/>
                      <a:pt x="13" y="1096"/>
                      <a:pt x="13" y="1100"/>
                    </a:cubicBezTo>
                    <a:lnTo>
                      <a:pt x="13" y="1140"/>
                    </a:lnTo>
                    <a:cubicBezTo>
                      <a:pt x="13" y="1144"/>
                      <a:pt x="10" y="1147"/>
                      <a:pt x="7" y="1147"/>
                    </a:cubicBezTo>
                    <a:cubicBezTo>
                      <a:pt x="3" y="1147"/>
                      <a:pt x="0" y="1144"/>
                      <a:pt x="0" y="1140"/>
                    </a:cubicBezTo>
                    <a:close/>
                    <a:moveTo>
                      <a:pt x="0" y="1060"/>
                    </a:moveTo>
                    <a:lnTo>
                      <a:pt x="0" y="1020"/>
                    </a:lnTo>
                    <a:cubicBezTo>
                      <a:pt x="0" y="1016"/>
                      <a:pt x="3" y="1013"/>
                      <a:pt x="7" y="1013"/>
                    </a:cubicBezTo>
                    <a:cubicBezTo>
                      <a:pt x="10" y="1013"/>
                      <a:pt x="13" y="1016"/>
                      <a:pt x="13" y="1020"/>
                    </a:cubicBezTo>
                    <a:lnTo>
                      <a:pt x="13" y="1060"/>
                    </a:lnTo>
                    <a:cubicBezTo>
                      <a:pt x="13" y="1064"/>
                      <a:pt x="10" y="1067"/>
                      <a:pt x="7" y="1067"/>
                    </a:cubicBezTo>
                    <a:cubicBezTo>
                      <a:pt x="3" y="1067"/>
                      <a:pt x="0" y="1064"/>
                      <a:pt x="0" y="1060"/>
                    </a:cubicBezTo>
                    <a:close/>
                    <a:moveTo>
                      <a:pt x="0" y="980"/>
                    </a:moveTo>
                    <a:lnTo>
                      <a:pt x="0" y="940"/>
                    </a:lnTo>
                    <a:cubicBezTo>
                      <a:pt x="0" y="936"/>
                      <a:pt x="3" y="933"/>
                      <a:pt x="7" y="933"/>
                    </a:cubicBezTo>
                    <a:cubicBezTo>
                      <a:pt x="10" y="933"/>
                      <a:pt x="13" y="936"/>
                      <a:pt x="13" y="940"/>
                    </a:cubicBezTo>
                    <a:lnTo>
                      <a:pt x="13" y="980"/>
                    </a:lnTo>
                    <a:cubicBezTo>
                      <a:pt x="13" y="984"/>
                      <a:pt x="10" y="987"/>
                      <a:pt x="7" y="987"/>
                    </a:cubicBezTo>
                    <a:cubicBezTo>
                      <a:pt x="3" y="987"/>
                      <a:pt x="0" y="984"/>
                      <a:pt x="0" y="980"/>
                    </a:cubicBezTo>
                    <a:close/>
                    <a:moveTo>
                      <a:pt x="0" y="900"/>
                    </a:moveTo>
                    <a:lnTo>
                      <a:pt x="0" y="860"/>
                    </a:lnTo>
                    <a:cubicBezTo>
                      <a:pt x="0" y="856"/>
                      <a:pt x="3" y="853"/>
                      <a:pt x="7" y="853"/>
                    </a:cubicBezTo>
                    <a:cubicBezTo>
                      <a:pt x="10" y="853"/>
                      <a:pt x="13" y="856"/>
                      <a:pt x="13" y="860"/>
                    </a:cubicBezTo>
                    <a:lnTo>
                      <a:pt x="13" y="900"/>
                    </a:lnTo>
                    <a:cubicBezTo>
                      <a:pt x="13" y="904"/>
                      <a:pt x="10" y="907"/>
                      <a:pt x="7" y="907"/>
                    </a:cubicBezTo>
                    <a:cubicBezTo>
                      <a:pt x="3" y="907"/>
                      <a:pt x="0" y="904"/>
                      <a:pt x="0" y="900"/>
                    </a:cubicBezTo>
                    <a:close/>
                    <a:moveTo>
                      <a:pt x="0" y="820"/>
                    </a:moveTo>
                    <a:lnTo>
                      <a:pt x="0" y="780"/>
                    </a:lnTo>
                    <a:cubicBezTo>
                      <a:pt x="0" y="776"/>
                      <a:pt x="3" y="773"/>
                      <a:pt x="7" y="773"/>
                    </a:cubicBezTo>
                    <a:cubicBezTo>
                      <a:pt x="10" y="773"/>
                      <a:pt x="13" y="776"/>
                      <a:pt x="13" y="780"/>
                    </a:cubicBezTo>
                    <a:lnTo>
                      <a:pt x="13" y="820"/>
                    </a:lnTo>
                    <a:cubicBezTo>
                      <a:pt x="13" y="824"/>
                      <a:pt x="10" y="827"/>
                      <a:pt x="7" y="827"/>
                    </a:cubicBezTo>
                    <a:cubicBezTo>
                      <a:pt x="3" y="827"/>
                      <a:pt x="0" y="824"/>
                      <a:pt x="0" y="820"/>
                    </a:cubicBezTo>
                    <a:close/>
                    <a:moveTo>
                      <a:pt x="0" y="740"/>
                    </a:moveTo>
                    <a:lnTo>
                      <a:pt x="0" y="700"/>
                    </a:lnTo>
                    <a:cubicBezTo>
                      <a:pt x="0" y="696"/>
                      <a:pt x="3" y="693"/>
                      <a:pt x="7" y="693"/>
                    </a:cubicBezTo>
                    <a:cubicBezTo>
                      <a:pt x="10" y="693"/>
                      <a:pt x="13" y="696"/>
                      <a:pt x="13" y="700"/>
                    </a:cubicBezTo>
                    <a:lnTo>
                      <a:pt x="13" y="740"/>
                    </a:lnTo>
                    <a:cubicBezTo>
                      <a:pt x="13" y="744"/>
                      <a:pt x="10" y="747"/>
                      <a:pt x="7" y="747"/>
                    </a:cubicBezTo>
                    <a:cubicBezTo>
                      <a:pt x="3" y="747"/>
                      <a:pt x="0" y="744"/>
                      <a:pt x="0" y="740"/>
                    </a:cubicBezTo>
                    <a:close/>
                    <a:moveTo>
                      <a:pt x="0" y="660"/>
                    </a:moveTo>
                    <a:lnTo>
                      <a:pt x="0" y="620"/>
                    </a:lnTo>
                    <a:cubicBezTo>
                      <a:pt x="0" y="616"/>
                      <a:pt x="3" y="613"/>
                      <a:pt x="7" y="613"/>
                    </a:cubicBezTo>
                    <a:cubicBezTo>
                      <a:pt x="10" y="613"/>
                      <a:pt x="13" y="616"/>
                      <a:pt x="13" y="620"/>
                    </a:cubicBezTo>
                    <a:lnTo>
                      <a:pt x="13" y="660"/>
                    </a:lnTo>
                    <a:cubicBezTo>
                      <a:pt x="13" y="664"/>
                      <a:pt x="10" y="667"/>
                      <a:pt x="7" y="667"/>
                    </a:cubicBezTo>
                    <a:cubicBezTo>
                      <a:pt x="3" y="667"/>
                      <a:pt x="0" y="664"/>
                      <a:pt x="0" y="660"/>
                    </a:cubicBezTo>
                    <a:close/>
                    <a:moveTo>
                      <a:pt x="0" y="580"/>
                    </a:moveTo>
                    <a:lnTo>
                      <a:pt x="0" y="540"/>
                    </a:lnTo>
                    <a:cubicBezTo>
                      <a:pt x="0" y="536"/>
                      <a:pt x="3" y="533"/>
                      <a:pt x="7" y="533"/>
                    </a:cubicBezTo>
                    <a:cubicBezTo>
                      <a:pt x="10" y="533"/>
                      <a:pt x="13" y="536"/>
                      <a:pt x="13" y="540"/>
                    </a:cubicBezTo>
                    <a:lnTo>
                      <a:pt x="13" y="580"/>
                    </a:lnTo>
                    <a:cubicBezTo>
                      <a:pt x="13" y="584"/>
                      <a:pt x="10" y="587"/>
                      <a:pt x="7" y="587"/>
                    </a:cubicBezTo>
                    <a:cubicBezTo>
                      <a:pt x="3" y="587"/>
                      <a:pt x="0" y="584"/>
                      <a:pt x="0" y="580"/>
                    </a:cubicBezTo>
                    <a:close/>
                    <a:moveTo>
                      <a:pt x="0" y="500"/>
                    </a:moveTo>
                    <a:lnTo>
                      <a:pt x="0" y="460"/>
                    </a:lnTo>
                    <a:cubicBezTo>
                      <a:pt x="0" y="456"/>
                      <a:pt x="3" y="453"/>
                      <a:pt x="7" y="453"/>
                    </a:cubicBezTo>
                    <a:cubicBezTo>
                      <a:pt x="10" y="453"/>
                      <a:pt x="13" y="456"/>
                      <a:pt x="13" y="460"/>
                    </a:cubicBezTo>
                    <a:lnTo>
                      <a:pt x="13" y="500"/>
                    </a:lnTo>
                    <a:cubicBezTo>
                      <a:pt x="13" y="504"/>
                      <a:pt x="10" y="507"/>
                      <a:pt x="7" y="507"/>
                    </a:cubicBezTo>
                    <a:cubicBezTo>
                      <a:pt x="3" y="507"/>
                      <a:pt x="0" y="504"/>
                      <a:pt x="0" y="500"/>
                    </a:cubicBezTo>
                    <a:close/>
                    <a:moveTo>
                      <a:pt x="0" y="420"/>
                    </a:moveTo>
                    <a:lnTo>
                      <a:pt x="0" y="380"/>
                    </a:lnTo>
                    <a:cubicBezTo>
                      <a:pt x="0" y="376"/>
                      <a:pt x="3" y="373"/>
                      <a:pt x="7" y="373"/>
                    </a:cubicBezTo>
                    <a:cubicBezTo>
                      <a:pt x="10" y="373"/>
                      <a:pt x="13" y="376"/>
                      <a:pt x="13" y="380"/>
                    </a:cubicBezTo>
                    <a:lnTo>
                      <a:pt x="13" y="420"/>
                    </a:lnTo>
                    <a:cubicBezTo>
                      <a:pt x="13" y="424"/>
                      <a:pt x="10" y="427"/>
                      <a:pt x="7" y="427"/>
                    </a:cubicBezTo>
                    <a:cubicBezTo>
                      <a:pt x="3" y="427"/>
                      <a:pt x="0" y="424"/>
                      <a:pt x="0" y="420"/>
                    </a:cubicBezTo>
                    <a:close/>
                    <a:moveTo>
                      <a:pt x="0" y="340"/>
                    </a:moveTo>
                    <a:lnTo>
                      <a:pt x="0" y="300"/>
                    </a:lnTo>
                    <a:cubicBezTo>
                      <a:pt x="0" y="296"/>
                      <a:pt x="3" y="293"/>
                      <a:pt x="7" y="293"/>
                    </a:cubicBezTo>
                    <a:cubicBezTo>
                      <a:pt x="10" y="293"/>
                      <a:pt x="13" y="296"/>
                      <a:pt x="13" y="300"/>
                    </a:cubicBezTo>
                    <a:lnTo>
                      <a:pt x="13" y="340"/>
                    </a:lnTo>
                    <a:cubicBezTo>
                      <a:pt x="13" y="344"/>
                      <a:pt x="10" y="347"/>
                      <a:pt x="7" y="347"/>
                    </a:cubicBezTo>
                    <a:cubicBezTo>
                      <a:pt x="3" y="347"/>
                      <a:pt x="0" y="344"/>
                      <a:pt x="0" y="340"/>
                    </a:cubicBezTo>
                    <a:close/>
                    <a:moveTo>
                      <a:pt x="0" y="260"/>
                    </a:moveTo>
                    <a:lnTo>
                      <a:pt x="0" y="220"/>
                    </a:lnTo>
                    <a:cubicBezTo>
                      <a:pt x="0" y="216"/>
                      <a:pt x="3" y="213"/>
                      <a:pt x="7" y="213"/>
                    </a:cubicBezTo>
                    <a:cubicBezTo>
                      <a:pt x="10" y="213"/>
                      <a:pt x="13" y="216"/>
                      <a:pt x="13" y="220"/>
                    </a:cubicBezTo>
                    <a:lnTo>
                      <a:pt x="13" y="260"/>
                    </a:lnTo>
                    <a:cubicBezTo>
                      <a:pt x="13" y="264"/>
                      <a:pt x="10" y="267"/>
                      <a:pt x="7" y="267"/>
                    </a:cubicBezTo>
                    <a:cubicBezTo>
                      <a:pt x="3" y="267"/>
                      <a:pt x="0" y="264"/>
                      <a:pt x="0" y="260"/>
                    </a:cubicBezTo>
                    <a:close/>
                    <a:moveTo>
                      <a:pt x="0" y="180"/>
                    </a:moveTo>
                    <a:lnTo>
                      <a:pt x="0" y="140"/>
                    </a:lnTo>
                    <a:cubicBezTo>
                      <a:pt x="0" y="136"/>
                      <a:pt x="3" y="133"/>
                      <a:pt x="7" y="133"/>
                    </a:cubicBezTo>
                    <a:cubicBezTo>
                      <a:pt x="10" y="133"/>
                      <a:pt x="13" y="136"/>
                      <a:pt x="13" y="140"/>
                    </a:cubicBezTo>
                    <a:lnTo>
                      <a:pt x="13" y="180"/>
                    </a:lnTo>
                    <a:cubicBezTo>
                      <a:pt x="13" y="184"/>
                      <a:pt x="10" y="187"/>
                      <a:pt x="7" y="187"/>
                    </a:cubicBezTo>
                    <a:cubicBezTo>
                      <a:pt x="3" y="187"/>
                      <a:pt x="0" y="184"/>
                      <a:pt x="0" y="180"/>
                    </a:cubicBezTo>
                    <a:close/>
                    <a:moveTo>
                      <a:pt x="0" y="100"/>
                    </a:moveTo>
                    <a:lnTo>
                      <a:pt x="0" y="60"/>
                    </a:lnTo>
                    <a:cubicBezTo>
                      <a:pt x="0" y="56"/>
                      <a:pt x="3" y="53"/>
                      <a:pt x="7" y="53"/>
                    </a:cubicBezTo>
                    <a:cubicBezTo>
                      <a:pt x="10" y="53"/>
                      <a:pt x="13" y="56"/>
                      <a:pt x="13" y="60"/>
                    </a:cubicBezTo>
                    <a:lnTo>
                      <a:pt x="13" y="100"/>
                    </a:lnTo>
                    <a:cubicBezTo>
                      <a:pt x="13" y="104"/>
                      <a:pt x="10" y="107"/>
                      <a:pt x="7" y="107"/>
                    </a:cubicBezTo>
                    <a:cubicBezTo>
                      <a:pt x="3" y="107"/>
                      <a:pt x="0" y="104"/>
                      <a:pt x="0" y="100"/>
                    </a:cubicBezTo>
                    <a:close/>
                    <a:moveTo>
                      <a:pt x="0" y="20"/>
                    </a:moveTo>
                    <a:lnTo>
                      <a:pt x="0" y="7"/>
                    </a:lnTo>
                    <a:cubicBezTo>
                      <a:pt x="0" y="3"/>
                      <a:pt x="3" y="0"/>
                      <a:pt x="7" y="0"/>
                    </a:cubicBezTo>
                    <a:lnTo>
                      <a:pt x="33" y="0"/>
                    </a:lnTo>
                    <a:cubicBezTo>
                      <a:pt x="37" y="0"/>
                      <a:pt x="40" y="3"/>
                      <a:pt x="40" y="7"/>
                    </a:cubicBezTo>
                    <a:cubicBezTo>
                      <a:pt x="40" y="10"/>
                      <a:pt x="37" y="13"/>
                      <a:pt x="33" y="13"/>
                    </a:cubicBezTo>
                    <a:lnTo>
                      <a:pt x="7" y="13"/>
                    </a:lnTo>
                    <a:lnTo>
                      <a:pt x="13" y="7"/>
                    </a:lnTo>
                    <a:lnTo>
                      <a:pt x="13" y="20"/>
                    </a:lnTo>
                    <a:cubicBezTo>
                      <a:pt x="13" y="24"/>
                      <a:pt x="10" y="27"/>
                      <a:pt x="7" y="27"/>
                    </a:cubicBezTo>
                    <a:cubicBezTo>
                      <a:pt x="3" y="27"/>
                      <a:pt x="0" y="24"/>
                      <a:pt x="0" y="20"/>
                    </a:cubicBezTo>
                    <a:close/>
                    <a:moveTo>
                      <a:pt x="73" y="0"/>
                    </a:moveTo>
                    <a:lnTo>
                      <a:pt x="113" y="0"/>
                    </a:lnTo>
                    <a:cubicBezTo>
                      <a:pt x="117" y="0"/>
                      <a:pt x="120" y="3"/>
                      <a:pt x="120" y="7"/>
                    </a:cubicBezTo>
                    <a:cubicBezTo>
                      <a:pt x="120" y="10"/>
                      <a:pt x="117" y="13"/>
                      <a:pt x="113" y="13"/>
                    </a:cubicBezTo>
                    <a:lnTo>
                      <a:pt x="73" y="13"/>
                    </a:lnTo>
                    <a:cubicBezTo>
                      <a:pt x="70" y="13"/>
                      <a:pt x="67" y="10"/>
                      <a:pt x="67" y="7"/>
                    </a:cubicBezTo>
                    <a:cubicBezTo>
                      <a:pt x="67" y="3"/>
                      <a:pt x="70" y="0"/>
                      <a:pt x="73" y="0"/>
                    </a:cubicBezTo>
                    <a:close/>
                    <a:moveTo>
                      <a:pt x="153" y="0"/>
                    </a:moveTo>
                    <a:lnTo>
                      <a:pt x="193" y="0"/>
                    </a:lnTo>
                    <a:cubicBezTo>
                      <a:pt x="197" y="0"/>
                      <a:pt x="200" y="3"/>
                      <a:pt x="200" y="7"/>
                    </a:cubicBezTo>
                    <a:cubicBezTo>
                      <a:pt x="200" y="10"/>
                      <a:pt x="197" y="13"/>
                      <a:pt x="193" y="13"/>
                    </a:cubicBezTo>
                    <a:lnTo>
                      <a:pt x="153" y="13"/>
                    </a:lnTo>
                    <a:cubicBezTo>
                      <a:pt x="150" y="13"/>
                      <a:pt x="147" y="10"/>
                      <a:pt x="147" y="7"/>
                    </a:cubicBezTo>
                    <a:cubicBezTo>
                      <a:pt x="147" y="3"/>
                      <a:pt x="150" y="0"/>
                      <a:pt x="153" y="0"/>
                    </a:cubicBezTo>
                    <a:close/>
                    <a:moveTo>
                      <a:pt x="233" y="0"/>
                    </a:moveTo>
                    <a:lnTo>
                      <a:pt x="273" y="0"/>
                    </a:lnTo>
                    <a:cubicBezTo>
                      <a:pt x="277" y="0"/>
                      <a:pt x="280" y="3"/>
                      <a:pt x="280" y="7"/>
                    </a:cubicBezTo>
                    <a:cubicBezTo>
                      <a:pt x="280" y="10"/>
                      <a:pt x="277" y="13"/>
                      <a:pt x="273" y="13"/>
                    </a:cubicBezTo>
                    <a:lnTo>
                      <a:pt x="233" y="13"/>
                    </a:lnTo>
                    <a:cubicBezTo>
                      <a:pt x="230" y="13"/>
                      <a:pt x="227" y="10"/>
                      <a:pt x="227" y="7"/>
                    </a:cubicBezTo>
                    <a:cubicBezTo>
                      <a:pt x="227" y="3"/>
                      <a:pt x="230" y="0"/>
                      <a:pt x="233" y="0"/>
                    </a:cubicBezTo>
                    <a:close/>
                    <a:moveTo>
                      <a:pt x="313" y="0"/>
                    </a:moveTo>
                    <a:lnTo>
                      <a:pt x="353" y="0"/>
                    </a:lnTo>
                    <a:cubicBezTo>
                      <a:pt x="357" y="0"/>
                      <a:pt x="360" y="3"/>
                      <a:pt x="360" y="7"/>
                    </a:cubicBezTo>
                    <a:cubicBezTo>
                      <a:pt x="360" y="10"/>
                      <a:pt x="357" y="13"/>
                      <a:pt x="353" y="13"/>
                    </a:cubicBezTo>
                    <a:lnTo>
                      <a:pt x="313" y="13"/>
                    </a:lnTo>
                    <a:cubicBezTo>
                      <a:pt x="310" y="13"/>
                      <a:pt x="307" y="10"/>
                      <a:pt x="307" y="7"/>
                    </a:cubicBezTo>
                    <a:cubicBezTo>
                      <a:pt x="307" y="3"/>
                      <a:pt x="310" y="0"/>
                      <a:pt x="313" y="0"/>
                    </a:cubicBezTo>
                    <a:close/>
                    <a:moveTo>
                      <a:pt x="393" y="0"/>
                    </a:moveTo>
                    <a:lnTo>
                      <a:pt x="433" y="0"/>
                    </a:lnTo>
                    <a:cubicBezTo>
                      <a:pt x="437" y="0"/>
                      <a:pt x="440" y="3"/>
                      <a:pt x="440" y="7"/>
                    </a:cubicBezTo>
                    <a:cubicBezTo>
                      <a:pt x="440" y="10"/>
                      <a:pt x="437" y="13"/>
                      <a:pt x="433" y="13"/>
                    </a:cubicBezTo>
                    <a:lnTo>
                      <a:pt x="393" y="13"/>
                    </a:lnTo>
                    <a:cubicBezTo>
                      <a:pt x="390" y="13"/>
                      <a:pt x="387" y="10"/>
                      <a:pt x="387" y="7"/>
                    </a:cubicBezTo>
                    <a:cubicBezTo>
                      <a:pt x="387" y="3"/>
                      <a:pt x="390" y="0"/>
                      <a:pt x="393" y="0"/>
                    </a:cubicBezTo>
                    <a:close/>
                    <a:moveTo>
                      <a:pt x="473" y="0"/>
                    </a:moveTo>
                    <a:lnTo>
                      <a:pt x="513" y="0"/>
                    </a:lnTo>
                    <a:cubicBezTo>
                      <a:pt x="517" y="0"/>
                      <a:pt x="520" y="3"/>
                      <a:pt x="520" y="7"/>
                    </a:cubicBezTo>
                    <a:cubicBezTo>
                      <a:pt x="520" y="10"/>
                      <a:pt x="517" y="13"/>
                      <a:pt x="513" y="13"/>
                    </a:cubicBezTo>
                    <a:lnTo>
                      <a:pt x="473" y="13"/>
                    </a:lnTo>
                    <a:cubicBezTo>
                      <a:pt x="470" y="13"/>
                      <a:pt x="467" y="10"/>
                      <a:pt x="467" y="7"/>
                    </a:cubicBezTo>
                    <a:cubicBezTo>
                      <a:pt x="467" y="3"/>
                      <a:pt x="470" y="0"/>
                      <a:pt x="473" y="0"/>
                    </a:cubicBezTo>
                    <a:close/>
                    <a:moveTo>
                      <a:pt x="553" y="0"/>
                    </a:moveTo>
                    <a:lnTo>
                      <a:pt x="593" y="0"/>
                    </a:lnTo>
                    <a:cubicBezTo>
                      <a:pt x="597" y="0"/>
                      <a:pt x="600" y="3"/>
                      <a:pt x="600" y="7"/>
                    </a:cubicBezTo>
                    <a:cubicBezTo>
                      <a:pt x="600" y="10"/>
                      <a:pt x="597" y="13"/>
                      <a:pt x="593" y="13"/>
                    </a:cubicBezTo>
                    <a:lnTo>
                      <a:pt x="553" y="13"/>
                    </a:lnTo>
                    <a:cubicBezTo>
                      <a:pt x="550" y="13"/>
                      <a:pt x="547" y="10"/>
                      <a:pt x="547" y="7"/>
                    </a:cubicBezTo>
                    <a:cubicBezTo>
                      <a:pt x="547" y="3"/>
                      <a:pt x="550" y="0"/>
                      <a:pt x="553" y="0"/>
                    </a:cubicBezTo>
                    <a:close/>
                    <a:moveTo>
                      <a:pt x="633" y="0"/>
                    </a:moveTo>
                    <a:lnTo>
                      <a:pt x="673" y="0"/>
                    </a:lnTo>
                    <a:cubicBezTo>
                      <a:pt x="677" y="0"/>
                      <a:pt x="680" y="3"/>
                      <a:pt x="680" y="7"/>
                    </a:cubicBezTo>
                    <a:cubicBezTo>
                      <a:pt x="680" y="10"/>
                      <a:pt x="677" y="13"/>
                      <a:pt x="673" y="13"/>
                    </a:cubicBezTo>
                    <a:lnTo>
                      <a:pt x="633" y="13"/>
                    </a:lnTo>
                    <a:cubicBezTo>
                      <a:pt x="630" y="13"/>
                      <a:pt x="627" y="10"/>
                      <a:pt x="627" y="7"/>
                    </a:cubicBezTo>
                    <a:cubicBezTo>
                      <a:pt x="627" y="3"/>
                      <a:pt x="630" y="0"/>
                      <a:pt x="633" y="0"/>
                    </a:cubicBezTo>
                    <a:close/>
                    <a:moveTo>
                      <a:pt x="713" y="0"/>
                    </a:moveTo>
                    <a:lnTo>
                      <a:pt x="753" y="0"/>
                    </a:lnTo>
                    <a:cubicBezTo>
                      <a:pt x="757" y="0"/>
                      <a:pt x="760" y="3"/>
                      <a:pt x="760" y="7"/>
                    </a:cubicBezTo>
                    <a:cubicBezTo>
                      <a:pt x="760" y="10"/>
                      <a:pt x="757" y="13"/>
                      <a:pt x="753" y="13"/>
                    </a:cubicBezTo>
                    <a:lnTo>
                      <a:pt x="713" y="13"/>
                    </a:lnTo>
                    <a:cubicBezTo>
                      <a:pt x="710" y="13"/>
                      <a:pt x="707" y="10"/>
                      <a:pt x="707" y="7"/>
                    </a:cubicBezTo>
                    <a:cubicBezTo>
                      <a:pt x="707" y="3"/>
                      <a:pt x="710" y="0"/>
                      <a:pt x="713" y="0"/>
                    </a:cubicBezTo>
                    <a:close/>
                    <a:moveTo>
                      <a:pt x="793" y="0"/>
                    </a:moveTo>
                    <a:lnTo>
                      <a:pt x="833" y="0"/>
                    </a:lnTo>
                    <a:cubicBezTo>
                      <a:pt x="837" y="0"/>
                      <a:pt x="840" y="3"/>
                      <a:pt x="840" y="7"/>
                    </a:cubicBezTo>
                    <a:cubicBezTo>
                      <a:pt x="840" y="10"/>
                      <a:pt x="837" y="13"/>
                      <a:pt x="833" y="13"/>
                    </a:cubicBezTo>
                    <a:lnTo>
                      <a:pt x="793" y="13"/>
                    </a:lnTo>
                    <a:cubicBezTo>
                      <a:pt x="790" y="13"/>
                      <a:pt x="787" y="10"/>
                      <a:pt x="787" y="7"/>
                    </a:cubicBezTo>
                    <a:cubicBezTo>
                      <a:pt x="787" y="3"/>
                      <a:pt x="790" y="0"/>
                      <a:pt x="793" y="0"/>
                    </a:cubicBezTo>
                    <a:close/>
                    <a:moveTo>
                      <a:pt x="873" y="0"/>
                    </a:moveTo>
                    <a:lnTo>
                      <a:pt x="913" y="0"/>
                    </a:lnTo>
                    <a:cubicBezTo>
                      <a:pt x="917" y="0"/>
                      <a:pt x="920" y="3"/>
                      <a:pt x="920" y="7"/>
                    </a:cubicBezTo>
                    <a:cubicBezTo>
                      <a:pt x="920" y="10"/>
                      <a:pt x="917" y="13"/>
                      <a:pt x="913" y="13"/>
                    </a:cubicBezTo>
                    <a:lnTo>
                      <a:pt x="873" y="13"/>
                    </a:lnTo>
                    <a:cubicBezTo>
                      <a:pt x="870" y="13"/>
                      <a:pt x="867" y="10"/>
                      <a:pt x="867" y="7"/>
                    </a:cubicBezTo>
                    <a:cubicBezTo>
                      <a:pt x="867" y="3"/>
                      <a:pt x="870" y="0"/>
                      <a:pt x="873" y="0"/>
                    </a:cubicBezTo>
                    <a:close/>
                    <a:moveTo>
                      <a:pt x="953" y="0"/>
                    </a:moveTo>
                    <a:lnTo>
                      <a:pt x="993" y="0"/>
                    </a:lnTo>
                    <a:cubicBezTo>
                      <a:pt x="997" y="0"/>
                      <a:pt x="1000" y="3"/>
                      <a:pt x="1000" y="7"/>
                    </a:cubicBezTo>
                    <a:cubicBezTo>
                      <a:pt x="1000" y="10"/>
                      <a:pt x="997" y="13"/>
                      <a:pt x="993" y="13"/>
                    </a:cubicBezTo>
                    <a:lnTo>
                      <a:pt x="953" y="13"/>
                    </a:lnTo>
                    <a:cubicBezTo>
                      <a:pt x="950" y="13"/>
                      <a:pt x="947" y="10"/>
                      <a:pt x="947" y="7"/>
                    </a:cubicBezTo>
                    <a:cubicBezTo>
                      <a:pt x="947" y="3"/>
                      <a:pt x="950" y="0"/>
                      <a:pt x="953" y="0"/>
                    </a:cubicBezTo>
                    <a:close/>
                    <a:moveTo>
                      <a:pt x="1033" y="0"/>
                    </a:moveTo>
                    <a:lnTo>
                      <a:pt x="1073" y="0"/>
                    </a:lnTo>
                    <a:cubicBezTo>
                      <a:pt x="1077" y="0"/>
                      <a:pt x="1080" y="3"/>
                      <a:pt x="1080" y="7"/>
                    </a:cubicBezTo>
                    <a:cubicBezTo>
                      <a:pt x="1080" y="10"/>
                      <a:pt x="1077" y="13"/>
                      <a:pt x="1073" y="13"/>
                    </a:cubicBezTo>
                    <a:lnTo>
                      <a:pt x="1033" y="13"/>
                    </a:lnTo>
                    <a:cubicBezTo>
                      <a:pt x="1030" y="13"/>
                      <a:pt x="1027" y="10"/>
                      <a:pt x="1027" y="7"/>
                    </a:cubicBezTo>
                    <a:cubicBezTo>
                      <a:pt x="1027" y="3"/>
                      <a:pt x="1030" y="0"/>
                      <a:pt x="1033" y="0"/>
                    </a:cubicBezTo>
                    <a:close/>
                    <a:moveTo>
                      <a:pt x="1113" y="0"/>
                    </a:moveTo>
                    <a:lnTo>
                      <a:pt x="1153" y="0"/>
                    </a:lnTo>
                    <a:cubicBezTo>
                      <a:pt x="1157" y="0"/>
                      <a:pt x="1160" y="3"/>
                      <a:pt x="1160" y="7"/>
                    </a:cubicBezTo>
                    <a:cubicBezTo>
                      <a:pt x="1160" y="10"/>
                      <a:pt x="1157" y="13"/>
                      <a:pt x="1153" y="13"/>
                    </a:cubicBezTo>
                    <a:lnTo>
                      <a:pt x="1113" y="13"/>
                    </a:lnTo>
                    <a:cubicBezTo>
                      <a:pt x="1110" y="13"/>
                      <a:pt x="1107" y="10"/>
                      <a:pt x="1107" y="7"/>
                    </a:cubicBezTo>
                    <a:cubicBezTo>
                      <a:pt x="1107" y="3"/>
                      <a:pt x="1110" y="0"/>
                      <a:pt x="1113" y="0"/>
                    </a:cubicBezTo>
                    <a:close/>
                    <a:moveTo>
                      <a:pt x="1193" y="0"/>
                    </a:moveTo>
                    <a:lnTo>
                      <a:pt x="1233" y="0"/>
                    </a:lnTo>
                    <a:cubicBezTo>
                      <a:pt x="1237" y="0"/>
                      <a:pt x="1240" y="3"/>
                      <a:pt x="1240" y="7"/>
                    </a:cubicBezTo>
                    <a:cubicBezTo>
                      <a:pt x="1240" y="10"/>
                      <a:pt x="1237" y="13"/>
                      <a:pt x="1233" y="13"/>
                    </a:cubicBezTo>
                    <a:lnTo>
                      <a:pt x="1193" y="13"/>
                    </a:lnTo>
                    <a:cubicBezTo>
                      <a:pt x="1190" y="13"/>
                      <a:pt x="1187" y="10"/>
                      <a:pt x="1187" y="7"/>
                    </a:cubicBezTo>
                    <a:cubicBezTo>
                      <a:pt x="1187" y="3"/>
                      <a:pt x="1190" y="0"/>
                      <a:pt x="1193" y="0"/>
                    </a:cubicBezTo>
                    <a:close/>
                    <a:moveTo>
                      <a:pt x="1273" y="0"/>
                    </a:moveTo>
                    <a:lnTo>
                      <a:pt x="1313" y="0"/>
                    </a:lnTo>
                    <a:cubicBezTo>
                      <a:pt x="1317" y="0"/>
                      <a:pt x="1320" y="3"/>
                      <a:pt x="1320" y="7"/>
                    </a:cubicBezTo>
                    <a:cubicBezTo>
                      <a:pt x="1320" y="10"/>
                      <a:pt x="1317" y="13"/>
                      <a:pt x="1313" y="13"/>
                    </a:cubicBezTo>
                    <a:lnTo>
                      <a:pt x="1273" y="13"/>
                    </a:lnTo>
                    <a:cubicBezTo>
                      <a:pt x="1270" y="13"/>
                      <a:pt x="1267" y="10"/>
                      <a:pt x="1267" y="7"/>
                    </a:cubicBezTo>
                    <a:cubicBezTo>
                      <a:pt x="1267" y="3"/>
                      <a:pt x="1270" y="0"/>
                      <a:pt x="1273" y="0"/>
                    </a:cubicBezTo>
                    <a:close/>
                    <a:moveTo>
                      <a:pt x="1353" y="0"/>
                    </a:moveTo>
                    <a:lnTo>
                      <a:pt x="1393" y="0"/>
                    </a:lnTo>
                    <a:cubicBezTo>
                      <a:pt x="1397" y="0"/>
                      <a:pt x="1400" y="3"/>
                      <a:pt x="1400" y="7"/>
                    </a:cubicBezTo>
                    <a:cubicBezTo>
                      <a:pt x="1400" y="10"/>
                      <a:pt x="1397" y="13"/>
                      <a:pt x="1393" y="13"/>
                    </a:cubicBezTo>
                    <a:lnTo>
                      <a:pt x="1353" y="13"/>
                    </a:lnTo>
                    <a:cubicBezTo>
                      <a:pt x="1350" y="13"/>
                      <a:pt x="1347" y="10"/>
                      <a:pt x="1347" y="7"/>
                    </a:cubicBezTo>
                    <a:cubicBezTo>
                      <a:pt x="1347" y="3"/>
                      <a:pt x="1350" y="0"/>
                      <a:pt x="1353" y="0"/>
                    </a:cubicBezTo>
                    <a:close/>
                    <a:moveTo>
                      <a:pt x="1433" y="0"/>
                    </a:moveTo>
                    <a:lnTo>
                      <a:pt x="1473" y="0"/>
                    </a:lnTo>
                    <a:cubicBezTo>
                      <a:pt x="1477" y="0"/>
                      <a:pt x="1480" y="3"/>
                      <a:pt x="1480" y="7"/>
                    </a:cubicBezTo>
                    <a:cubicBezTo>
                      <a:pt x="1480" y="10"/>
                      <a:pt x="1477" y="13"/>
                      <a:pt x="1473" y="13"/>
                    </a:cubicBezTo>
                    <a:lnTo>
                      <a:pt x="1433" y="13"/>
                    </a:lnTo>
                    <a:cubicBezTo>
                      <a:pt x="1430" y="13"/>
                      <a:pt x="1427" y="10"/>
                      <a:pt x="1427" y="7"/>
                    </a:cubicBezTo>
                    <a:cubicBezTo>
                      <a:pt x="1427" y="3"/>
                      <a:pt x="1430" y="0"/>
                      <a:pt x="1433" y="0"/>
                    </a:cubicBezTo>
                    <a:close/>
                    <a:moveTo>
                      <a:pt x="1513" y="0"/>
                    </a:moveTo>
                    <a:lnTo>
                      <a:pt x="1553" y="0"/>
                    </a:lnTo>
                    <a:cubicBezTo>
                      <a:pt x="1557" y="0"/>
                      <a:pt x="1560" y="3"/>
                      <a:pt x="1560" y="7"/>
                    </a:cubicBezTo>
                    <a:cubicBezTo>
                      <a:pt x="1560" y="10"/>
                      <a:pt x="1557" y="13"/>
                      <a:pt x="1553" y="13"/>
                    </a:cubicBezTo>
                    <a:lnTo>
                      <a:pt x="1513" y="13"/>
                    </a:lnTo>
                    <a:cubicBezTo>
                      <a:pt x="1510" y="13"/>
                      <a:pt x="1507" y="10"/>
                      <a:pt x="1507" y="7"/>
                    </a:cubicBezTo>
                    <a:cubicBezTo>
                      <a:pt x="1507" y="3"/>
                      <a:pt x="1510" y="0"/>
                      <a:pt x="1513" y="0"/>
                    </a:cubicBezTo>
                    <a:close/>
                    <a:moveTo>
                      <a:pt x="1593" y="0"/>
                    </a:moveTo>
                    <a:lnTo>
                      <a:pt x="1633" y="0"/>
                    </a:lnTo>
                    <a:cubicBezTo>
                      <a:pt x="1637" y="0"/>
                      <a:pt x="1640" y="3"/>
                      <a:pt x="1640" y="7"/>
                    </a:cubicBezTo>
                    <a:cubicBezTo>
                      <a:pt x="1640" y="10"/>
                      <a:pt x="1637" y="13"/>
                      <a:pt x="1633" y="13"/>
                    </a:cubicBezTo>
                    <a:lnTo>
                      <a:pt x="1593" y="13"/>
                    </a:lnTo>
                    <a:cubicBezTo>
                      <a:pt x="1590" y="13"/>
                      <a:pt x="1587" y="10"/>
                      <a:pt x="1587" y="7"/>
                    </a:cubicBezTo>
                    <a:cubicBezTo>
                      <a:pt x="1587" y="3"/>
                      <a:pt x="1590" y="0"/>
                      <a:pt x="1593" y="0"/>
                    </a:cubicBezTo>
                    <a:close/>
                    <a:moveTo>
                      <a:pt x="1673" y="0"/>
                    </a:moveTo>
                    <a:lnTo>
                      <a:pt x="1713" y="0"/>
                    </a:lnTo>
                    <a:cubicBezTo>
                      <a:pt x="1717" y="0"/>
                      <a:pt x="1720" y="3"/>
                      <a:pt x="1720" y="7"/>
                    </a:cubicBezTo>
                    <a:cubicBezTo>
                      <a:pt x="1720" y="10"/>
                      <a:pt x="1717" y="13"/>
                      <a:pt x="1713" y="13"/>
                    </a:cubicBezTo>
                    <a:lnTo>
                      <a:pt x="1673" y="13"/>
                    </a:lnTo>
                    <a:cubicBezTo>
                      <a:pt x="1670" y="13"/>
                      <a:pt x="1667" y="10"/>
                      <a:pt x="1667" y="7"/>
                    </a:cubicBezTo>
                    <a:cubicBezTo>
                      <a:pt x="1667" y="3"/>
                      <a:pt x="1670" y="0"/>
                      <a:pt x="1673" y="0"/>
                    </a:cubicBezTo>
                    <a:close/>
                    <a:moveTo>
                      <a:pt x="1753" y="0"/>
                    </a:moveTo>
                    <a:lnTo>
                      <a:pt x="1793" y="0"/>
                    </a:lnTo>
                    <a:cubicBezTo>
                      <a:pt x="1797" y="0"/>
                      <a:pt x="1800" y="3"/>
                      <a:pt x="1800" y="7"/>
                    </a:cubicBezTo>
                    <a:cubicBezTo>
                      <a:pt x="1800" y="10"/>
                      <a:pt x="1797" y="13"/>
                      <a:pt x="1793" y="13"/>
                    </a:cubicBezTo>
                    <a:lnTo>
                      <a:pt x="1753" y="13"/>
                    </a:lnTo>
                    <a:cubicBezTo>
                      <a:pt x="1750" y="13"/>
                      <a:pt x="1747" y="10"/>
                      <a:pt x="1747" y="7"/>
                    </a:cubicBezTo>
                    <a:cubicBezTo>
                      <a:pt x="1747" y="3"/>
                      <a:pt x="1750" y="0"/>
                      <a:pt x="1753" y="0"/>
                    </a:cubicBezTo>
                    <a:close/>
                    <a:moveTo>
                      <a:pt x="1833" y="0"/>
                    </a:moveTo>
                    <a:lnTo>
                      <a:pt x="1873" y="0"/>
                    </a:lnTo>
                    <a:cubicBezTo>
                      <a:pt x="1877" y="0"/>
                      <a:pt x="1880" y="3"/>
                      <a:pt x="1880" y="7"/>
                    </a:cubicBezTo>
                    <a:cubicBezTo>
                      <a:pt x="1880" y="10"/>
                      <a:pt x="1877" y="13"/>
                      <a:pt x="1873" y="13"/>
                    </a:cubicBezTo>
                    <a:lnTo>
                      <a:pt x="1833" y="13"/>
                    </a:lnTo>
                    <a:cubicBezTo>
                      <a:pt x="1830" y="13"/>
                      <a:pt x="1827" y="10"/>
                      <a:pt x="1827" y="7"/>
                    </a:cubicBezTo>
                    <a:cubicBezTo>
                      <a:pt x="1827" y="3"/>
                      <a:pt x="1830" y="0"/>
                      <a:pt x="1833" y="0"/>
                    </a:cubicBezTo>
                    <a:close/>
                    <a:moveTo>
                      <a:pt x="1913" y="0"/>
                    </a:moveTo>
                    <a:lnTo>
                      <a:pt x="1953" y="0"/>
                    </a:lnTo>
                    <a:cubicBezTo>
                      <a:pt x="1957" y="0"/>
                      <a:pt x="1960" y="3"/>
                      <a:pt x="1960" y="7"/>
                    </a:cubicBezTo>
                    <a:cubicBezTo>
                      <a:pt x="1960" y="10"/>
                      <a:pt x="1957" y="13"/>
                      <a:pt x="1953" y="13"/>
                    </a:cubicBezTo>
                    <a:lnTo>
                      <a:pt x="1913" y="13"/>
                    </a:lnTo>
                    <a:cubicBezTo>
                      <a:pt x="1910" y="13"/>
                      <a:pt x="1907" y="10"/>
                      <a:pt x="1907" y="7"/>
                    </a:cubicBezTo>
                    <a:cubicBezTo>
                      <a:pt x="1907" y="3"/>
                      <a:pt x="1910" y="0"/>
                      <a:pt x="1913" y="0"/>
                    </a:cubicBezTo>
                    <a:close/>
                    <a:moveTo>
                      <a:pt x="1993" y="0"/>
                    </a:moveTo>
                    <a:lnTo>
                      <a:pt x="2033" y="0"/>
                    </a:lnTo>
                    <a:cubicBezTo>
                      <a:pt x="2037" y="0"/>
                      <a:pt x="2040" y="3"/>
                      <a:pt x="2040" y="7"/>
                    </a:cubicBezTo>
                    <a:cubicBezTo>
                      <a:pt x="2040" y="10"/>
                      <a:pt x="2037" y="13"/>
                      <a:pt x="2033" y="13"/>
                    </a:cubicBezTo>
                    <a:lnTo>
                      <a:pt x="1993" y="13"/>
                    </a:lnTo>
                    <a:cubicBezTo>
                      <a:pt x="1990" y="13"/>
                      <a:pt x="1987" y="10"/>
                      <a:pt x="1987" y="7"/>
                    </a:cubicBezTo>
                    <a:cubicBezTo>
                      <a:pt x="1987" y="3"/>
                      <a:pt x="1990" y="0"/>
                      <a:pt x="1993" y="0"/>
                    </a:cubicBezTo>
                    <a:close/>
                    <a:moveTo>
                      <a:pt x="2073" y="0"/>
                    </a:moveTo>
                    <a:lnTo>
                      <a:pt x="2113" y="0"/>
                    </a:lnTo>
                    <a:cubicBezTo>
                      <a:pt x="2117" y="0"/>
                      <a:pt x="2120" y="3"/>
                      <a:pt x="2120" y="7"/>
                    </a:cubicBezTo>
                    <a:cubicBezTo>
                      <a:pt x="2120" y="10"/>
                      <a:pt x="2117" y="13"/>
                      <a:pt x="2113" y="13"/>
                    </a:cubicBezTo>
                    <a:lnTo>
                      <a:pt x="2073" y="13"/>
                    </a:lnTo>
                    <a:cubicBezTo>
                      <a:pt x="2070" y="13"/>
                      <a:pt x="2067" y="10"/>
                      <a:pt x="2067" y="7"/>
                    </a:cubicBezTo>
                    <a:cubicBezTo>
                      <a:pt x="2067" y="3"/>
                      <a:pt x="2070" y="0"/>
                      <a:pt x="2073" y="0"/>
                    </a:cubicBezTo>
                    <a:close/>
                    <a:moveTo>
                      <a:pt x="2153" y="0"/>
                    </a:moveTo>
                    <a:lnTo>
                      <a:pt x="2193" y="0"/>
                    </a:lnTo>
                    <a:cubicBezTo>
                      <a:pt x="2197" y="0"/>
                      <a:pt x="2200" y="3"/>
                      <a:pt x="2200" y="7"/>
                    </a:cubicBezTo>
                    <a:cubicBezTo>
                      <a:pt x="2200" y="10"/>
                      <a:pt x="2197" y="13"/>
                      <a:pt x="2193" y="13"/>
                    </a:cubicBezTo>
                    <a:lnTo>
                      <a:pt x="2153" y="13"/>
                    </a:lnTo>
                    <a:cubicBezTo>
                      <a:pt x="2150" y="13"/>
                      <a:pt x="2147" y="10"/>
                      <a:pt x="2147" y="7"/>
                    </a:cubicBezTo>
                    <a:cubicBezTo>
                      <a:pt x="2147" y="3"/>
                      <a:pt x="2150" y="0"/>
                      <a:pt x="2153" y="0"/>
                    </a:cubicBezTo>
                    <a:close/>
                    <a:moveTo>
                      <a:pt x="2233" y="0"/>
                    </a:moveTo>
                    <a:lnTo>
                      <a:pt x="2273" y="0"/>
                    </a:lnTo>
                    <a:cubicBezTo>
                      <a:pt x="2277" y="0"/>
                      <a:pt x="2280" y="3"/>
                      <a:pt x="2280" y="7"/>
                    </a:cubicBezTo>
                    <a:cubicBezTo>
                      <a:pt x="2280" y="10"/>
                      <a:pt x="2277" y="13"/>
                      <a:pt x="2273" y="13"/>
                    </a:cubicBezTo>
                    <a:lnTo>
                      <a:pt x="2233" y="13"/>
                    </a:lnTo>
                    <a:cubicBezTo>
                      <a:pt x="2230" y="13"/>
                      <a:pt x="2227" y="10"/>
                      <a:pt x="2227" y="7"/>
                    </a:cubicBezTo>
                    <a:cubicBezTo>
                      <a:pt x="2227" y="3"/>
                      <a:pt x="2230" y="0"/>
                      <a:pt x="2233" y="0"/>
                    </a:cubicBezTo>
                    <a:close/>
                    <a:moveTo>
                      <a:pt x="2313" y="0"/>
                    </a:moveTo>
                    <a:lnTo>
                      <a:pt x="2353" y="0"/>
                    </a:lnTo>
                    <a:cubicBezTo>
                      <a:pt x="2357" y="0"/>
                      <a:pt x="2360" y="3"/>
                      <a:pt x="2360" y="7"/>
                    </a:cubicBezTo>
                    <a:cubicBezTo>
                      <a:pt x="2360" y="10"/>
                      <a:pt x="2357" y="13"/>
                      <a:pt x="2353" y="13"/>
                    </a:cubicBezTo>
                    <a:lnTo>
                      <a:pt x="2313" y="13"/>
                    </a:lnTo>
                    <a:cubicBezTo>
                      <a:pt x="2310" y="13"/>
                      <a:pt x="2307" y="10"/>
                      <a:pt x="2307" y="7"/>
                    </a:cubicBezTo>
                    <a:cubicBezTo>
                      <a:pt x="2307" y="3"/>
                      <a:pt x="2310" y="0"/>
                      <a:pt x="2313" y="0"/>
                    </a:cubicBezTo>
                    <a:close/>
                    <a:moveTo>
                      <a:pt x="2393" y="0"/>
                    </a:moveTo>
                    <a:lnTo>
                      <a:pt x="2433" y="0"/>
                    </a:lnTo>
                    <a:cubicBezTo>
                      <a:pt x="2437" y="0"/>
                      <a:pt x="2440" y="3"/>
                      <a:pt x="2440" y="7"/>
                    </a:cubicBezTo>
                    <a:cubicBezTo>
                      <a:pt x="2440" y="10"/>
                      <a:pt x="2437" y="13"/>
                      <a:pt x="2433" y="13"/>
                    </a:cubicBezTo>
                    <a:lnTo>
                      <a:pt x="2393" y="13"/>
                    </a:lnTo>
                    <a:cubicBezTo>
                      <a:pt x="2390" y="13"/>
                      <a:pt x="2387" y="10"/>
                      <a:pt x="2387" y="7"/>
                    </a:cubicBezTo>
                    <a:cubicBezTo>
                      <a:pt x="2387" y="3"/>
                      <a:pt x="2390" y="0"/>
                      <a:pt x="2393" y="0"/>
                    </a:cubicBezTo>
                    <a:close/>
                    <a:moveTo>
                      <a:pt x="2473" y="0"/>
                    </a:moveTo>
                    <a:lnTo>
                      <a:pt x="2513" y="0"/>
                    </a:lnTo>
                    <a:cubicBezTo>
                      <a:pt x="2517" y="0"/>
                      <a:pt x="2520" y="3"/>
                      <a:pt x="2520" y="7"/>
                    </a:cubicBezTo>
                    <a:cubicBezTo>
                      <a:pt x="2520" y="10"/>
                      <a:pt x="2517" y="13"/>
                      <a:pt x="2513" y="13"/>
                    </a:cubicBezTo>
                    <a:lnTo>
                      <a:pt x="2473" y="13"/>
                    </a:lnTo>
                    <a:cubicBezTo>
                      <a:pt x="2470" y="13"/>
                      <a:pt x="2467" y="10"/>
                      <a:pt x="2467" y="7"/>
                    </a:cubicBezTo>
                    <a:cubicBezTo>
                      <a:pt x="2467" y="3"/>
                      <a:pt x="2470" y="0"/>
                      <a:pt x="2473" y="0"/>
                    </a:cubicBezTo>
                    <a:close/>
                    <a:moveTo>
                      <a:pt x="2553" y="0"/>
                    </a:moveTo>
                    <a:lnTo>
                      <a:pt x="2593" y="0"/>
                    </a:lnTo>
                    <a:cubicBezTo>
                      <a:pt x="2597" y="0"/>
                      <a:pt x="2600" y="3"/>
                      <a:pt x="2600" y="7"/>
                    </a:cubicBezTo>
                    <a:cubicBezTo>
                      <a:pt x="2600" y="10"/>
                      <a:pt x="2597" y="13"/>
                      <a:pt x="2593" y="13"/>
                    </a:cubicBezTo>
                    <a:lnTo>
                      <a:pt x="2553" y="13"/>
                    </a:lnTo>
                    <a:cubicBezTo>
                      <a:pt x="2550" y="13"/>
                      <a:pt x="2547" y="10"/>
                      <a:pt x="2547" y="7"/>
                    </a:cubicBezTo>
                    <a:cubicBezTo>
                      <a:pt x="2547" y="3"/>
                      <a:pt x="2550" y="0"/>
                      <a:pt x="2553" y="0"/>
                    </a:cubicBezTo>
                    <a:close/>
                    <a:moveTo>
                      <a:pt x="2633" y="0"/>
                    </a:moveTo>
                    <a:lnTo>
                      <a:pt x="2673" y="0"/>
                    </a:lnTo>
                    <a:cubicBezTo>
                      <a:pt x="2677" y="0"/>
                      <a:pt x="2680" y="3"/>
                      <a:pt x="2680" y="7"/>
                    </a:cubicBezTo>
                    <a:cubicBezTo>
                      <a:pt x="2680" y="10"/>
                      <a:pt x="2677" y="13"/>
                      <a:pt x="2673" y="13"/>
                    </a:cubicBezTo>
                    <a:lnTo>
                      <a:pt x="2633" y="13"/>
                    </a:lnTo>
                    <a:cubicBezTo>
                      <a:pt x="2630" y="13"/>
                      <a:pt x="2627" y="10"/>
                      <a:pt x="2627" y="7"/>
                    </a:cubicBezTo>
                    <a:cubicBezTo>
                      <a:pt x="2627" y="3"/>
                      <a:pt x="2630" y="0"/>
                      <a:pt x="2633" y="0"/>
                    </a:cubicBezTo>
                    <a:close/>
                    <a:moveTo>
                      <a:pt x="2713" y="0"/>
                    </a:moveTo>
                    <a:lnTo>
                      <a:pt x="2753" y="0"/>
                    </a:lnTo>
                    <a:cubicBezTo>
                      <a:pt x="2757" y="0"/>
                      <a:pt x="2760" y="3"/>
                      <a:pt x="2760" y="7"/>
                    </a:cubicBezTo>
                    <a:cubicBezTo>
                      <a:pt x="2760" y="10"/>
                      <a:pt x="2757" y="13"/>
                      <a:pt x="2753" y="13"/>
                    </a:cubicBezTo>
                    <a:lnTo>
                      <a:pt x="2713" y="13"/>
                    </a:lnTo>
                    <a:cubicBezTo>
                      <a:pt x="2710" y="13"/>
                      <a:pt x="2707" y="10"/>
                      <a:pt x="2707" y="7"/>
                    </a:cubicBezTo>
                    <a:cubicBezTo>
                      <a:pt x="2707" y="3"/>
                      <a:pt x="2710" y="0"/>
                      <a:pt x="2713" y="0"/>
                    </a:cubicBezTo>
                    <a:close/>
                    <a:moveTo>
                      <a:pt x="2793" y="0"/>
                    </a:moveTo>
                    <a:lnTo>
                      <a:pt x="2833" y="0"/>
                    </a:lnTo>
                    <a:cubicBezTo>
                      <a:pt x="2837" y="0"/>
                      <a:pt x="2840" y="3"/>
                      <a:pt x="2840" y="7"/>
                    </a:cubicBezTo>
                    <a:cubicBezTo>
                      <a:pt x="2840" y="10"/>
                      <a:pt x="2837" y="13"/>
                      <a:pt x="2833" y="13"/>
                    </a:cubicBezTo>
                    <a:lnTo>
                      <a:pt x="2793" y="13"/>
                    </a:lnTo>
                    <a:cubicBezTo>
                      <a:pt x="2790" y="13"/>
                      <a:pt x="2787" y="10"/>
                      <a:pt x="2787" y="7"/>
                    </a:cubicBezTo>
                    <a:cubicBezTo>
                      <a:pt x="2787" y="3"/>
                      <a:pt x="2790" y="0"/>
                      <a:pt x="2793" y="0"/>
                    </a:cubicBezTo>
                    <a:close/>
                    <a:moveTo>
                      <a:pt x="2873" y="0"/>
                    </a:moveTo>
                    <a:lnTo>
                      <a:pt x="2913" y="0"/>
                    </a:lnTo>
                    <a:cubicBezTo>
                      <a:pt x="2917" y="0"/>
                      <a:pt x="2920" y="3"/>
                      <a:pt x="2920" y="7"/>
                    </a:cubicBezTo>
                    <a:cubicBezTo>
                      <a:pt x="2920" y="10"/>
                      <a:pt x="2917" y="13"/>
                      <a:pt x="2913" y="13"/>
                    </a:cubicBezTo>
                    <a:lnTo>
                      <a:pt x="2873" y="13"/>
                    </a:lnTo>
                    <a:cubicBezTo>
                      <a:pt x="2870" y="13"/>
                      <a:pt x="2867" y="10"/>
                      <a:pt x="2867" y="7"/>
                    </a:cubicBezTo>
                    <a:cubicBezTo>
                      <a:pt x="2867" y="3"/>
                      <a:pt x="2870" y="0"/>
                      <a:pt x="2873" y="0"/>
                    </a:cubicBezTo>
                    <a:close/>
                    <a:moveTo>
                      <a:pt x="2953" y="0"/>
                    </a:moveTo>
                    <a:lnTo>
                      <a:pt x="2993" y="0"/>
                    </a:lnTo>
                    <a:cubicBezTo>
                      <a:pt x="2997" y="0"/>
                      <a:pt x="3000" y="3"/>
                      <a:pt x="3000" y="7"/>
                    </a:cubicBezTo>
                    <a:cubicBezTo>
                      <a:pt x="3000" y="10"/>
                      <a:pt x="2997" y="13"/>
                      <a:pt x="2993" y="13"/>
                    </a:cubicBezTo>
                    <a:lnTo>
                      <a:pt x="2953" y="13"/>
                    </a:lnTo>
                    <a:cubicBezTo>
                      <a:pt x="2950" y="13"/>
                      <a:pt x="2947" y="10"/>
                      <a:pt x="2947" y="7"/>
                    </a:cubicBezTo>
                    <a:cubicBezTo>
                      <a:pt x="2947" y="3"/>
                      <a:pt x="2950" y="0"/>
                      <a:pt x="2953" y="0"/>
                    </a:cubicBezTo>
                    <a:close/>
                    <a:moveTo>
                      <a:pt x="3033" y="0"/>
                    </a:moveTo>
                    <a:lnTo>
                      <a:pt x="3073" y="0"/>
                    </a:lnTo>
                    <a:cubicBezTo>
                      <a:pt x="3077" y="0"/>
                      <a:pt x="3080" y="3"/>
                      <a:pt x="3080" y="7"/>
                    </a:cubicBezTo>
                    <a:cubicBezTo>
                      <a:pt x="3080" y="10"/>
                      <a:pt x="3077" y="13"/>
                      <a:pt x="3073" y="13"/>
                    </a:cubicBezTo>
                    <a:lnTo>
                      <a:pt x="3033" y="13"/>
                    </a:lnTo>
                    <a:cubicBezTo>
                      <a:pt x="3030" y="13"/>
                      <a:pt x="3027" y="10"/>
                      <a:pt x="3027" y="7"/>
                    </a:cubicBezTo>
                    <a:cubicBezTo>
                      <a:pt x="3027" y="3"/>
                      <a:pt x="3030" y="0"/>
                      <a:pt x="3033" y="0"/>
                    </a:cubicBezTo>
                    <a:close/>
                    <a:moveTo>
                      <a:pt x="3113" y="0"/>
                    </a:moveTo>
                    <a:lnTo>
                      <a:pt x="3153" y="0"/>
                    </a:lnTo>
                    <a:cubicBezTo>
                      <a:pt x="3157" y="0"/>
                      <a:pt x="3160" y="3"/>
                      <a:pt x="3160" y="7"/>
                    </a:cubicBezTo>
                    <a:cubicBezTo>
                      <a:pt x="3160" y="10"/>
                      <a:pt x="3157" y="13"/>
                      <a:pt x="3153" y="13"/>
                    </a:cubicBezTo>
                    <a:lnTo>
                      <a:pt x="3113" y="13"/>
                    </a:lnTo>
                    <a:cubicBezTo>
                      <a:pt x="3110" y="13"/>
                      <a:pt x="3107" y="10"/>
                      <a:pt x="3107" y="7"/>
                    </a:cubicBezTo>
                    <a:cubicBezTo>
                      <a:pt x="3107" y="3"/>
                      <a:pt x="3110" y="0"/>
                      <a:pt x="3113" y="0"/>
                    </a:cubicBezTo>
                    <a:close/>
                    <a:moveTo>
                      <a:pt x="3193" y="0"/>
                    </a:moveTo>
                    <a:lnTo>
                      <a:pt x="3233" y="0"/>
                    </a:lnTo>
                    <a:cubicBezTo>
                      <a:pt x="3237" y="0"/>
                      <a:pt x="3240" y="3"/>
                      <a:pt x="3240" y="7"/>
                    </a:cubicBezTo>
                    <a:cubicBezTo>
                      <a:pt x="3240" y="10"/>
                      <a:pt x="3237" y="13"/>
                      <a:pt x="3233" y="13"/>
                    </a:cubicBezTo>
                    <a:lnTo>
                      <a:pt x="3193" y="13"/>
                    </a:lnTo>
                    <a:cubicBezTo>
                      <a:pt x="3190" y="13"/>
                      <a:pt x="3187" y="10"/>
                      <a:pt x="3187" y="7"/>
                    </a:cubicBezTo>
                    <a:cubicBezTo>
                      <a:pt x="3187" y="3"/>
                      <a:pt x="3190" y="0"/>
                      <a:pt x="3193" y="0"/>
                    </a:cubicBezTo>
                    <a:close/>
                    <a:moveTo>
                      <a:pt x="3273" y="0"/>
                    </a:moveTo>
                    <a:lnTo>
                      <a:pt x="3313" y="0"/>
                    </a:lnTo>
                    <a:cubicBezTo>
                      <a:pt x="3317" y="0"/>
                      <a:pt x="3320" y="3"/>
                      <a:pt x="3320" y="7"/>
                    </a:cubicBezTo>
                    <a:cubicBezTo>
                      <a:pt x="3320" y="10"/>
                      <a:pt x="3317" y="13"/>
                      <a:pt x="3313" y="13"/>
                    </a:cubicBezTo>
                    <a:lnTo>
                      <a:pt x="3273" y="13"/>
                    </a:lnTo>
                    <a:cubicBezTo>
                      <a:pt x="3270" y="13"/>
                      <a:pt x="3267" y="10"/>
                      <a:pt x="3267" y="7"/>
                    </a:cubicBezTo>
                    <a:cubicBezTo>
                      <a:pt x="3267" y="3"/>
                      <a:pt x="3270" y="0"/>
                      <a:pt x="3273" y="0"/>
                    </a:cubicBezTo>
                    <a:close/>
                    <a:moveTo>
                      <a:pt x="3353" y="0"/>
                    </a:moveTo>
                    <a:lnTo>
                      <a:pt x="3393" y="0"/>
                    </a:lnTo>
                    <a:cubicBezTo>
                      <a:pt x="3397" y="0"/>
                      <a:pt x="3400" y="3"/>
                      <a:pt x="3400" y="7"/>
                    </a:cubicBezTo>
                    <a:cubicBezTo>
                      <a:pt x="3400" y="10"/>
                      <a:pt x="3397" y="13"/>
                      <a:pt x="3393" y="13"/>
                    </a:cubicBezTo>
                    <a:lnTo>
                      <a:pt x="3353" y="13"/>
                    </a:lnTo>
                    <a:cubicBezTo>
                      <a:pt x="3350" y="13"/>
                      <a:pt x="3347" y="10"/>
                      <a:pt x="3347" y="7"/>
                    </a:cubicBezTo>
                    <a:cubicBezTo>
                      <a:pt x="3347" y="3"/>
                      <a:pt x="3350" y="0"/>
                      <a:pt x="3353" y="0"/>
                    </a:cubicBezTo>
                    <a:close/>
                    <a:moveTo>
                      <a:pt x="3433" y="0"/>
                    </a:moveTo>
                    <a:lnTo>
                      <a:pt x="3473" y="0"/>
                    </a:lnTo>
                    <a:cubicBezTo>
                      <a:pt x="3477" y="0"/>
                      <a:pt x="3480" y="3"/>
                      <a:pt x="3480" y="7"/>
                    </a:cubicBezTo>
                    <a:cubicBezTo>
                      <a:pt x="3480" y="10"/>
                      <a:pt x="3477" y="13"/>
                      <a:pt x="3473" y="13"/>
                    </a:cubicBezTo>
                    <a:lnTo>
                      <a:pt x="3433" y="13"/>
                    </a:lnTo>
                    <a:cubicBezTo>
                      <a:pt x="3430" y="13"/>
                      <a:pt x="3427" y="10"/>
                      <a:pt x="3427" y="7"/>
                    </a:cubicBezTo>
                    <a:cubicBezTo>
                      <a:pt x="3427" y="3"/>
                      <a:pt x="3430" y="0"/>
                      <a:pt x="3433" y="0"/>
                    </a:cubicBezTo>
                    <a:close/>
                    <a:moveTo>
                      <a:pt x="3513" y="0"/>
                    </a:moveTo>
                    <a:lnTo>
                      <a:pt x="3553" y="0"/>
                    </a:lnTo>
                    <a:cubicBezTo>
                      <a:pt x="3557" y="0"/>
                      <a:pt x="3560" y="3"/>
                      <a:pt x="3560" y="7"/>
                    </a:cubicBezTo>
                    <a:cubicBezTo>
                      <a:pt x="3560" y="10"/>
                      <a:pt x="3557" y="13"/>
                      <a:pt x="3553" y="13"/>
                    </a:cubicBezTo>
                    <a:lnTo>
                      <a:pt x="3513" y="13"/>
                    </a:lnTo>
                    <a:cubicBezTo>
                      <a:pt x="3510" y="13"/>
                      <a:pt x="3507" y="10"/>
                      <a:pt x="3507" y="7"/>
                    </a:cubicBezTo>
                    <a:cubicBezTo>
                      <a:pt x="3507" y="3"/>
                      <a:pt x="3510" y="0"/>
                      <a:pt x="3513" y="0"/>
                    </a:cubicBezTo>
                    <a:close/>
                    <a:moveTo>
                      <a:pt x="3593" y="0"/>
                    </a:moveTo>
                    <a:lnTo>
                      <a:pt x="3633" y="0"/>
                    </a:lnTo>
                    <a:cubicBezTo>
                      <a:pt x="3637" y="0"/>
                      <a:pt x="3640" y="3"/>
                      <a:pt x="3640" y="7"/>
                    </a:cubicBezTo>
                    <a:cubicBezTo>
                      <a:pt x="3640" y="10"/>
                      <a:pt x="3637" y="13"/>
                      <a:pt x="3633" y="13"/>
                    </a:cubicBezTo>
                    <a:lnTo>
                      <a:pt x="3593" y="13"/>
                    </a:lnTo>
                    <a:cubicBezTo>
                      <a:pt x="3590" y="13"/>
                      <a:pt x="3587" y="10"/>
                      <a:pt x="3587" y="7"/>
                    </a:cubicBezTo>
                    <a:cubicBezTo>
                      <a:pt x="3587" y="3"/>
                      <a:pt x="3590" y="0"/>
                      <a:pt x="3593" y="0"/>
                    </a:cubicBezTo>
                    <a:close/>
                    <a:moveTo>
                      <a:pt x="3673" y="0"/>
                    </a:moveTo>
                    <a:lnTo>
                      <a:pt x="3713" y="0"/>
                    </a:lnTo>
                    <a:cubicBezTo>
                      <a:pt x="3717" y="0"/>
                      <a:pt x="3720" y="3"/>
                      <a:pt x="3720" y="7"/>
                    </a:cubicBezTo>
                    <a:cubicBezTo>
                      <a:pt x="3720" y="10"/>
                      <a:pt x="3717" y="13"/>
                      <a:pt x="3713" y="13"/>
                    </a:cubicBezTo>
                    <a:lnTo>
                      <a:pt x="3673" y="13"/>
                    </a:lnTo>
                    <a:cubicBezTo>
                      <a:pt x="3670" y="13"/>
                      <a:pt x="3667" y="10"/>
                      <a:pt x="3667" y="7"/>
                    </a:cubicBezTo>
                    <a:cubicBezTo>
                      <a:pt x="3667" y="3"/>
                      <a:pt x="3670" y="0"/>
                      <a:pt x="3673" y="0"/>
                    </a:cubicBezTo>
                    <a:close/>
                    <a:moveTo>
                      <a:pt x="3753" y="0"/>
                    </a:moveTo>
                    <a:lnTo>
                      <a:pt x="3793" y="0"/>
                    </a:lnTo>
                    <a:cubicBezTo>
                      <a:pt x="3797" y="0"/>
                      <a:pt x="3800" y="3"/>
                      <a:pt x="3800" y="7"/>
                    </a:cubicBezTo>
                    <a:cubicBezTo>
                      <a:pt x="3800" y="10"/>
                      <a:pt x="3797" y="13"/>
                      <a:pt x="3793" y="13"/>
                    </a:cubicBezTo>
                    <a:lnTo>
                      <a:pt x="3753" y="13"/>
                    </a:lnTo>
                    <a:cubicBezTo>
                      <a:pt x="3750" y="13"/>
                      <a:pt x="3747" y="10"/>
                      <a:pt x="3747" y="7"/>
                    </a:cubicBezTo>
                    <a:cubicBezTo>
                      <a:pt x="3747" y="3"/>
                      <a:pt x="3750" y="0"/>
                      <a:pt x="3753" y="0"/>
                    </a:cubicBezTo>
                    <a:close/>
                    <a:moveTo>
                      <a:pt x="3833" y="0"/>
                    </a:moveTo>
                    <a:lnTo>
                      <a:pt x="3873" y="0"/>
                    </a:lnTo>
                    <a:cubicBezTo>
                      <a:pt x="3877" y="0"/>
                      <a:pt x="3880" y="3"/>
                      <a:pt x="3880" y="7"/>
                    </a:cubicBezTo>
                    <a:cubicBezTo>
                      <a:pt x="3880" y="10"/>
                      <a:pt x="3877" y="13"/>
                      <a:pt x="3873" y="13"/>
                    </a:cubicBezTo>
                    <a:lnTo>
                      <a:pt x="3833" y="13"/>
                    </a:lnTo>
                    <a:cubicBezTo>
                      <a:pt x="3830" y="13"/>
                      <a:pt x="3827" y="10"/>
                      <a:pt x="3827" y="7"/>
                    </a:cubicBezTo>
                    <a:cubicBezTo>
                      <a:pt x="3827" y="3"/>
                      <a:pt x="3830" y="0"/>
                      <a:pt x="3833" y="0"/>
                    </a:cubicBezTo>
                    <a:close/>
                    <a:moveTo>
                      <a:pt x="3913" y="0"/>
                    </a:moveTo>
                    <a:lnTo>
                      <a:pt x="3953" y="0"/>
                    </a:lnTo>
                    <a:cubicBezTo>
                      <a:pt x="3957" y="0"/>
                      <a:pt x="3960" y="3"/>
                      <a:pt x="3960" y="7"/>
                    </a:cubicBezTo>
                    <a:cubicBezTo>
                      <a:pt x="3960" y="10"/>
                      <a:pt x="3957" y="13"/>
                      <a:pt x="3953" y="13"/>
                    </a:cubicBezTo>
                    <a:lnTo>
                      <a:pt x="3913" y="13"/>
                    </a:lnTo>
                    <a:cubicBezTo>
                      <a:pt x="3910" y="13"/>
                      <a:pt x="3907" y="10"/>
                      <a:pt x="3907" y="7"/>
                    </a:cubicBezTo>
                    <a:cubicBezTo>
                      <a:pt x="3907" y="3"/>
                      <a:pt x="3910" y="0"/>
                      <a:pt x="3913" y="0"/>
                    </a:cubicBezTo>
                    <a:close/>
                    <a:moveTo>
                      <a:pt x="3993" y="0"/>
                    </a:moveTo>
                    <a:lnTo>
                      <a:pt x="4033" y="0"/>
                    </a:lnTo>
                    <a:cubicBezTo>
                      <a:pt x="4037" y="0"/>
                      <a:pt x="4040" y="3"/>
                      <a:pt x="4040" y="7"/>
                    </a:cubicBezTo>
                    <a:cubicBezTo>
                      <a:pt x="4040" y="10"/>
                      <a:pt x="4037" y="13"/>
                      <a:pt x="4033" y="13"/>
                    </a:cubicBezTo>
                    <a:lnTo>
                      <a:pt x="3993" y="13"/>
                    </a:lnTo>
                    <a:cubicBezTo>
                      <a:pt x="3990" y="13"/>
                      <a:pt x="3987" y="10"/>
                      <a:pt x="3987" y="7"/>
                    </a:cubicBezTo>
                    <a:cubicBezTo>
                      <a:pt x="3987" y="3"/>
                      <a:pt x="3990" y="0"/>
                      <a:pt x="3993" y="0"/>
                    </a:cubicBezTo>
                    <a:close/>
                    <a:moveTo>
                      <a:pt x="4073" y="0"/>
                    </a:moveTo>
                    <a:lnTo>
                      <a:pt x="4113" y="0"/>
                    </a:lnTo>
                    <a:cubicBezTo>
                      <a:pt x="4117" y="0"/>
                      <a:pt x="4120" y="3"/>
                      <a:pt x="4120" y="7"/>
                    </a:cubicBezTo>
                    <a:cubicBezTo>
                      <a:pt x="4120" y="10"/>
                      <a:pt x="4117" y="13"/>
                      <a:pt x="4113" y="13"/>
                    </a:cubicBezTo>
                    <a:lnTo>
                      <a:pt x="4073" y="13"/>
                    </a:lnTo>
                    <a:cubicBezTo>
                      <a:pt x="4070" y="13"/>
                      <a:pt x="4067" y="10"/>
                      <a:pt x="4067" y="7"/>
                    </a:cubicBezTo>
                    <a:cubicBezTo>
                      <a:pt x="4067" y="3"/>
                      <a:pt x="4070" y="0"/>
                      <a:pt x="4073" y="0"/>
                    </a:cubicBezTo>
                    <a:close/>
                    <a:moveTo>
                      <a:pt x="4153" y="0"/>
                    </a:moveTo>
                    <a:lnTo>
                      <a:pt x="4193" y="0"/>
                    </a:lnTo>
                    <a:cubicBezTo>
                      <a:pt x="4197" y="0"/>
                      <a:pt x="4200" y="3"/>
                      <a:pt x="4200" y="7"/>
                    </a:cubicBezTo>
                    <a:cubicBezTo>
                      <a:pt x="4200" y="10"/>
                      <a:pt x="4197" y="13"/>
                      <a:pt x="4193" y="13"/>
                    </a:cubicBezTo>
                    <a:lnTo>
                      <a:pt x="4153" y="13"/>
                    </a:lnTo>
                    <a:cubicBezTo>
                      <a:pt x="4150" y="13"/>
                      <a:pt x="4147" y="10"/>
                      <a:pt x="4147" y="7"/>
                    </a:cubicBezTo>
                    <a:cubicBezTo>
                      <a:pt x="4147" y="3"/>
                      <a:pt x="4150" y="0"/>
                      <a:pt x="4153" y="0"/>
                    </a:cubicBezTo>
                    <a:close/>
                    <a:moveTo>
                      <a:pt x="4233" y="0"/>
                    </a:moveTo>
                    <a:lnTo>
                      <a:pt x="4273" y="0"/>
                    </a:lnTo>
                    <a:cubicBezTo>
                      <a:pt x="4277" y="0"/>
                      <a:pt x="4280" y="3"/>
                      <a:pt x="4280" y="7"/>
                    </a:cubicBezTo>
                    <a:cubicBezTo>
                      <a:pt x="4280" y="10"/>
                      <a:pt x="4277" y="13"/>
                      <a:pt x="4273" y="13"/>
                    </a:cubicBezTo>
                    <a:lnTo>
                      <a:pt x="4233" y="13"/>
                    </a:lnTo>
                    <a:cubicBezTo>
                      <a:pt x="4230" y="13"/>
                      <a:pt x="4227" y="10"/>
                      <a:pt x="4227" y="7"/>
                    </a:cubicBezTo>
                    <a:cubicBezTo>
                      <a:pt x="4227" y="3"/>
                      <a:pt x="4230" y="0"/>
                      <a:pt x="4233" y="0"/>
                    </a:cubicBezTo>
                    <a:close/>
                    <a:moveTo>
                      <a:pt x="4313" y="0"/>
                    </a:moveTo>
                    <a:lnTo>
                      <a:pt x="4353" y="0"/>
                    </a:lnTo>
                    <a:cubicBezTo>
                      <a:pt x="4357" y="0"/>
                      <a:pt x="4360" y="3"/>
                      <a:pt x="4360" y="7"/>
                    </a:cubicBezTo>
                    <a:cubicBezTo>
                      <a:pt x="4360" y="10"/>
                      <a:pt x="4357" y="13"/>
                      <a:pt x="4353" y="13"/>
                    </a:cubicBezTo>
                    <a:lnTo>
                      <a:pt x="4313" y="13"/>
                    </a:lnTo>
                    <a:cubicBezTo>
                      <a:pt x="4310" y="13"/>
                      <a:pt x="4307" y="10"/>
                      <a:pt x="4307" y="7"/>
                    </a:cubicBezTo>
                    <a:cubicBezTo>
                      <a:pt x="4307" y="3"/>
                      <a:pt x="4310" y="0"/>
                      <a:pt x="4313" y="0"/>
                    </a:cubicBezTo>
                    <a:close/>
                    <a:moveTo>
                      <a:pt x="4393" y="0"/>
                    </a:moveTo>
                    <a:lnTo>
                      <a:pt x="4433" y="0"/>
                    </a:lnTo>
                    <a:cubicBezTo>
                      <a:pt x="4437" y="0"/>
                      <a:pt x="4440" y="3"/>
                      <a:pt x="4440" y="7"/>
                    </a:cubicBezTo>
                    <a:cubicBezTo>
                      <a:pt x="4440" y="10"/>
                      <a:pt x="4437" y="13"/>
                      <a:pt x="4433" y="13"/>
                    </a:cubicBezTo>
                    <a:lnTo>
                      <a:pt x="4393" y="13"/>
                    </a:lnTo>
                    <a:cubicBezTo>
                      <a:pt x="4390" y="13"/>
                      <a:pt x="4387" y="10"/>
                      <a:pt x="4387" y="7"/>
                    </a:cubicBezTo>
                    <a:cubicBezTo>
                      <a:pt x="4387" y="3"/>
                      <a:pt x="4390" y="0"/>
                      <a:pt x="4393" y="0"/>
                    </a:cubicBezTo>
                    <a:close/>
                    <a:moveTo>
                      <a:pt x="4473" y="0"/>
                    </a:moveTo>
                    <a:lnTo>
                      <a:pt x="4513" y="0"/>
                    </a:lnTo>
                    <a:cubicBezTo>
                      <a:pt x="4517" y="0"/>
                      <a:pt x="4520" y="3"/>
                      <a:pt x="4520" y="7"/>
                    </a:cubicBezTo>
                    <a:cubicBezTo>
                      <a:pt x="4520" y="10"/>
                      <a:pt x="4517" y="13"/>
                      <a:pt x="4513" y="13"/>
                    </a:cubicBezTo>
                    <a:lnTo>
                      <a:pt x="4473" y="13"/>
                    </a:lnTo>
                    <a:cubicBezTo>
                      <a:pt x="4470" y="13"/>
                      <a:pt x="4467" y="10"/>
                      <a:pt x="4467" y="7"/>
                    </a:cubicBezTo>
                    <a:cubicBezTo>
                      <a:pt x="4467" y="3"/>
                      <a:pt x="4470" y="0"/>
                      <a:pt x="4473" y="0"/>
                    </a:cubicBezTo>
                    <a:close/>
                    <a:moveTo>
                      <a:pt x="4553" y="0"/>
                    </a:moveTo>
                    <a:lnTo>
                      <a:pt x="4593" y="0"/>
                    </a:lnTo>
                    <a:cubicBezTo>
                      <a:pt x="4597" y="0"/>
                      <a:pt x="4600" y="3"/>
                      <a:pt x="4600" y="7"/>
                    </a:cubicBezTo>
                    <a:cubicBezTo>
                      <a:pt x="4600" y="10"/>
                      <a:pt x="4597" y="13"/>
                      <a:pt x="4593" y="13"/>
                    </a:cubicBezTo>
                    <a:lnTo>
                      <a:pt x="4553" y="13"/>
                    </a:lnTo>
                    <a:cubicBezTo>
                      <a:pt x="4550" y="13"/>
                      <a:pt x="4547" y="10"/>
                      <a:pt x="4547" y="7"/>
                    </a:cubicBezTo>
                    <a:cubicBezTo>
                      <a:pt x="4547" y="3"/>
                      <a:pt x="4550" y="0"/>
                      <a:pt x="4553" y="0"/>
                    </a:cubicBezTo>
                    <a:close/>
                    <a:moveTo>
                      <a:pt x="4633" y="0"/>
                    </a:moveTo>
                    <a:lnTo>
                      <a:pt x="4673" y="0"/>
                    </a:lnTo>
                    <a:cubicBezTo>
                      <a:pt x="4677" y="0"/>
                      <a:pt x="4680" y="3"/>
                      <a:pt x="4680" y="7"/>
                    </a:cubicBezTo>
                    <a:cubicBezTo>
                      <a:pt x="4680" y="10"/>
                      <a:pt x="4677" y="13"/>
                      <a:pt x="4673" y="13"/>
                    </a:cubicBezTo>
                    <a:lnTo>
                      <a:pt x="4633" y="13"/>
                    </a:lnTo>
                    <a:cubicBezTo>
                      <a:pt x="4630" y="13"/>
                      <a:pt x="4627" y="10"/>
                      <a:pt x="4627" y="7"/>
                    </a:cubicBezTo>
                    <a:cubicBezTo>
                      <a:pt x="4627" y="3"/>
                      <a:pt x="4630" y="0"/>
                      <a:pt x="4633" y="0"/>
                    </a:cubicBezTo>
                    <a:close/>
                    <a:moveTo>
                      <a:pt x="4713" y="0"/>
                    </a:moveTo>
                    <a:lnTo>
                      <a:pt x="4753" y="0"/>
                    </a:lnTo>
                    <a:cubicBezTo>
                      <a:pt x="4757" y="0"/>
                      <a:pt x="4760" y="3"/>
                      <a:pt x="4760" y="7"/>
                    </a:cubicBezTo>
                    <a:cubicBezTo>
                      <a:pt x="4760" y="10"/>
                      <a:pt x="4757" y="13"/>
                      <a:pt x="4753" y="13"/>
                    </a:cubicBezTo>
                    <a:lnTo>
                      <a:pt x="4713" y="13"/>
                    </a:lnTo>
                    <a:cubicBezTo>
                      <a:pt x="4710" y="13"/>
                      <a:pt x="4707" y="10"/>
                      <a:pt x="4707" y="7"/>
                    </a:cubicBezTo>
                    <a:cubicBezTo>
                      <a:pt x="4707" y="3"/>
                      <a:pt x="4710" y="0"/>
                      <a:pt x="4713" y="0"/>
                    </a:cubicBezTo>
                    <a:close/>
                    <a:moveTo>
                      <a:pt x="4793" y="0"/>
                    </a:moveTo>
                    <a:lnTo>
                      <a:pt x="4833" y="0"/>
                    </a:lnTo>
                    <a:cubicBezTo>
                      <a:pt x="4837" y="0"/>
                      <a:pt x="4840" y="3"/>
                      <a:pt x="4840" y="7"/>
                    </a:cubicBezTo>
                    <a:cubicBezTo>
                      <a:pt x="4840" y="10"/>
                      <a:pt x="4837" y="13"/>
                      <a:pt x="4833" y="13"/>
                    </a:cubicBezTo>
                    <a:lnTo>
                      <a:pt x="4793" y="13"/>
                    </a:lnTo>
                    <a:cubicBezTo>
                      <a:pt x="4790" y="13"/>
                      <a:pt x="4787" y="10"/>
                      <a:pt x="4787" y="7"/>
                    </a:cubicBezTo>
                    <a:cubicBezTo>
                      <a:pt x="4787" y="3"/>
                      <a:pt x="4790" y="0"/>
                      <a:pt x="4793" y="0"/>
                    </a:cubicBezTo>
                    <a:close/>
                    <a:moveTo>
                      <a:pt x="4873" y="0"/>
                    </a:moveTo>
                    <a:lnTo>
                      <a:pt x="4913" y="0"/>
                    </a:lnTo>
                    <a:cubicBezTo>
                      <a:pt x="4917" y="0"/>
                      <a:pt x="4920" y="3"/>
                      <a:pt x="4920" y="7"/>
                    </a:cubicBezTo>
                    <a:cubicBezTo>
                      <a:pt x="4920" y="10"/>
                      <a:pt x="4917" y="13"/>
                      <a:pt x="4913" y="13"/>
                    </a:cubicBezTo>
                    <a:lnTo>
                      <a:pt x="4873" y="13"/>
                    </a:lnTo>
                    <a:cubicBezTo>
                      <a:pt x="4870" y="13"/>
                      <a:pt x="4867" y="10"/>
                      <a:pt x="4867" y="7"/>
                    </a:cubicBezTo>
                    <a:cubicBezTo>
                      <a:pt x="4867" y="3"/>
                      <a:pt x="4870" y="0"/>
                      <a:pt x="4873" y="0"/>
                    </a:cubicBezTo>
                    <a:close/>
                    <a:moveTo>
                      <a:pt x="4953" y="0"/>
                    </a:moveTo>
                    <a:lnTo>
                      <a:pt x="4993" y="0"/>
                    </a:lnTo>
                    <a:cubicBezTo>
                      <a:pt x="4997" y="0"/>
                      <a:pt x="5000" y="3"/>
                      <a:pt x="5000" y="7"/>
                    </a:cubicBezTo>
                    <a:cubicBezTo>
                      <a:pt x="5000" y="10"/>
                      <a:pt x="4997" y="13"/>
                      <a:pt x="4993" y="13"/>
                    </a:cubicBezTo>
                    <a:lnTo>
                      <a:pt x="4953" y="13"/>
                    </a:lnTo>
                    <a:cubicBezTo>
                      <a:pt x="4950" y="13"/>
                      <a:pt x="4947" y="10"/>
                      <a:pt x="4947" y="7"/>
                    </a:cubicBezTo>
                    <a:cubicBezTo>
                      <a:pt x="4947" y="3"/>
                      <a:pt x="4950" y="0"/>
                      <a:pt x="4953" y="0"/>
                    </a:cubicBezTo>
                    <a:close/>
                    <a:moveTo>
                      <a:pt x="5033" y="0"/>
                    </a:moveTo>
                    <a:lnTo>
                      <a:pt x="5073" y="0"/>
                    </a:lnTo>
                    <a:cubicBezTo>
                      <a:pt x="5077" y="0"/>
                      <a:pt x="5080" y="3"/>
                      <a:pt x="5080" y="7"/>
                    </a:cubicBezTo>
                    <a:cubicBezTo>
                      <a:pt x="5080" y="10"/>
                      <a:pt x="5077" y="13"/>
                      <a:pt x="5073" y="13"/>
                    </a:cubicBezTo>
                    <a:lnTo>
                      <a:pt x="5033" y="13"/>
                    </a:lnTo>
                    <a:cubicBezTo>
                      <a:pt x="5030" y="13"/>
                      <a:pt x="5027" y="10"/>
                      <a:pt x="5027" y="7"/>
                    </a:cubicBezTo>
                    <a:cubicBezTo>
                      <a:pt x="5027" y="3"/>
                      <a:pt x="5030" y="0"/>
                      <a:pt x="5033" y="0"/>
                    </a:cubicBezTo>
                    <a:close/>
                    <a:moveTo>
                      <a:pt x="5113" y="0"/>
                    </a:moveTo>
                    <a:lnTo>
                      <a:pt x="5153" y="0"/>
                    </a:lnTo>
                    <a:cubicBezTo>
                      <a:pt x="5157" y="0"/>
                      <a:pt x="5160" y="3"/>
                      <a:pt x="5160" y="7"/>
                    </a:cubicBezTo>
                    <a:cubicBezTo>
                      <a:pt x="5160" y="10"/>
                      <a:pt x="5157" y="13"/>
                      <a:pt x="5153" y="13"/>
                    </a:cubicBezTo>
                    <a:lnTo>
                      <a:pt x="5113" y="13"/>
                    </a:lnTo>
                    <a:cubicBezTo>
                      <a:pt x="5110" y="13"/>
                      <a:pt x="5107" y="10"/>
                      <a:pt x="5107" y="7"/>
                    </a:cubicBezTo>
                    <a:cubicBezTo>
                      <a:pt x="5107" y="3"/>
                      <a:pt x="5110" y="0"/>
                      <a:pt x="5113" y="0"/>
                    </a:cubicBezTo>
                    <a:close/>
                    <a:moveTo>
                      <a:pt x="5193" y="0"/>
                    </a:moveTo>
                    <a:lnTo>
                      <a:pt x="5233" y="0"/>
                    </a:lnTo>
                    <a:cubicBezTo>
                      <a:pt x="5237" y="0"/>
                      <a:pt x="5240" y="3"/>
                      <a:pt x="5240" y="7"/>
                    </a:cubicBezTo>
                    <a:cubicBezTo>
                      <a:pt x="5240" y="10"/>
                      <a:pt x="5237" y="13"/>
                      <a:pt x="5233" y="13"/>
                    </a:cubicBezTo>
                    <a:lnTo>
                      <a:pt x="5193" y="13"/>
                    </a:lnTo>
                    <a:cubicBezTo>
                      <a:pt x="5190" y="13"/>
                      <a:pt x="5187" y="10"/>
                      <a:pt x="5187" y="7"/>
                    </a:cubicBezTo>
                    <a:cubicBezTo>
                      <a:pt x="5187" y="3"/>
                      <a:pt x="5190" y="0"/>
                      <a:pt x="5193" y="0"/>
                    </a:cubicBezTo>
                    <a:close/>
                    <a:moveTo>
                      <a:pt x="5273" y="0"/>
                    </a:moveTo>
                    <a:lnTo>
                      <a:pt x="5313" y="0"/>
                    </a:lnTo>
                    <a:cubicBezTo>
                      <a:pt x="5317" y="0"/>
                      <a:pt x="5320" y="3"/>
                      <a:pt x="5320" y="7"/>
                    </a:cubicBezTo>
                    <a:cubicBezTo>
                      <a:pt x="5320" y="10"/>
                      <a:pt x="5317" y="13"/>
                      <a:pt x="5313" y="13"/>
                    </a:cubicBezTo>
                    <a:lnTo>
                      <a:pt x="5273" y="13"/>
                    </a:lnTo>
                    <a:cubicBezTo>
                      <a:pt x="5270" y="13"/>
                      <a:pt x="5267" y="10"/>
                      <a:pt x="5267" y="7"/>
                    </a:cubicBezTo>
                    <a:cubicBezTo>
                      <a:pt x="5267" y="3"/>
                      <a:pt x="5270" y="0"/>
                      <a:pt x="5273" y="0"/>
                    </a:cubicBezTo>
                    <a:close/>
                    <a:moveTo>
                      <a:pt x="5354" y="0"/>
                    </a:moveTo>
                    <a:lnTo>
                      <a:pt x="5394" y="0"/>
                    </a:lnTo>
                    <a:cubicBezTo>
                      <a:pt x="5397" y="0"/>
                      <a:pt x="5400" y="3"/>
                      <a:pt x="5400" y="7"/>
                    </a:cubicBezTo>
                    <a:cubicBezTo>
                      <a:pt x="5400" y="10"/>
                      <a:pt x="5397" y="13"/>
                      <a:pt x="5394" y="13"/>
                    </a:cubicBezTo>
                    <a:lnTo>
                      <a:pt x="5354" y="13"/>
                    </a:lnTo>
                    <a:cubicBezTo>
                      <a:pt x="5350" y="13"/>
                      <a:pt x="5347" y="10"/>
                      <a:pt x="5347" y="7"/>
                    </a:cubicBezTo>
                    <a:cubicBezTo>
                      <a:pt x="5347" y="3"/>
                      <a:pt x="5350" y="0"/>
                      <a:pt x="5354" y="0"/>
                    </a:cubicBezTo>
                    <a:close/>
                    <a:moveTo>
                      <a:pt x="5434" y="0"/>
                    </a:moveTo>
                    <a:lnTo>
                      <a:pt x="5474" y="0"/>
                    </a:lnTo>
                    <a:cubicBezTo>
                      <a:pt x="5477" y="0"/>
                      <a:pt x="5480" y="3"/>
                      <a:pt x="5480" y="7"/>
                    </a:cubicBezTo>
                    <a:cubicBezTo>
                      <a:pt x="5480" y="10"/>
                      <a:pt x="5477" y="13"/>
                      <a:pt x="5474" y="13"/>
                    </a:cubicBezTo>
                    <a:lnTo>
                      <a:pt x="5434" y="13"/>
                    </a:lnTo>
                    <a:cubicBezTo>
                      <a:pt x="5430" y="13"/>
                      <a:pt x="5427" y="10"/>
                      <a:pt x="5427" y="7"/>
                    </a:cubicBezTo>
                    <a:cubicBezTo>
                      <a:pt x="5427" y="3"/>
                      <a:pt x="5430" y="0"/>
                      <a:pt x="5434" y="0"/>
                    </a:cubicBezTo>
                    <a:close/>
                    <a:moveTo>
                      <a:pt x="5514" y="0"/>
                    </a:moveTo>
                    <a:lnTo>
                      <a:pt x="5554" y="0"/>
                    </a:lnTo>
                    <a:cubicBezTo>
                      <a:pt x="5557" y="0"/>
                      <a:pt x="5560" y="3"/>
                      <a:pt x="5560" y="7"/>
                    </a:cubicBezTo>
                    <a:cubicBezTo>
                      <a:pt x="5560" y="10"/>
                      <a:pt x="5557" y="13"/>
                      <a:pt x="5554" y="13"/>
                    </a:cubicBezTo>
                    <a:lnTo>
                      <a:pt x="5514" y="13"/>
                    </a:lnTo>
                    <a:cubicBezTo>
                      <a:pt x="5510" y="13"/>
                      <a:pt x="5507" y="10"/>
                      <a:pt x="5507" y="7"/>
                    </a:cubicBezTo>
                    <a:cubicBezTo>
                      <a:pt x="5507" y="3"/>
                      <a:pt x="5510" y="0"/>
                      <a:pt x="5514" y="0"/>
                    </a:cubicBezTo>
                    <a:close/>
                    <a:moveTo>
                      <a:pt x="5594" y="0"/>
                    </a:moveTo>
                    <a:lnTo>
                      <a:pt x="5634" y="0"/>
                    </a:lnTo>
                    <a:cubicBezTo>
                      <a:pt x="5637" y="0"/>
                      <a:pt x="5640" y="3"/>
                      <a:pt x="5640" y="7"/>
                    </a:cubicBezTo>
                    <a:cubicBezTo>
                      <a:pt x="5640" y="10"/>
                      <a:pt x="5637" y="13"/>
                      <a:pt x="5634" y="13"/>
                    </a:cubicBezTo>
                    <a:lnTo>
                      <a:pt x="5594" y="13"/>
                    </a:lnTo>
                    <a:cubicBezTo>
                      <a:pt x="5590" y="13"/>
                      <a:pt x="5587" y="10"/>
                      <a:pt x="5587" y="7"/>
                    </a:cubicBezTo>
                    <a:cubicBezTo>
                      <a:pt x="5587" y="3"/>
                      <a:pt x="5590" y="0"/>
                      <a:pt x="5594" y="0"/>
                    </a:cubicBezTo>
                    <a:close/>
                    <a:moveTo>
                      <a:pt x="5674" y="0"/>
                    </a:moveTo>
                    <a:lnTo>
                      <a:pt x="5714" y="0"/>
                    </a:lnTo>
                    <a:cubicBezTo>
                      <a:pt x="5717" y="0"/>
                      <a:pt x="5720" y="3"/>
                      <a:pt x="5720" y="7"/>
                    </a:cubicBezTo>
                    <a:cubicBezTo>
                      <a:pt x="5720" y="10"/>
                      <a:pt x="5717" y="13"/>
                      <a:pt x="5714" y="13"/>
                    </a:cubicBezTo>
                    <a:lnTo>
                      <a:pt x="5674" y="13"/>
                    </a:lnTo>
                    <a:cubicBezTo>
                      <a:pt x="5670" y="13"/>
                      <a:pt x="5667" y="10"/>
                      <a:pt x="5667" y="7"/>
                    </a:cubicBezTo>
                    <a:cubicBezTo>
                      <a:pt x="5667" y="3"/>
                      <a:pt x="5670" y="0"/>
                      <a:pt x="5674" y="0"/>
                    </a:cubicBezTo>
                    <a:close/>
                    <a:moveTo>
                      <a:pt x="5754" y="0"/>
                    </a:moveTo>
                    <a:lnTo>
                      <a:pt x="5794" y="0"/>
                    </a:lnTo>
                    <a:cubicBezTo>
                      <a:pt x="5797" y="0"/>
                      <a:pt x="5800" y="3"/>
                      <a:pt x="5800" y="7"/>
                    </a:cubicBezTo>
                    <a:cubicBezTo>
                      <a:pt x="5800" y="10"/>
                      <a:pt x="5797" y="13"/>
                      <a:pt x="5794" y="13"/>
                    </a:cubicBezTo>
                    <a:lnTo>
                      <a:pt x="5754" y="13"/>
                    </a:lnTo>
                    <a:cubicBezTo>
                      <a:pt x="5750" y="13"/>
                      <a:pt x="5747" y="10"/>
                      <a:pt x="5747" y="7"/>
                    </a:cubicBezTo>
                    <a:cubicBezTo>
                      <a:pt x="5747" y="3"/>
                      <a:pt x="5750" y="0"/>
                      <a:pt x="5754" y="0"/>
                    </a:cubicBezTo>
                    <a:close/>
                    <a:moveTo>
                      <a:pt x="5834" y="0"/>
                    </a:moveTo>
                    <a:lnTo>
                      <a:pt x="5874" y="0"/>
                    </a:lnTo>
                    <a:cubicBezTo>
                      <a:pt x="5877" y="0"/>
                      <a:pt x="5880" y="3"/>
                      <a:pt x="5880" y="7"/>
                    </a:cubicBezTo>
                    <a:cubicBezTo>
                      <a:pt x="5880" y="10"/>
                      <a:pt x="5877" y="13"/>
                      <a:pt x="5874" y="13"/>
                    </a:cubicBezTo>
                    <a:lnTo>
                      <a:pt x="5834" y="13"/>
                    </a:lnTo>
                    <a:cubicBezTo>
                      <a:pt x="5830" y="13"/>
                      <a:pt x="5827" y="10"/>
                      <a:pt x="5827" y="7"/>
                    </a:cubicBezTo>
                    <a:cubicBezTo>
                      <a:pt x="5827" y="3"/>
                      <a:pt x="5830" y="0"/>
                      <a:pt x="5834" y="0"/>
                    </a:cubicBezTo>
                    <a:close/>
                    <a:moveTo>
                      <a:pt x="5914" y="0"/>
                    </a:moveTo>
                    <a:lnTo>
                      <a:pt x="5954" y="0"/>
                    </a:lnTo>
                    <a:cubicBezTo>
                      <a:pt x="5957" y="0"/>
                      <a:pt x="5960" y="3"/>
                      <a:pt x="5960" y="7"/>
                    </a:cubicBezTo>
                    <a:cubicBezTo>
                      <a:pt x="5960" y="10"/>
                      <a:pt x="5957" y="13"/>
                      <a:pt x="5954" y="13"/>
                    </a:cubicBezTo>
                    <a:lnTo>
                      <a:pt x="5914" y="13"/>
                    </a:lnTo>
                    <a:cubicBezTo>
                      <a:pt x="5910" y="13"/>
                      <a:pt x="5907" y="10"/>
                      <a:pt x="5907" y="7"/>
                    </a:cubicBezTo>
                    <a:cubicBezTo>
                      <a:pt x="5907" y="3"/>
                      <a:pt x="5910" y="0"/>
                      <a:pt x="5914" y="0"/>
                    </a:cubicBezTo>
                    <a:close/>
                    <a:moveTo>
                      <a:pt x="5994" y="0"/>
                    </a:moveTo>
                    <a:lnTo>
                      <a:pt x="6034" y="0"/>
                    </a:lnTo>
                    <a:cubicBezTo>
                      <a:pt x="6037" y="0"/>
                      <a:pt x="6040" y="3"/>
                      <a:pt x="6040" y="7"/>
                    </a:cubicBezTo>
                    <a:cubicBezTo>
                      <a:pt x="6040" y="10"/>
                      <a:pt x="6037" y="13"/>
                      <a:pt x="6034" y="13"/>
                    </a:cubicBezTo>
                    <a:lnTo>
                      <a:pt x="5994" y="13"/>
                    </a:lnTo>
                    <a:cubicBezTo>
                      <a:pt x="5990" y="13"/>
                      <a:pt x="5987" y="10"/>
                      <a:pt x="5987" y="7"/>
                    </a:cubicBezTo>
                    <a:cubicBezTo>
                      <a:pt x="5987" y="3"/>
                      <a:pt x="5990" y="0"/>
                      <a:pt x="5994" y="0"/>
                    </a:cubicBezTo>
                    <a:close/>
                    <a:moveTo>
                      <a:pt x="6074" y="0"/>
                    </a:moveTo>
                    <a:lnTo>
                      <a:pt x="6114" y="0"/>
                    </a:lnTo>
                    <a:cubicBezTo>
                      <a:pt x="6117" y="0"/>
                      <a:pt x="6120" y="3"/>
                      <a:pt x="6120" y="7"/>
                    </a:cubicBezTo>
                    <a:cubicBezTo>
                      <a:pt x="6120" y="10"/>
                      <a:pt x="6117" y="13"/>
                      <a:pt x="6114" y="13"/>
                    </a:cubicBezTo>
                    <a:lnTo>
                      <a:pt x="6074" y="13"/>
                    </a:lnTo>
                    <a:cubicBezTo>
                      <a:pt x="6070" y="13"/>
                      <a:pt x="6067" y="10"/>
                      <a:pt x="6067" y="7"/>
                    </a:cubicBezTo>
                    <a:cubicBezTo>
                      <a:pt x="6067" y="3"/>
                      <a:pt x="6070" y="0"/>
                      <a:pt x="6074" y="0"/>
                    </a:cubicBezTo>
                    <a:close/>
                    <a:moveTo>
                      <a:pt x="6154" y="0"/>
                    </a:moveTo>
                    <a:lnTo>
                      <a:pt x="6194" y="0"/>
                    </a:lnTo>
                    <a:cubicBezTo>
                      <a:pt x="6197" y="0"/>
                      <a:pt x="6200" y="3"/>
                      <a:pt x="6200" y="7"/>
                    </a:cubicBezTo>
                    <a:cubicBezTo>
                      <a:pt x="6200" y="10"/>
                      <a:pt x="6197" y="13"/>
                      <a:pt x="6194" y="13"/>
                    </a:cubicBezTo>
                    <a:lnTo>
                      <a:pt x="6154" y="13"/>
                    </a:lnTo>
                    <a:cubicBezTo>
                      <a:pt x="6150" y="13"/>
                      <a:pt x="6147" y="10"/>
                      <a:pt x="6147" y="7"/>
                    </a:cubicBezTo>
                    <a:cubicBezTo>
                      <a:pt x="6147" y="3"/>
                      <a:pt x="6150" y="0"/>
                      <a:pt x="6154" y="0"/>
                    </a:cubicBezTo>
                    <a:close/>
                    <a:moveTo>
                      <a:pt x="6234" y="0"/>
                    </a:moveTo>
                    <a:lnTo>
                      <a:pt x="6274" y="0"/>
                    </a:lnTo>
                    <a:cubicBezTo>
                      <a:pt x="6277" y="0"/>
                      <a:pt x="6280" y="3"/>
                      <a:pt x="6280" y="7"/>
                    </a:cubicBezTo>
                    <a:cubicBezTo>
                      <a:pt x="6280" y="10"/>
                      <a:pt x="6277" y="13"/>
                      <a:pt x="6274" y="13"/>
                    </a:cubicBezTo>
                    <a:lnTo>
                      <a:pt x="6234" y="13"/>
                    </a:lnTo>
                    <a:cubicBezTo>
                      <a:pt x="6230" y="13"/>
                      <a:pt x="6227" y="10"/>
                      <a:pt x="6227" y="7"/>
                    </a:cubicBezTo>
                    <a:cubicBezTo>
                      <a:pt x="6227" y="3"/>
                      <a:pt x="6230" y="0"/>
                      <a:pt x="6234" y="0"/>
                    </a:cubicBezTo>
                    <a:close/>
                    <a:moveTo>
                      <a:pt x="6314" y="0"/>
                    </a:moveTo>
                    <a:lnTo>
                      <a:pt x="6354" y="0"/>
                    </a:lnTo>
                    <a:cubicBezTo>
                      <a:pt x="6357" y="0"/>
                      <a:pt x="6360" y="3"/>
                      <a:pt x="6360" y="7"/>
                    </a:cubicBezTo>
                    <a:cubicBezTo>
                      <a:pt x="6360" y="10"/>
                      <a:pt x="6357" y="13"/>
                      <a:pt x="6354" y="13"/>
                    </a:cubicBezTo>
                    <a:lnTo>
                      <a:pt x="6314" y="13"/>
                    </a:lnTo>
                    <a:cubicBezTo>
                      <a:pt x="6310" y="13"/>
                      <a:pt x="6307" y="10"/>
                      <a:pt x="6307" y="7"/>
                    </a:cubicBezTo>
                    <a:cubicBezTo>
                      <a:pt x="6307" y="3"/>
                      <a:pt x="6310" y="0"/>
                      <a:pt x="6314" y="0"/>
                    </a:cubicBezTo>
                    <a:close/>
                    <a:moveTo>
                      <a:pt x="6394" y="0"/>
                    </a:moveTo>
                    <a:lnTo>
                      <a:pt x="6434" y="0"/>
                    </a:lnTo>
                    <a:cubicBezTo>
                      <a:pt x="6437" y="0"/>
                      <a:pt x="6440" y="3"/>
                      <a:pt x="6440" y="7"/>
                    </a:cubicBezTo>
                    <a:cubicBezTo>
                      <a:pt x="6440" y="10"/>
                      <a:pt x="6437" y="13"/>
                      <a:pt x="6434" y="13"/>
                    </a:cubicBezTo>
                    <a:lnTo>
                      <a:pt x="6394" y="13"/>
                    </a:lnTo>
                    <a:cubicBezTo>
                      <a:pt x="6390" y="13"/>
                      <a:pt x="6387" y="10"/>
                      <a:pt x="6387" y="7"/>
                    </a:cubicBezTo>
                    <a:cubicBezTo>
                      <a:pt x="6387" y="3"/>
                      <a:pt x="6390" y="0"/>
                      <a:pt x="6394" y="0"/>
                    </a:cubicBezTo>
                    <a:close/>
                    <a:moveTo>
                      <a:pt x="6474" y="0"/>
                    </a:moveTo>
                    <a:lnTo>
                      <a:pt x="6514" y="0"/>
                    </a:lnTo>
                    <a:cubicBezTo>
                      <a:pt x="6517" y="0"/>
                      <a:pt x="6520" y="3"/>
                      <a:pt x="6520" y="7"/>
                    </a:cubicBezTo>
                    <a:cubicBezTo>
                      <a:pt x="6520" y="10"/>
                      <a:pt x="6517" y="13"/>
                      <a:pt x="6514" y="13"/>
                    </a:cubicBezTo>
                    <a:lnTo>
                      <a:pt x="6474" y="13"/>
                    </a:lnTo>
                    <a:cubicBezTo>
                      <a:pt x="6470" y="13"/>
                      <a:pt x="6467" y="10"/>
                      <a:pt x="6467" y="7"/>
                    </a:cubicBezTo>
                    <a:cubicBezTo>
                      <a:pt x="6467" y="3"/>
                      <a:pt x="6470" y="0"/>
                      <a:pt x="6474" y="0"/>
                    </a:cubicBezTo>
                    <a:close/>
                    <a:moveTo>
                      <a:pt x="6554" y="0"/>
                    </a:moveTo>
                    <a:lnTo>
                      <a:pt x="6594" y="0"/>
                    </a:lnTo>
                    <a:cubicBezTo>
                      <a:pt x="6597" y="0"/>
                      <a:pt x="6600" y="3"/>
                      <a:pt x="6600" y="7"/>
                    </a:cubicBezTo>
                    <a:cubicBezTo>
                      <a:pt x="6600" y="10"/>
                      <a:pt x="6597" y="13"/>
                      <a:pt x="6594" y="13"/>
                    </a:cubicBezTo>
                    <a:lnTo>
                      <a:pt x="6554" y="13"/>
                    </a:lnTo>
                    <a:cubicBezTo>
                      <a:pt x="6550" y="13"/>
                      <a:pt x="6547" y="10"/>
                      <a:pt x="6547" y="7"/>
                    </a:cubicBezTo>
                    <a:cubicBezTo>
                      <a:pt x="6547" y="3"/>
                      <a:pt x="6550" y="0"/>
                      <a:pt x="6554" y="0"/>
                    </a:cubicBezTo>
                    <a:close/>
                    <a:moveTo>
                      <a:pt x="6634" y="0"/>
                    </a:moveTo>
                    <a:lnTo>
                      <a:pt x="6674" y="0"/>
                    </a:lnTo>
                    <a:cubicBezTo>
                      <a:pt x="6677" y="0"/>
                      <a:pt x="6680" y="3"/>
                      <a:pt x="6680" y="7"/>
                    </a:cubicBezTo>
                    <a:cubicBezTo>
                      <a:pt x="6680" y="10"/>
                      <a:pt x="6677" y="13"/>
                      <a:pt x="6674" y="13"/>
                    </a:cubicBezTo>
                    <a:lnTo>
                      <a:pt x="6634" y="13"/>
                    </a:lnTo>
                    <a:cubicBezTo>
                      <a:pt x="6630" y="13"/>
                      <a:pt x="6627" y="10"/>
                      <a:pt x="6627" y="7"/>
                    </a:cubicBezTo>
                    <a:cubicBezTo>
                      <a:pt x="6627" y="3"/>
                      <a:pt x="6630" y="0"/>
                      <a:pt x="6634" y="0"/>
                    </a:cubicBezTo>
                    <a:close/>
                    <a:moveTo>
                      <a:pt x="6714" y="0"/>
                    </a:moveTo>
                    <a:lnTo>
                      <a:pt x="6754" y="0"/>
                    </a:lnTo>
                    <a:cubicBezTo>
                      <a:pt x="6757" y="0"/>
                      <a:pt x="6760" y="3"/>
                      <a:pt x="6760" y="7"/>
                    </a:cubicBezTo>
                    <a:cubicBezTo>
                      <a:pt x="6760" y="10"/>
                      <a:pt x="6757" y="13"/>
                      <a:pt x="6754" y="13"/>
                    </a:cubicBezTo>
                    <a:lnTo>
                      <a:pt x="6714" y="13"/>
                    </a:lnTo>
                    <a:cubicBezTo>
                      <a:pt x="6710" y="13"/>
                      <a:pt x="6707" y="10"/>
                      <a:pt x="6707" y="7"/>
                    </a:cubicBezTo>
                    <a:cubicBezTo>
                      <a:pt x="6707" y="3"/>
                      <a:pt x="6710" y="0"/>
                      <a:pt x="6714" y="0"/>
                    </a:cubicBezTo>
                    <a:close/>
                    <a:moveTo>
                      <a:pt x="6794" y="0"/>
                    </a:moveTo>
                    <a:lnTo>
                      <a:pt x="6834" y="0"/>
                    </a:lnTo>
                    <a:cubicBezTo>
                      <a:pt x="6837" y="0"/>
                      <a:pt x="6840" y="3"/>
                      <a:pt x="6840" y="7"/>
                    </a:cubicBezTo>
                    <a:cubicBezTo>
                      <a:pt x="6840" y="10"/>
                      <a:pt x="6837" y="13"/>
                      <a:pt x="6834" y="13"/>
                    </a:cubicBezTo>
                    <a:lnTo>
                      <a:pt x="6794" y="13"/>
                    </a:lnTo>
                    <a:cubicBezTo>
                      <a:pt x="6790" y="13"/>
                      <a:pt x="6787" y="10"/>
                      <a:pt x="6787" y="7"/>
                    </a:cubicBezTo>
                    <a:cubicBezTo>
                      <a:pt x="6787" y="3"/>
                      <a:pt x="6790" y="0"/>
                      <a:pt x="6794" y="0"/>
                    </a:cubicBezTo>
                    <a:close/>
                    <a:moveTo>
                      <a:pt x="6874" y="0"/>
                    </a:moveTo>
                    <a:lnTo>
                      <a:pt x="6914" y="0"/>
                    </a:lnTo>
                    <a:cubicBezTo>
                      <a:pt x="6917" y="0"/>
                      <a:pt x="6920" y="3"/>
                      <a:pt x="6920" y="7"/>
                    </a:cubicBezTo>
                    <a:cubicBezTo>
                      <a:pt x="6920" y="10"/>
                      <a:pt x="6917" y="13"/>
                      <a:pt x="6914" y="13"/>
                    </a:cubicBezTo>
                    <a:lnTo>
                      <a:pt x="6874" y="13"/>
                    </a:lnTo>
                    <a:cubicBezTo>
                      <a:pt x="6870" y="13"/>
                      <a:pt x="6867" y="10"/>
                      <a:pt x="6867" y="7"/>
                    </a:cubicBezTo>
                    <a:cubicBezTo>
                      <a:pt x="6867" y="3"/>
                      <a:pt x="6870" y="0"/>
                      <a:pt x="6874" y="0"/>
                    </a:cubicBezTo>
                    <a:close/>
                    <a:moveTo>
                      <a:pt x="6954" y="0"/>
                    </a:moveTo>
                    <a:lnTo>
                      <a:pt x="6994" y="0"/>
                    </a:lnTo>
                    <a:cubicBezTo>
                      <a:pt x="6997" y="0"/>
                      <a:pt x="7000" y="3"/>
                      <a:pt x="7000" y="7"/>
                    </a:cubicBezTo>
                    <a:cubicBezTo>
                      <a:pt x="7000" y="10"/>
                      <a:pt x="6997" y="13"/>
                      <a:pt x="6994" y="13"/>
                    </a:cubicBezTo>
                    <a:lnTo>
                      <a:pt x="6954" y="13"/>
                    </a:lnTo>
                    <a:cubicBezTo>
                      <a:pt x="6950" y="13"/>
                      <a:pt x="6947" y="10"/>
                      <a:pt x="6947" y="7"/>
                    </a:cubicBezTo>
                    <a:cubicBezTo>
                      <a:pt x="6947" y="3"/>
                      <a:pt x="6950" y="0"/>
                      <a:pt x="6954" y="0"/>
                    </a:cubicBezTo>
                    <a:close/>
                    <a:moveTo>
                      <a:pt x="7034" y="0"/>
                    </a:moveTo>
                    <a:lnTo>
                      <a:pt x="7074" y="0"/>
                    </a:lnTo>
                    <a:cubicBezTo>
                      <a:pt x="7077" y="0"/>
                      <a:pt x="7080" y="3"/>
                      <a:pt x="7080" y="7"/>
                    </a:cubicBezTo>
                    <a:cubicBezTo>
                      <a:pt x="7080" y="10"/>
                      <a:pt x="7077" y="13"/>
                      <a:pt x="7074" y="13"/>
                    </a:cubicBezTo>
                    <a:lnTo>
                      <a:pt x="7034" y="13"/>
                    </a:lnTo>
                    <a:cubicBezTo>
                      <a:pt x="7030" y="13"/>
                      <a:pt x="7027" y="10"/>
                      <a:pt x="7027" y="7"/>
                    </a:cubicBezTo>
                    <a:cubicBezTo>
                      <a:pt x="7027" y="3"/>
                      <a:pt x="7030" y="0"/>
                      <a:pt x="7034" y="0"/>
                    </a:cubicBezTo>
                    <a:close/>
                    <a:moveTo>
                      <a:pt x="7114" y="0"/>
                    </a:moveTo>
                    <a:lnTo>
                      <a:pt x="7154" y="0"/>
                    </a:lnTo>
                    <a:cubicBezTo>
                      <a:pt x="7157" y="0"/>
                      <a:pt x="7160" y="3"/>
                      <a:pt x="7160" y="7"/>
                    </a:cubicBezTo>
                    <a:cubicBezTo>
                      <a:pt x="7160" y="10"/>
                      <a:pt x="7157" y="13"/>
                      <a:pt x="7154" y="13"/>
                    </a:cubicBezTo>
                    <a:lnTo>
                      <a:pt x="7114" y="13"/>
                    </a:lnTo>
                    <a:cubicBezTo>
                      <a:pt x="7110" y="13"/>
                      <a:pt x="7107" y="10"/>
                      <a:pt x="7107" y="7"/>
                    </a:cubicBezTo>
                    <a:cubicBezTo>
                      <a:pt x="7107" y="3"/>
                      <a:pt x="7110" y="0"/>
                      <a:pt x="7114" y="0"/>
                    </a:cubicBezTo>
                    <a:close/>
                    <a:moveTo>
                      <a:pt x="7194" y="0"/>
                    </a:moveTo>
                    <a:lnTo>
                      <a:pt x="7234" y="0"/>
                    </a:lnTo>
                    <a:cubicBezTo>
                      <a:pt x="7237" y="0"/>
                      <a:pt x="7240" y="3"/>
                      <a:pt x="7240" y="7"/>
                    </a:cubicBezTo>
                    <a:cubicBezTo>
                      <a:pt x="7240" y="10"/>
                      <a:pt x="7237" y="13"/>
                      <a:pt x="7234" y="13"/>
                    </a:cubicBezTo>
                    <a:lnTo>
                      <a:pt x="7194" y="13"/>
                    </a:lnTo>
                    <a:cubicBezTo>
                      <a:pt x="7190" y="13"/>
                      <a:pt x="7187" y="10"/>
                      <a:pt x="7187" y="7"/>
                    </a:cubicBezTo>
                    <a:cubicBezTo>
                      <a:pt x="7187" y="3"/>
                      <a:pt x="7190" y="0"/>
                      <a:pt x="7194" y="0"/>
                    </a:cubicBezTo>
                    <a:close/>
                    <a:moveTo>
                      <a:pt x="7274" y="0"/>
                    </a:moveTo>
                    <a:lnTo>
                      <a:pt x="7314" y="0"/>
                    </a:lnTo>
                    <a:cubicBezTo>
                      <a:pt x="7317" y="0"/>
                      <a:pt x="7320" y="3"/>
                      <a:pt x="7320" y="7"/>
                    </a:cubicBezTo>
                    <a:cubicBezTo>
                      <a:pt x="7320" y="10"/>
                      <a:pt x="7317" y="13"/>
                      <a:pt x="7314" y="13"/>
                    </a:cubicBezTo>
                    <a:lnTo>
                      <a:pt x="7274" y="13"/>
                    </a:lnTo>
                    <a:cubicBezTo>
                      <a:pt x="7270" y="13"/>
                      <a:pt x="7267" y="10"/>
                      <a:pt x="7267" y="7"/>
                    </a:cubicBezTo>
                    <a:cubicBezTo>
                      <a:pt x="7267" y="3"/>
                      <a:pt x="7270" y="0"/>
                      <a:pt x="7274" y="0"/>
                    </a:cubicBezTo>
                    <a:close/>
                    <a:moveTo>
                      <a:pt x="7347" y="20"/>
                    </a:moveTo>
                    <a:lnTo>
                      <a:pt x="7347" y="60"/>
                    </a:lnTo>
                    <a:cubicBezTo>
                      <a:pt x="7347" y="64"/>
                      <a:pt x="7344" y="67"/>
                      <a:pt x="7340" y="67"/>
                    </a:cubicBezTo>
                    <a:cubicBezTo>
                      <a:pt x="7336" y="67"/>
                      <a:pt x="7333" y="64"/>
                      <a:pt x="7333" y="60"/>
                    </a:cubicBezTo>
                    <a:lnTo>
                      <a:pt x="7333" y="20"/>
                    </a:lnTo>
                    <a:cubicBezTo>
                      <a:pt x="7333" y="17"/>
                      <a:pt x="7336" y="14"/>
                      <a:pt x="7340" y="14"/>
                    </a:cubicBezTo>
                    <a:cubicBezTo>
                      <a:pt x="7344" y="14"/>
                      <a:pt x="7347" y="17"/>
                      <a:pt x="7347" y="20"/>
                    </a:cubicBezTo>
                    <a:close/>
                    <a:moveTo>
                      <a:pt x="7347" y="100"/>
                    </a:moveTo>
                    <a:lnTo>
                      <a:pt x="7347" y="140"/>
                    </a:lnTo>
                    <a:cubicBezTo>
                      <a:pt x="7347" y="144"/>
                      <a:pt x="7344" y="147"/>
                      <a:pt x="7340" y="147"/>
                    </a:cubicBezTo>
                    <a:cubicBezTo>
                      <a:pt x="7336" y="147"/>
                      <a:pt x="7333" y="144"/>
                      <a:pt x="7333" y="140"/>
                    </a:cubicBezTo>
                    <a:lnTo>
                      <a:pt x="7333" y="100"/>
                    </a:lnTo>
                    <a:cubicBezTo>
                      <a:pt x="7333" y="97"/>
                      <a:pt x="7336" y="94"/>
                      <a:pt x="7340" y="94"/>
                    </a:cubicBezTo>
                    <a:cubicBezTo>
                      <a:pt x="7344" y="94"/>
                      <a:pt x="7347" y="97"/>
                      <a:pt x="7347" y="100"/>
                    </a:cubicBezTo>
                    <a:close/>
                    <a:moveTo>
                      <a:pt x="7347" y="180"/>
                    </a:moveTo>
                    <a:lnTo>
                      <a:pt x="7347" y="220"/>
                    </a:lnTo>
                    <a:cubicBezTo>
                      <a:pt x="7347" y="224"/>
                      <a:pt x="7344" y="227"/>
                      <a:pt x="7340" y="227"/>
                    </a:cubicBezTo>
                    <a:cubicBezTo>
                      <a:pt x="7336" y="227"/>
                      <a:pt x="7333" y="224"/>
                      <a:pt x="7333" y="220"/>
                    </a:cubicBezTo>
                    <a:lnTo>
                      <a:pt x="7333" y="180"/>
                    </a:lnTo>
                    <a:cubicBezTo>
                      <a:pt x="7333" y="177"/>
                      <a:pt x="7336" y="174"/>
                      <a:pt x="7340" y="174"/>
                    </a:cubicBezTo>
                    <a:cubicBezTo>
                      <a:pt x="7344" y="174"/>
                      <a:pt x="7347" y="177"/>
                      <a:pt x="7347" y="180"/>
                    </a:cubicBezTo>
                    <a:close/>
                    <a:moveTo>
                      <a:pt x="7347" y="260"/>
                    </a:moveTo>
                    <a:lnTo>
                      <a:pt x="7347" y="300"/>
                    </a:lnTo>
                    <a:cubicBezTo>
                      <a:pt x="7347" y="304"/>
                      <a:pt x="7344" y="307"/>
                      <a:pt x="7340" y="307"/>
                    </a:cubicBezTo>
                    <a:cubicBezTo>
                      <a:pt x="7336" y="307"/>
                      <a:pt x="7333" y="304"/>
                      <a:pt x="7333" y="300"/>
                    </a:cubicBezTo>
                    <a:lnTo>
                      <a:pt x="7333" y="260"/>
                    </a:lnTo>
                    <a:cubicBezTo>
                      <a:pt x="7333" y="257"/>
                      <a:pt x="7336" y="254"/>
                      <a:pt x="7340" y="254"/>
                    </a:cubicBezTo>
                    <a:cubicBezTo>
                      <a:pt x="7344" y="254"/>
                      <a:pt x="7347" y="257"/>
                      <a:pt x="7347" y="260"/>
                    </a:cubicBezTo>
                    <a:close/>
                    <a:moveTo>
                      <a:pt x="7347" y="340"/>
                    </a:moveTo>
                    <a:lnTo>
                      <a:pt x="7347" y="380"/>
                    </a:lnTo>
                    <a:cubicBezTo>
                      <a:pt x="7347" y="384"/>
                      <a:pt x="7344" y="387"/>
                      <a:pt x="7340" y="387"/>
                    </a:cubicBezTo>
                    <a:cubicBezTo>
                      <a:pt x="7336" y="387"/>
                      <a:pt x="7333" y="384"/>
                      <a:pt x="7333" y="380"/>
                    </a:cubicBezTo>
                    <a:lnTo>
                      <a:pt x="7333" y="340"/>
                    </a:lnTo>
                    <a:cubicBezTo>
                      <a:pt x="7333" y="337"/>
                      <a:pt x="7336" y="334"/>
                      <a:pt x="7340" y="334"/>
                    </a:cubicBezTo>
                    <a:cubicBezTo>
                      <a:pt x="7344" y="334"/>
                      <a:pt x="7347" y="337"/>
                      <a:pt x="7347" y="340"/>
                    </a:cubicBezTo>
                    <a:close/>
                    <a:moveTo>
                      <a:pt x="7347" y="420"/>
                    </a:moveTo>
                    <a:lnTo>
                      <a:pt x="7347" y="460"/>
                    </a:lnTo>
                    <a:cubicBezTo>
                      <a:pt x="7347" y="464"/>
                      <a:pt x="7344" y="467"/>
                      <a:pt x="7340" y="467"/>
                    </a:cubicBezTo>
                    <a:cubicBezTo>
                      <a:pt x="7336" y="467"/>
                      <a:pt x="7333" y="464"/>
                      <a:pt x="7333" y="460"/>
                    </a:cubicBezTo>
                    <a:lnTo>
                      <a:pt x="7333" y="420"/>
                    </a:lnTo>
                    <a:cubicBezTo>
                      <a:pt x="7333" y="417"/>
                      <a:pt x="7336" y="414"/>
                      <a:pt x="7340" y="414"/>
                    </a:cubicBezTo>
                    <a:cubicBezTo>
                      <a:pt x="7344" y="414"/>
                      <a:pt x="7347" y="417"/>
                      <a:pt x="7347" y="420"/>
                    </a:cubicBezTo>
                    <a:close/>
                    <a:moveTo>
                      <a:pt x="7347" y="500"/>
                    </a:moveTo>
                    <a:lnTo>
                      <a:pt x="7347" y="540"/>
                    </a:lnTo>
                    <a:cubicBezTo>
                      <a:pt x="7347" y="544"/>
                      <a:pt x="7344" y="547"/>
                      <a:pt x="7340" y="547"/>
                    </a:cubicBezTo>
                    <a:cubicBezTo>
                      <a:pt x="7336" y="547"/>
                      <a:pt x="7333" y="544"/>
                      <a:pt x="7333" y="540"/>
                    </a:cubicBezTo>
                    <a:lnTo>
                      <a:pt x="7333" y="500"/>
                    </a:lnTo>
                    <a:cubicBezTo>
                      <a:pt x="7333" y="497"/>
                      <a:pt x="7336" y="494"/>
                      <a:pt x="7340" y="494"/>
                    </a:cubicBezTo>
                    <a:cubicBezTo>
                      <a:pt x="7344" y="494"/>
                      <a:pt x="7347" y="497"/>
                      <a:pt x="7347" y="500"/>
                    </a:cubicBezTo>
                    <a:close/>
                    <a:moveTo>
                      <a:pt x="7347" y="580"/>
                    </a:moveTo>
                    <a:lnTo>
                      <a:pt x="7347" y="620"/>
                    </a:lnTo>
                    <a:cubicBezTo>
                      <a:pt x="7347" y="624"/>
                      <a:pt x="7344" y="627"/>
                      <a:pt x="7340" y="627"/>
                    </a:cubicBezTo>
                    <a:cubicBezTo>
                      <a:pt x="7336" y="627"/>
                      <a:pt x="7333" y="624"/>
                      <a:pt x="7333" y="620"/>
                    </a:cubicBezTo>
                    <a:lnTo>
                      <a:pt x="7333" y="580"/>
                    </a:lnTo>
                    <a:cubicBezTo>
                      <a:pt x="7333" y="577"/>
                      <a:pt x="7336" y="574"/>
                      <a:pt x="7340" y="574"/>
                    </a:cubicBezTo>
                    <a:cubicBezTo>
                      <a:pt x="7344" y="574"/>
                      <a:pt x="7347" y="577"/>
                      <a:pt x="7347" y="580"/>
                    </a:cubicBezTo>
                    <a:close/>
                    <a:moveTo>
                      <a:pt x="7347" y="660"/>
                    </a:moveTo>
                    <a:lnTo>
                      <a:pt x="7347" y="700"/>
                    </a:lnTo>
                    <a:cubicBezTo>
                      <a:pt x="7347" y="704"/>
                      <a:pt x="7344" y="707"/>
                      <a:pt x="7340" y="707"/>
                    </a:cubicBezTo>
                    <a:cubicBezTo>
                      <a:pt x="7336" y="707"/>
                      <a:pt x="7333" y="704"/>
                      <a:pt x="7333" y="700"/>
                    </a:cubicBezTo>
                    <a:lnTo>
                      <a:pt x="7333" y="660"/>
                    </a:lnTo>
                    <a:cubicBezTo>
                      <a:pt x="7333" y="657"/>
                      <a:pt x="7336" y="654"/>
                      <a:pt x="7340" y="654"/>
                    </a:cubicBezTo>
                    <a:cubicBezTo>
                      <a:pt x="7344" y="654"/>
                      <a:pt x="7347" y="657"/>
                      <a:pt x="7347" y="660"/>
                    </a:cubicBezTo>
                    <a:close/>
                    <a:moveTo>
                      <a:pt x="7347" y="740"/>
                    </a:moveTo>
                    <a:lnTo>
                      <a:pt x="7347" y="780"/>
                    </a:lnTo>
                    <a:cubicBezTo>
                      <a:pt x="7347" y="784"/>
                      <a:pt x="7344" y="787"/>
                      <a:pt x="7340" y="787"/>
                    </a:cubicBezTo>
                    <a:cubicBezTo>
                      <a:pt x="7336" y="787"/>
                      <a:pt x="7333" y="784"/>
                      <a:pt x="7333" y="780"/>
                    </a:cubicBezTo>
                    <a:lnTo>
                      <a:pt x="7333" y="740"/>
                    </a:lnTo>
                    <a:cubicBezTo>
                      <a:pt x="7333" y="737"/>
                      <a:pt x="7336" y="734"/>
                      <a:pt x="7340" y="734"/>
                    </a:cubicBezTo>
                    <a:cubicBezTo>
                      <a:pt x="7344" y="734"/>
                      <a:pt x="7347" y="737"/>
                      <a:pt x="7347" y="740"/>
                    </a:cubicBezTo>
                    <a:close/>
                    <a:moveTo>
                      <a:pt x="7347" y="820"/>
                    </a:moveTo>
                    <a:lnTo>
                      <a:pt x="7347" y="860"/>
                    </a:lnTo>
                    <a:cubicBezTo>
                      <a:pt x="7347" y="864"/>
                      <a:pt x="7344" y="867"/>
                      <a:pt x="7340" y="867"/>
                    </a:cubicBezTo>
                    <a:cubicBezTo>
                      <a:pt x="7336" y="867"/>
                      <a:pt x="7333" y="864"/>
                      <a:pt x="7333" y="860"/>
                    </a:cubicBezTo>
                    <a:lnTo>
                      <a:pt x="7333" y="820"/>
                    </a:lnTo>
                    <a:cubicBezTo>
                      <a:pt x="7333" y="817"/>
                      <a:pt x="7336" y="814"/>
                      <a:pt x="7340" y="814"/>
                    </a:cubicBezTo>
                    <a:cubicBezTo>
                      <a:pt x="7344" y="814"/>
                      <a:pt x="7347" y="817"/>
                      <a:pt x="7347" y="820"/>
                    </a:cubicBezTo>
                    <a:close/>
                    <a:moveTo>
                      <a:pt x="7347" y="900"/>
                    </a:moveTo>
                    <a:lnTo>
                      <a:pt x="7347" y="940"/>
                    </a:lnTo>
                    <a:cubicBezTo>
                      <a:pt x="7347" y="944"/>
                      <a:pt x="7344" y="947"/>
                      <a:pt x="7340" y="947"/>
                    </a:cubicBezTo>
                    <a:cubicBezTo>
                      <a:pt x="7336" y="947"/>
                      <a:pt x="7333" y="944"/>
                      <a:pt x="7333" y="940"/>
                    </a:cubicBezTo>
                    <a:lnTo>
                      <a:pt x="7333" y="900"/>
                    </a:lnTo>
                    <a:cubicBezTo>
                      <a:pt x="7333" y="897"/>
                      <a:pt x="7336" y="894"/>
                      <a:pt x="7340" y="894"/>
                    </a:cubicBezTo>
                    <a:cubicBezTo>
                      <a:pt x="7344" y="894"/>
                      <a:pt x="7347" y="897"/>
                      <a:pt x="7347" y="900"/>
                    </a:cubicBezTo>
                    <a:close/>
                    <a:moveTo>
                      <a:pt x="7347" y="980"/>
                    </a:moveTo>
                    <a:lnTo>
                      <a:pt x="7347" y="1020"/>
                    </a:lnTo>
                    <a:cubicBezTo>
                      <a:pt x="7347" y="1024"/>
                      <a:pt x="7344" y="1027"/>
                      <a:pt x="7340" y="1027"/>
                    </a:cubicBezTo>
                    <a:cubicBezTo>
                      <a:pt x="7336" y="1027"/>
                      <a:pt x="7333" y="1024"/>
                      <a:pt x="7333" y="1020"/>
                    </a:cubicBezTo>
                    <a:lnTo>
                      <a:pt x="7333" y="980"/>
                    </a:lnTo>
                    <a:cubicBezTo>
                      <a:pt x="7333" y="977"/>
                      <a:pt x="7336" y="974"/>
                      <a:pt x="7340" y="974"/>
                    </a:cubicBezTo>
                    <a:cubicBezTo>
                      <a:pt x="7344" y="974"/>
                      <a:pt x="7347" y="977"/>
                      <a:pt x="7347" y="980"/>
                    </a:cubicBezTo>
                    <a:close/>
                    <a:moveTo>
                      <a:pt x="7347" y="1060"/>
                    </a:moveTo>
                    <a:lnTo>
                      <a:pt x="7347" y="1100"/>
                    </a:lnTo>
                    <a:cubicBezTo>
                      <a:pt x="7347" y="1104"/>
                      <a:pt x="7344" y="1107"/>
                      <a:pt x="7340" y="1107"/>
                    </a:cubicBezTo>
                    <a:cubicBezTo>
                      <a:pt x="7336" y="1107"/>
                      <a:pt x="7333" y="1104"/>
                      <a:pt x="7333" y="1100"/>
                    </a:cubicBezTo>
                    <a:lnTo>
                      <a:pt x="7333" y="1060"/>
                    </a:lnTo>
                    <a:cubicBezTo>
                      <a:pt x="7333" y="1057"/>
                      <a:pt x="7336" y="1054"/>
                      <a:pt x="7340" y="1054"/>
                    </a:cubicBezTo>
                    <a:cubicBezTo>
                      <a:pt x="7344" y="1054"/>
                      <a:pt x="7347" y="1057"/>
                      <a:pt x="7347" y="1060"/>
                    </a:cubicBezTo>
                    <a:close/>
                    <a:moveTo>
                      <a:pt x="7347" y="1140"/>
                    </a:moveTo>
                    <a:lnTo>
                      <a:pt x="7347" y="1180"/>
                    </a:lnTo>
                    <a:cubicBezTo>
                      <a:pt x="7347" y="1184"/>
                      <a:pt x="7344" y="1187"/>
                      <a:pt x="7340" y="1187"/>
                    </a:cubicBezTo>
                    <a:cubicBezTo>
                      <a:pt x="7336" y="1187"/>
                      <a:pt x="7333" y="1184"/>
                      <a:pt x="7333" y="1180"/>
                    </a:cubicBezTo>
                    <a:lnTo>
                      <a:pt x="7333" y="1140"/>
                    </a:lnTo>
                    <a:cubicBezTo>
                      <a:pt x="7333" y="1137"/>
                      <a:pt x="7336" y="1134"/>
                      <a:pt x="7340" y="1134"/>
                    </a:cubicBezTo>
                    <a:cubicBezTo>
                      <a:pt x="7344" y="1134"/>
                      <a:pt x="7347" y="1137"/>
                      <a:pt x="7347" y="1140"/>
                    </a:cubicBezTo>
                    <a:close/>
                    <a:moveTo>
                      <a:pt x="7347" y="1220"/>
                    </a:moveTo>
                    <a:lnTo>
                      <a:pt x="7347" y="1260"/>
                    </a:lnTo>
                    <a:cubicBezTo>
                      <a:pt x="7347" y="1264"/>
                      <a:pt x="7344" y="1267"/>
                      <a:pt x="7340" y="1267"/>
                    </a:cubicBezTo>
                    <a:cubicBezTo>
                      <a:pt x="7336" y="1267"/>
                      <a:pt x="7333" y="1264"/>
                      <a:pt x="7333" y="1260"/>
                    </a:cubicBezTo>
                    <a:lnTo>
                      <a:pt x="7333" y="1220"/>
                    </a:lnTo>
                    <a:cubicBezTo>
                      <a:pt x="7333" y="1217"/>
                      <a:pt x="7336" y="1214"/>
                      <a:pt x="7340" y="1214"/>
                    </a:cubicBezTo>
                    <a:cubicBezTo>
                      <a:pt x="7344" y="1214"/>
                      <a:pt x="7347" y="1217"/>
                      <a:pt x="7347" y="1220"/>
                    </a:cubicBezTo>
                    <a:close/>
                    <a:moveTo>
                      <a:pt x="7347" y="1300"/>
                    </a:moveTo>
                    <a:lnTo>
                      <a:pt x="7347" y="1340"/>
                    </a:lnTo>
                    <a:cubicBezTo>
                      <a:pt x="7347" y="1344"/>
                      <a:pt x="7344" y="1347"/>
                      <a:pt x="7340" y="1347"/>
                    </a:cubicBezTo>
                    <a:cubicBezTo>
                      <a:pt x="7336" y="1347"/>
                      <a:pt x="7333" y="1344"/>
                      <a:pt x="7333" y="1340"/>
                    </a:cubicBezTo>
                    <a:lnTo>
                      <a:pt x="7333" y="1300"/>
                    </a:lnTo>
                    <a:cubicBezTo>
                      <a:pt x="7333" y="1297"/>
                      <a:pt x="7336" y="1294"/>
                      <a:pt x="7340" y="1294"/>
                    </a:cubicBezTo>
                    <a:cubicBezTo>
                      <a:pt x="7344" y="1294"/>
                      <a:pt x="7347" y="1297"/>
                      <a:pt x="7347" y="1300"/>
                    </a:cubicBezTo>
                    <a:close/>
                    <a:moveTo>
                      <a:pt x="7347" y="1380"/>
                    </a:moveTo>
                    <a:lnTo>
                      <a:pt x="7347" y="1420"/>
                    </a:lnTo>
                    <a:cubicBezTo>
                      <a:pt x="7347" y="1424"/>
                      <a:pt x="7344" y="1427"/>
                      <a:pt x="7340" y="1427"/>
                    </a:cubicBezTo>
                    <a:cubicBezTo>
                      <a:pt x="7336" y="1427"/>
                      <a:pt x="7333" y="1424"/>
                      <a:pt x="7333" y="1420"/>
                    </a:cubicBezTo>
                    <a:lnTo>
                      <a:pt x="7333" y="1380"/>
                    </a:lnTo>
                    <a:cubicBezTo>
                      <a:pt x="7333" y="1377"/>
                      <a:pt x="7336" y="1374"/>
                      <a:pt x="7340" y="1374"/>
                    </a:cubicBezTo>
                    <a:cubicBezTo>
                      <a:pt x="7344" y="1374"/>
                      <a:pt x="7347" y="1377"/>
                      <a:pt x="7347" y="1380"/>
                    </a:cubicBezTo>
                    <a:close/>
                    <a:moveTo>
                      <a:pt x="7347" y="1460"/>
                    </a:moveTo>
                    <a:lnTo>
                      <a:pt x="7347" y="1500"/>
                    </a:lnTo>
                    <a:cubicBezTo>
                      <a:pt x="7347" y="1504"/>
                      <a:pt x="7344" y="1507"/>
                      <a:pt x="7340" y="1507"/>
                    </a:cubicBezTo>
                    <a:cubicBezTo>
                      <a:pt x="7336" y="1507"/>
                      <a:pt x="7333" y="1504"/>
                      <a:pt x="7333" y="1500"/>
                    </a:cubicBezTo>
                    <a:lnTo>
                      <a:pt x="7333" y="1460"/>
                    </a:lnTo>
                    <a:cubicBezTo>
                      <a:pt x="7333" y="1457"/>
                      <a:pt x="7336" y="1454"/>
                      <a:pt x="7340" y="1454"/>
                    </a:cubicBezTo>
                    <a:cubicBezTo>
                      <a:pt x="7344" y="1454"/>
                      <a:pt x="7347" y="1457"/>
                      <a:pt x="7347" y="1460"/>
                    </a:cubicBezTo>
                    <a:close/>
                    <a:moveTo>
                      <a:pt x="7347" y="1540"/>
                    </a:moveTo>
                    <a:lnTo>
                      <a:pt x="7347" y="1580"/>
                    </a:lnTo>
                    <a:cubicBezTo>
                      <a:pt x="7347" y="1584"/>
                      <a:pt x="7344" y="1587"/>
                      <a:pt x="7340" y="1587"/>
                    </a:cubicBezTo>
                    <a:cubicBezTo>
                      <a:pt x="7336" y="1587"/>
                      <a:pt x="7333" y="1584"/>
                      <a:pt x="7333" y="1580"/>
                    </a:cubicBezTo>
                    <a:lnTo>
                      <a:pt x="7333" y="1540"/>
                    </a:lnTo>
                    <a:cubicBezTo>
                      <a:pt x="7333" y="1537"/>
                      <a:pt x="7336" y="1534"/>
                      <a:pt x="7340" y="1534"/>
                    </a:cubicBezTo>
                    <a:cubicBezTo>
                      <a:pt x="7344" y="1534"/>
                      <a:pt x="7347" y="1537"/>
                      <a:pt x="7347" y="1540"/>
                    </a:cubicBezTo>
                    <a:close/>
                    <a:moveTo>
                      <a:pt x="7347" y="1620"/>
                    </a:moveTo>
                    <a:lnTo>
                      <a:pt x="7347" y="1660"/>
                    </a:lnTo>
                    <a:cubicBezTo>
                      <a:pt x="7347" y="1664"/>
                      <a:pt x="7344" y="1667"/>
                      <a:pt x="7340" y="1667"/>
                    </a:cubicBezTo>
                    <a:cubicBezTo>
                      <a:pt x="7336" y="1667"/>
                      <a:pt x="7333" y="1664"/>
                      <a:pt x="7333" y="1660"/>
                    </a:cubicBezTo>
                    <a:lnTo>
                      <a:pt x="7333" y="1620"/>
                    </a:lnTo>
                    <a:cubicBezTo>
                      <a:pt x="7333" y="1617"/>
                      <a:pt x="7336" y="1614"/>
                      <a:pt x="7340" y="1614"/>
                    </a:cubicBezTo>
                    <a:cubicBezTo>
                      <a:pt x="7344" y="1614"/>
                      <a:pt x="7347" y="1617"/>
                      <a:pt x="7347" y="1620"/>
                    </a:cubicBezTo>
                    <a:close/>
                    <a:moveTo>
                      <a:pt x="7347" y="1700"/>
                    </a:moveTo>
                    <a:lnTo>
                      <a:pt x="7347" y="1740"/>
                    </a:lnTo>
                    <a:cubicBezTo>
                      <a:pt x="7347" y="1744"/>
                      <a:pt x="7344" y="1747"/>
                      <a:pt x="7340" y="1747"/>
                    </a:cubicBezTo>
                    <a:cubicBezTo>
                      <a:pt x="7336" y="1747"/>
                      <a:pt x="7333" y="1744"/>
                      <a:pt x="7333" y="1740"/>
                    </a:cubicBezTo>
                    <a:lnTo>
                      <a:pt x="7333" y="1700"/>
                    </a:lnTo>
                    <a:cubicBezTo>
                      <a:pt x="7333" y="1697"/>
                      <a:pt x="7336" y="1694"/>
                      <a:pt x="7340" y="1694"/>
                    </a:cubicBezTo>
                    <a:cubicBezTo>
                      <a:pt x="7344" y="1694"/>
                      <a:pt x="7347" y="1697"/>
                      <a:pt x="7347" y="1700"/>
                    </a:cubicBezTo>
                    <a:close/>
                    <a:moveTo>
                      <a:pt x="7347" y="1780"/>
                    </a:moveTo>
                    <a:lnTo>
                      <a:pt x="7347" y="1820"/>
                    </a:lnTo>
                    <a:cubicBezTo>
                      <a:pt x="7347" y="1824"/>
                      <a:pt x="7344" y="1827"/>
                      <a:pt x="7340" y="1827"/>
                    </a:cubicBezTo>
                    <a:cubicBezTo>
                      <a:pt x="7336" y="1827"/>
                      <a:pt x="7333" y="1824"/>
                      <a:pt x="7333" y="1820"/>
                    </a:cubicBezTo>
                    <a:lnTo>
                      <a:pt x="7333" y="1780"/>
                    </a:lnTo>
                    <a:cubicBezTo>
                      <a:pt x="7333" y="1777"/>
                      <a:pt x="7336" y="1774"/>
                      <a:pt x="7340" y="1774"/>
                    </a:cubicBezTo>
                    <a:cubicBezTo>
                      <a:pt x="7344" y="1774"/>
                      <a:pt x="7347" y="1777"/>
                      <a:pt x="7347" y="1780"/>
                    </a:cubicBezTo>
                    <a:close/>
                    <a:moveTo>
                      <a:pt x="7347" y="1860"/>
                    </a:moveTo>
                    <a:lnTo>
                      <a:pt x="7347" y="1900"/>
                    </a:lnTo>
                    <a:cubicBezTo>
                      <a:pt x="7347" y="1904"/>
                      <a:pt x="7344" y="1907"/>
                      <a:pt x="7340" y="1907"/>
                    </a:cubicBezTo>
                    <a:cubicBezTo>
                      <a:pt x="7336" y="1907"/>
                      <a:pt x="7333" y="1904"/>
                      <a:pt x="7333" y="1900"/>
                    </a:cubicBezTo>
                    <a:lnTo>
                      <a:pt x="7333" y="1860"/>
                    </a:lnTo>
                    <a:cubicBezTo>
                      <a:pt x="7333" y="1857"/>
                      <a:pt x="7336" y="1854"/>
                      <a:pt x="7340" y="1854"/>
                    </a:cubicBezTo>
                    <a:cubicBezTo>
                      <a:pt x="7344" y="1854"/>
                      <a:pt x="7347" y="1857"/>
                      <a:pt x="7347" y="1860"/>
                    </a:cubicBezTo>
                    <a:close/>
                    <a:moveTo>
                      <a:pt x="7347" y="1940"/>
                    </a:moveTo>
                    <a:lnTo>
                      <a:pt x="7347" y="1980"/>
                    </a:lnTo>
                    <a:cubicBezTo>
                      <a:pt x="7347" y="1984"/>
                      <a:pt x="7344" y="1987"/>
                      <a:pt x="7340" y="1987"/>
                    </a:cubicBezTo>
                    <a:cubicBezTo>
                      <a:pt x="7336" y="1987"/>
                      <a:pt x="7333" y="1984"/>
                      <a:pt x="7333" y="1980"/>
                    </a:cubicBezTo>
                    <a:lnTo>
                      <a:pt x="7333" y="1940"/>
                    </a:lnTo>
                    <a:cubicBezTo>
                      <a:pt x="7333" y="1937"/>
                      <a:pt x="7336" y="1934"/>
                      <a:pt x="7340" y="1934"/>
                    </a:cubicBezTo>
                    <a:cubicBezTo>
                      <a:pt x="7344" y="1934"/>
                      <a:pt x="7347" y="1937"/>
                      <a:pt x="7347" y="1940"/>
                    </a:cubicBezTo>
                    <a:close/>
                    <a:moveTo>
                      <a:pt x="7347" y="2020"/>
                    </a:moveTo>
                    <a:lnTo>
                      <a:pt x="7347" y="2060"/>
                    </a:lnTo>
                    <a:cubicBezTo>
                      <a:pt x="7347" y="2064"/>
                      <a:pt x="7344" y="2067"/>
                      <a:pt x="7340" y="2067"/>
                    </a:cubicBezTo>
                    <a:cubicBezTo>
                      <a:pt x="7336" y="2067"/>
                      <a:pt x="7333" y="2064"/>
                      <a:pt x="7333" y="2060"/>
                    </a:cubicBezTo>
                    <a:lnTo>
                      <a:pt x="7333" y="2020"/>
                    </a:lnTo>
                    <a:cubicBezTo>
                      <a:pt x="7333" y="2017"/>
                      <a:pt x="7336" y="2014"/>
                      <a:pt x="7340" y="2014"/>
                    </a:cubicBezTo>
                    <a:cubicBezTo>
                      <a:pt x="7344" y="2014"/>
                      <a:pt x="7347" y="2017"/>
                      <a:pt x="7347" y="2020"/>
                    </a:cubicBezTo>
                    <a:close/>
                    <a:moveTo>
                      <a:pt x="7347" y="2100"/>
                    </a:moveTo>
                    <a:lnTo>
                      <a:pt x="7347" y="2140"/>
                    </a:lnTo>
                    <a:cubicBezTo>
                      <a:pt x="7347" y="2144"/>
                      <a:pt x="7344" y="2147"/>
                      <a:pt x="7340" y="2147"/>
                    </a:cubicBezTo>
                    <a:cubicBezTo>
                      <a:pt x="7336" y="2147"/>
                      <a:pt x="7333" y="2144"/>
                      <a:pt x="7333" y="2140"/>
                    </a:cubicBezTo>
                    <a:lnTo>
                      <a:pt x="7333" y="2100"/>
                    </a:lnTo>
                    <a:cubicBezTo>
                      <a:pt x="7333" y="2097"/>
                      <a:pt x="7336" y="2094"/>
                      <a:pt x="7340" y="2094"/>
                    </a:cubicBezTo>
                    <a:cubicBezTo>
                      <a:pt x="7344" y="2094"/>
                      <a:pt x="7347" y="2097"/>
                      <a:pt x="7347" y="2100"/>
                    </a:cubicBezTo>
                    <a:close/>
                    <a:moveTo>
                      <a:pt x="7347" y="2180"/>
                    </a:moveTo>
                    <a:lnTo>
                      <a:pt x="7347" y="2220"/>
                    </a:lnTo>
                    <a:cubicBezTo>
                      <a:pt x="7347" y="2224"/>
                      <a:pt x="7344" y="2227"/>
                      <a:pt x="7340" y="2227"/>
                    </a:cubicBezTo>
                    <a:cubicBezTo>
                      <a:pt x="7336" y="2227"/>
                      <a:pt x="7333" y="2224"/>
                      <a:pt x="7333" y="2220"/>
                    </a:cubicBezTo>
                    <a:lnTo>
                      <a:pt x="7333" y="2180"/>
                    </a:lnTo>
                    <a:cubicBezTo>
                      <a:pt x="7333" y="2177"/>
                      <a:pt x="7336" y="2174"/>
                      <a:pt x="7340" y="2174"/>
                    </a:cubicBezTo>
                    <a:cubicBezTo>
                      <a:pt x="7344" y="2174"/>
                      <a:pt x="7347" y="2177"/>
                      <a:pt x="7347" y="2180"/>
                    </a:cubicBezTo>
                    <a:close/>
                    <a:moveTo>
                      <a:pt x="7347" y="2260"/>
                    </a:moveTo>
                    <a:lnTo>
                      <a:pt x="7347" y="2300"/>
                    </a:lnTo>
                    <a:cubicBezTo>
                      <a:pt x="7347" y="2304"/>
                      <a:pt x="7344" y="2307"/>
                      <a:pt x="7340" y="2307"/>
                    </a:cubicBezTo>
                    <a:cubicBezTo>
                      <a:pt x="7336" y="2307"/>
                      <a:pt x="7333" y="2304"/>
                      <a:pt x="7333" y="2300"/>
                    </a:cubicBezTo>
                    <a:lnTo>
                      <a:pt x="7333" y="2260"/>
                    </a:lnTo>
                    <a:cubicBezTo>
                      <a:pt x="7333" y="2257"/>
                      <a:pt x="7336" y="2254"/>
                      <a:pt x="7340" y="2254"/>
                    </a:cubicBezTo>
                    <a:cubicBezTo>
                      <a:pt x="7344" y="2254"/>
                      <a:pt x="7347" y="2257"/>
                      <a:pt x="7347" y="2260"/>
                    </a:cubicBezTo>
                    <a:close/>
                    <a:moveTo>
                      <a:pt x="7347" y="2340"/>
                    </a:moveTo>
                    <a:lnTo>
                      <a:pt x="7347" y="2380"/>
                    </a:lnTo>
                    <a:cubicBezTo>
                      <a:pt x="7347" y="2384"/>
                      <a:pt x="7344" y="2387"/>
                      <a:pt x="7340" y="2387"/>
                    </a:cubicBezTo>
                    <a:cubicBezTo>
                      <a:pt x="7336" y="2387"/>
                      <a:pt x="7333" y="2384"/>
                      <a:pt x="7333" y="2380"/>
                    </a:cubicBezTo>
                    <a:lnTo>
                      <a:pt x="7333" y="2340"/>
                    </a:lnTo>
                    <a:cubicBezTo>
                      <a:pt x="7333" y="2337"/>
                      <a:pt x="7336" y="2334"/>
                      <a:pt x="7340" y="2334"/>
                    </a:cubicBezTo>
                    <a:cubicBezTo>
                      <a:pt x="7344" y="2334"/>
                      <a:pt x="7347" y="2337"/>
                      <a:pt x="7347" y="2340"/>
                    </a:cubicBezTo>
                    <a:close/>
                    <a:moveTo>
                      <a:pt x="7347" y="2420"/>
                    </a:moveTo>
                    <a:lnTo>
                      <a:pt x="7347" y="2460"/>
                    </a:lnTo>
                    <a:cubicBezTo>
                      <a:pt x="7347" y="2464"/>
                      <a:pt x="7344" y="2467"/>
                      <a:pt x="7340" y="2467"/>
                    </a:cubicBezTo>
                    <a:cubicBezTo>
                      <a:pt x="7336" y="2467"/>
                      <a:pt x="7333" y="2464"/>
                      <a:pt x="7333" y="2460"/>
                    </a:cubicBezTo>
                    <a:lnTo>
                      <a:pt x="7333" y="2420"/>
                    </a:lnTo>
                    <a:cubicBezTo>
                      <a:pt x="7333" y="2417"/>
                      <a:pt x="7336" y="2414"/>
                      <a:pt x="7340" y="2414"/>
                    </a:cubicBezTo>
                    <a:cubicBezTo>
                      <a:pt x="7344" y="2414"/>
                      <a:pt x="7347" y="2417"/>
                      <a:pt x="7347" y="2420"/>
                    </a:cubicBezTo>
                    <a:close/>
                    <a:moveTo>
                      <a:pt x="7347" y="2500"/>
                    </a:moveTo>
                    <a:lnTo>
                      <a:pt x="7347" y="2540"/>
                    </a:lnTo>
                    <a:cubicBezTo>
                      <a:pt x="7347" y="2544"/>
                      <a:pt x="7344" y="2547"/>
                      <a:pt x="7340" y="2547"/>
                    </a:cubicBezTo>
                    <a:cubicBezTo>
                      <a:pt x="7336" y="2547"/>
                      <a:pt x="7333" y="2544"/>
                      <a:pt x="7333" y="2540"/>
                    </a:cubicBezTo>
                    <a:lnTo>
                      <a:pt x="7333" y="2500"/>
                    </a:lnTo>
                    <a:cubicBezTo>
                      <a:pt x="7333" y="2497"/>
                      <a:pt x="7336" y="2494"/>
                      <a:pt x="7340" y="2494"/>
                    </a:cubicBezTo>
                    <a:cubicBezTo>
                      <a:pt x="7344" y="2494"/>
                      <a:pt x="7347" y="2497"/>
                      <a:pt x="7347" y="2500"/>
                    </a:cubicBezTo>
                    <a:close/>
                    <a:moveTo>
                      <a:pt x="7347" y="2580"/>
                    </a:moveTo>
                    <a:lnTo>
                      <a:pt x="7347" y="2620"/>
                    </a:lnTo>
                    <a:cubicBezTo>
                      <a:pt x="7347" y="2624"/>
                      <a:pt x="7344" y="2627"/>
                      <a:pt x="7340" y="2627"/>
                    </a:cubicBezTo>
                    <a:cubicBezTo>
                      <a:pt x="7336" y="2627"/>
                      <a:pt x="7333" y="2624"/>
                      <a:pt x="7333" y="2620"/>
                    </a:cubicBezTo>
                    <a:lnTo>
                      <a:pt x="7333" y="2580"/>
                    </a:lnTo>
                    <a:cubicBezTo>
                      <a:pt x="7333" y="2577"/>
                      <a:pt x="7336" y="2574"/>
                      <a:pt x="7340" y="2574"/>
                    </a:cubicBezTo>
                    <a:cubicBezTo>
                      <a:pt x="7344" y="2574"/>
                      <a:pt x="7347" y="2577"/>
                      <a:pt x="7347" y="2580"/>
                    </a:cubicBezTo>
                    <a:close/>
                    <a:moveTo>
                      <a:pt x="7347" y="2660"/>
                    </a:moveTo>
                    <a:lnTo>
                      <a:pt x="7347" y="2673"/>
                    </a:lnTo>
                    <a:cubicBezTo>
                      <a:pt x="7347" y="2677"/>
                      <a:pt x="7344" y="2680"/>
                      <a:pt x="7340" y="2680"/>
                    </a:cubicBezTo>
                    <a:lnTo>
                      <a:pt x="7313" y="2680"/>
                    </a:lnTo>
                    <a:cubicBezTo>
                      <a:pt x="7310" y="2680"/>
                      <a:pt x="7307" y="2677"/>
                      <a:pt x="7307" y="2673"/>
                    </a:cubicBezTo>
                    <a:cubicBezTo>
                      <a:pt x="7307" y="2670"/>
                      <a:pt x="7310" y="2667"/>
                      <a:pt x="7313" y="2667"/>
                    </a:cubicBezTo>
                    <a:lnTo>
                      <a:pt x="7340" y="2667"/>
                    </a:lnTo>
                    <a:lnTo>
                      <a:pt x="7333" y="2673"/>
                    </a:lnTo>
                    <a:lnTo>
                      <a:pt x="7333" y="2660"/>
                    </a:lnTo>
                    <a:cubicBezTo>
                      <a:pt x="7333" y="2657"/>
                      <a:pt x="7336" y="2654"/>
                      <a:pt x="7340" y="2654"/>
                    </a:cubicBezTo>
                    <a:cubicBezTo>
                      <a:pt x="7344" y="2654"/>
                      <a:pt x="7347" y="2657"/>
                      <a:pt x="7347" y="2660"/>
                    </a:cubicBezTo>
                    <a:close/>
                    <a:moveTo>
                      <a:pt x="7273" y="2680"/>
                    </a:moveTo>
                    <a:lnTo>
                      <a:pt x="7233" y="2680"/>
                    </a:lnTo>
                    <a:cubicBezTo>
                      <a:pt x="7230" y="2680"/>
                      <a:pt x="7227" y="2677"/>
                      <a:pt x="7227" y="2673"/>
                    </a:cubicBezTo>
                    <a:cubicBezTo>
                      <a:pt x="7227" y="2670"/>
                      <a:pt x="7230" y="2667"/>
                      <a:pt x="7233" y="2667"/>
                    </a:cubicBezTo>
                    <a:lnTo>
                      <a:pt x="7273" y="2667"/>
                    </a:lnTo>
                    <a:cubicBezTo>
                      <a:pt x="7277" y="2667"/>
                      <a:pt x="7280" y="2670"/>
                      <a:pt x="7280" y="2673"/>
                    </a:cubicBezTo>
                    <a:cubicBezTo>
                      <a:pt x="7280" y="2677"/>
                      <a:pt x="7277" y="2680"/>
                      <a:pt x="7273" y="2680"/>
                    </a:cubicBezTo>
                    <a:close/>
                    <a:moveTo>
                      <a:pt x="7193" y="2680"/>
                    </a:moveTo>
                    <a:lnTo>
                      <a:pt x="7153" y="2680"/>
                    </a:lnTo>
                    <a:cubicBezTo>
                      <a:pt x="7150" y="2680"/>
                      <a:pt x="7147" y="2677"/>
                      <a:pt x="7147" y="2673"/>
                    </a:cubicBezTo>
                    <a:cubicBezTo>
                      <a:pt x="7147" y="2670"/>
                      <a:pt x="7150" y="2667"/>
                      <a:pt x="7153" y="2667"/>
                    </a:cubicBezTo>
                    <a:lnTo>
                      <a:pt x="7193" y="2667"/>
                    </a:lnTo>
                    <a:cubicBezTo>
                      <a:pt x="7197" y="2667"/>
                      <a:pt x="7200" y="2670"/>
                      <a:pt x="7200" y="2673"/>
                    </a:cubicBezTo>
                    <a:cubicBezTo>
                      <a:pt x="7200" y="2677"/>
                      <a:pt x="7197" y="2680"/>
                      <a:pt x="7193" y="2680"/>
                    </a:cubicBezTo>
                    <a:close/>
                    <a:moveTo>
                      <a:pt x="7113" y="2680"/>
                    </a:moveTo>
                    <a:lnTo>
                      <a:pt x="7073" y="2680"/>
                    </a:lnTo>
                    <a:cubicBezTo>
                      <a:pt x="7070" y="2680"/>
                      <a:pt x="7067" y="2677"/>
                      <a:pt x="7067" y="2673"/>
                    </a:cubicBezTo>
                    <a:cubicBezTo>
                      <a:pt x="7067" y="2670"/>
                      <a:pt x="7070" y="2667"/>
                      <a:pt x="7073" y="2667"/>
                    </a:cubicBezTo>
                    <a:lnTo>
                      <a:pt x="7113" y="2667"/>
                    </a:lnTo>
                    <a:cubicBezTo>
                      <a:pt x="7117" y="2667"/>
                      <a:pt x="7120" y="2670"/>
                      <a:pt x="7120" y="2673"/>
                    </a:cubicBezTo>
                    <a:cubicBezTo>
                      <a:pt x="7120" y="2677"/>
                      <a:pt x="7117" y="2680"/>
                      <a:pt x="7113" y="2680"/>
                    </a:cubicBezTo>
                    <a:close/>
                    <a:moveTo>
                      <a:pt x="7033" y="2680"/>
                    </a:moveTo>
                    <a:lnTo>
                      <a:pt x="6993" y="2680"/>
                    </a:lnTo>
                    <a:cubicBezTo>
                      <a:pt x="6990" y="2680"/>
                      <a:pt x="6987" y="2677"/>
                      <a:pt x="6987" y="2673"/>
                    </a:cubicBezTo>
                    <a:cubicBezTo>
                      <a:pt x="6987" y="2670"/>
                      <a:pt x="6990" y="2667"/>
                      <a:pt x="6993" y="2667"/>
                    </a:cubicBezTo>
                    <a:lnTo>
                      <a:pt x="7033" y="2667"/>
                    </a:lnTo>
                    <a:cubicBezTo>
                      <a:pt x="7037" y="2667"/>
                      <a:pt x="7040" y="2670"/>
                      <a:pt x="7040" y="2673"/>
                    </a:cubicBezTo>
                    <a:cubicBezTo>
                      <a:pt x="7040" y="2677"/>
                      <a:pt x="7037" y="2680"/>
                      <a:pt x="7033" y="2680"/>
                    </a:cubicBezTo>
                    <a:close/>
                    <a:moveTo>
                      <a:pt x="6953" y="2680"/>
                    </a:moveTo>
                    <a:lnTo>
                      <a:pt x="6913" y="2680"/>
                    </a:lnTo>
                    <a:cubicBezTo>
                      <a:pt x="6910" y="2680"/>
                      <a:pt x="6907" y="2677"/>
                      <a:pt x="6907" y="2673"/>
                    </a:cubicBezTo>
                    <a:cubicBezTo>
                      <a:pt x="6907" y="2670"/>
                      <a:pt x="6910" y="2667"/>
                      <a:pt x="6913" y="2667"/>
                    </a:cubicBezTo>
                    <a:lnTo>
                      <a:pt x="6953" y="2667"/>
                    </a:lnTo>
                    <a:cubicBezTo>
                      <a:pt x="6957" y="2667"/>
                      <a:pt x="6960" y="2670"/>
                      <a:pt x="6960" y="2673"/>
                    </a:cubicBezTo>
                    <a:cubicBezTo>
                      <a:pt x="6960" y="2677"/>
                      <a:pt x="6957" y="2680"/>
                      <a:pt x="6953" y="2680"/>
                    </a:cubicBezTo>
                    <a:close/>
                    <a:moveTo>
                      <a:pt x="6873" y="2680"/>
                    </a:moveTo>
                    <a:lnTo>
                      <a:pt x="6833" y="2680"/>
                    </a:lnTo>
                    <a:cubicBezTo>
                      <a:pt x="6830" y="2680"/>
                      <a:pt x="6827" y="2677"/>
                      <a:pt x="6827" y="2673"/>
                    </a:cubicBezTo>
                    <a:cubicBezTo>
                      <a:pt x="6827" y="2670"/>
                      <a:pt x="6830" y="2667"/>
                      <a:pt x="6833" y="2667"/>
                    </a:cubicBezTo>
                    <a:lnTo>
                      <a:pt x="6873" y="2667"/>
                    </a:lnTo>
                    <a:cubicBezTo>
                      <a:pt x="6877" y="2667"/>
                      <a:pt x="6880" y="2670"/>
                      <a:pt x="6880" y="2673"/>
                    </a:cubicBezTo>
                    <a:cubicBezTo>
                      <a:pt x="6880" y="2677"/>
                      <a:pt x="6877" y="2680"/>
                      <a:pt x="6873" y="2680"/>
                    </a:cubicBezTo>
                    <a:close/>
                    <a:moveTo>
                      <a:pt x="6793" y="2680"/>
                    </a:moveTo>
                    <a:lnTo>
                      <a:pt x="6753" y="2680"/>
                    </a:lnTo>
                    <a:cubicBezTo>
                      <a:pt x="6750" y="2680"/>
                      <a:pt x="6747" y="2677"/>
                      <a:pt x="6747" y="2673"/>
                    </a:cubicBezTo>
                    <a:cubicBezTo>
                      <a:pt x="6747" y="2670"/>
                      <a:pt x="6750" y="2667"/>
                      <a:pt x="6753" y="2667"/>
                    </a:cubicBezTo>
                    <a:lnTo>
                      <a:pt x="6793" y="2667"/>
                    </a:lnTo>
                    <a:cubicBezTo>
                      <a:pt x="6797" y="2667"/>
                      <a:pt x="6800" y="2670"/>
                      <a:pt x="6800" y="2673"/>
                    </a:cubicBezTo>
                    <a:cubicBezTo>
                      <a:pt x="6800" y="2677"/>
                      <a:pt x="6797" y="2680"/>
                      <a:pt x="6793" y="2680"/>
                    </a:cubicBezTo>
                    <a:close/>
                    <a:moveTo>
                      <a:pt x="6713" y="2680"/>
                    </a:moveTo>
                    <a:lnTo>
                      <a:pt x="6673" y="2680"/>
                    </a:lnTo>
                    <a:cubicBezTo>
                      <a:pt x="6670" y="2680"/>
                      <a:pt x="6667" y="2677"/>
                      <a:pt x="6667" y="2673"/>
                    </a:cubicBezTo>
                    <a:cubicBezTo>
                      <a:pt x="6667" y="2670"/>
                      <a:pt x="6670" y="2667"/>
                      <a:pt x="6673" y="2667"/>
                    </a:cubicBezTo>
                    <a:lnTo>
                      <a:pt x="6713" y="2667"/>
                    </a:lnTo>
                    <a:cubicBezTo>
                      <a:pt x="6717" y="2667"/>
                      <a:pt x="6720" y="2670"/>
                      <a:pt x="6720" y="2673"/>
                    </a:cubicBezTo>
                    <a:cubicBezTo>
                      <a:pt x="6720" y="2677"/>
                      <a:pt x="6717" y="2680"/>
                      <a:pt x="6713" y="2680"/>
                    </a:cubicBezTo>
                    <a:close/>
                    <a:moveTo>
                      <a:pt x="6633" y="2680"/>
                    </a:moveTo>
                    <a:lnTo>
                      <a:pt x="6593" y="2680"/>
                    </a:lnTo>
                    <a:cubicBezTo>
                      <a:pt x="6590" y="2680"/>
                      <a:pt x="6587" y="2677"/>
                      <a:pt x="6587" y="2673"/>
                    </a:cubicBezTo>
                    <a:cubicBezTo>
                      <a:pt x="6587" y="2670"/>
                      <a:pt x="6590" y="2667"/>
                      <a:pt x="6593" y="2667"/>
                    </a:cubicBezTo>
                    <a:lnTo>
                      <a:pt x="6633" y="2667"/>
                    </a:lnTo>
                    <a:cubicBezTo>
                      <a:pt x="6637" y="2667"/>
                      <a:pt x="6640" y="2670"/>
                      <a:pt x="6640" y="2673"/>
                    </a:cubicBezTo>
                    <a:cubicBezTo>
                      <a:pt x="6640" y="2677"/>
                      <a:pt x="6637" y="2680"/>
                      <a:pt x="6633" y="2680"/>
                    </a:cubicBezTo>
                    <a:close/>
                    <a:moveTo>
                      <a:pt x="6553" y="2680"/>
                    </a:moveTo>
                    <a:lnTo>
                      <a:pt x="6513" y="2680"/>
                    </a:lnTo>
                    <a:cubicBezTo>
                      <a:pt x="6510" y="2680"/>
                      <a:pt x="6507" y="2677"/>
                      <a:pt x="6507" y="2673"/>
                    </a:cubicBezTo>
                    <a:cubicBezTo>
                      <a:pt x="6507" y="2670"/>
                      <a:pt x="6510" y="2667"/>
                      <a:pt x="6513" y="2667"/>
                    </a:cubicBezTo>
                    <a:lnTo>
                      <a:pt x="6553" y="2667"/>
                    </a:lnTo>
                    <a:cubicBezTo>
                      <a:pt x="6557" y="2667"/>
                      <a:pt x="6560" y="2670"/>
                      <a:pt x="6560" y="2673"/>
                    </a:cubicBezTo>
                    <a:cubicBezTo>
                      <a:pt x="6560" y="2677"/>
                      <a:pt x="6557" y="2680"/>
                      <a:pt x="6553" y="2680"/>
                    </a:cubicBezTo>
                    <a:close/>
                    <a:moveTo>
                      <a:pt x="6473" y="2680"/>
                    </a:moveTo>
                    <a:lnTo>
                      <a:pt x="6433" y="2680"/>
                    </a:lnTo>
                    <a:cubicBezTo>
                      <a:pt x="6430" y="2680"/>
                      <a:pt x="6427" y="2677"/>
                      <a:pt x="6427" y="2673"/>
                    </a:cubicBezTo>
                    <a:cubicBezTo>
                      <a:pt x="6427" y="2670"/>
                      <a:pt x="6430" y="2667"/>
                      <a:pt x="6433" y="2667"/>
                    </a:cubicBezTo>
                    <a:lnTo>
                      <a:pt x="6473" y="2667"/>
                    </a:lnTo>
                    <a:cubicBezTo>
                      <a:pt x="6477" y="2667"/>
                      <a:pt x="6480" y="2670"/>
                      <a:pt x="6480" y="2673"/>
                    </a:cubicBezTo>
                    <a:cubicBezTo>
                      <a:pt x="6480" y="2677"/>
                      <a:pt x="6477" y="2680"/>
                      <a:pt x="6473" y="2680"/>
                    </a:cubicBezTo>
                    <a:close/>
                    <a:moveTo>
                      <a:pt x="6393" y="2680"/>
                    </a:moveTo>
                    <a:lnTo>
                      <a:pt x="6353" y="2680"/>
                    </a:lnTo>
                    <a:cubicBezTo>
                      <a:pt x="6350" y="2680"/>
                      <a:pt x="6347" y="2677"/>
                      <a:pt x="6347" y="2673"/>
                    </a:cubicBezTo>
                    <a:cubicBezTo>
                      <a:pt x="6347" y="2670"/>
                      <a:pt x="6350" y="2667"/>
                      <a:pt x="6353" y="2667"/>
                    </a:cubicBezTo>
                    <a:lnTo>
                      <a:pt x="6393" y="2667"/>
                    </a:lnTo>
                    <a:cubicBezTo>
                      <a:pt x="6397" y="2667"/>
                      <a:pt x="6400" y="2670"/>
                      <a:pt x="6400" y="2673"/>
                    </a:cubicBezTo>
                    <a:cubicBezTo>
                      <a:pt x="6400" y="2677"/>
                      <a:pt x="6397" y="2680"/>
                      <a:pt x="6393" y="2680"/>
                    </a:cubicBezTo>
                    <a:close/>
                    <a:moveTo>
                      <a:pt x="6313" y="2680"/>
                    </a:moveTo>
                    <a:lnTo>
                      <a:pt x="6273" y="2680"/>
                    </a:lnTo>
                    <a:cubicBezTo>
                      <a:pt x="6270" y="2680"/>
                      <a:pt x="6267" y="2677"/>
                      <a:pt x="6267" y="2673"/>
                    </a:cubicBezTo>
                    <a:cubicBezTo>
                      <a:pt x="6267" y="2670"/>
                      <a:pt x="6270" y="2667"/>
                      <a:pt x="6273" y="2667"/>
                    </a:cubicBezTo>
                    <a:lnTo>
                      <a:pt x="6313" y="2667"/>
                    </a:lnTo>
                    <a:cubicBezTo>
                      <a:pt x="6317" y="2667"/>
                      <a:pt x="6320" y="2670"/>
                      <a:pt x="6320" y="2673"/>
                    </a:cubicBezTo>
                    <a:cubicBezTo>
                      <a:pt x="6320" y="2677"/>
                      <a:pt x="6317" y="2680"/>
                      <a:pt x="6313" y="2680"/>
                    </a:cubicBezTo>
                    <a:close/>
                    <a:moveTo>
                      <a:pt x="6233" y="2680"/>
                    </a:moveTo>
                    <a:lnTo>
                      <a:pt x="6193" y="2680"/>
                    </a:lnTo>
                    <a:cubicBezTo>
                      <a:pt x="6190" y="2680"/>
                      <a:pt x="6187" y="2677"/>
                      <a:pt x="6187" y="2673"/>
                    </a:cubicBezTo>
                    <a:cubicBezTo>
                      <a:pt x="6187" y="2670"/>
                      <a:pt x="6190" y="2667"/>
                      <a:pt x="6193" y="2667"/>
                    </a:cubicBezTo>
                    <a:lnTo>
                      <a:pt x="6233" y="2667"/>
                    </a:lnTo>
                    <a:cubicBezTo>
                      <a:pt x="6237" y="2667"/>
                      <a:pt x="6240" y="2670"/>
                      <a:pt x="6240" y="2673"/>
                    </a:cubicBezTo>
                    <a:cubicBezTo>
                      <a:pt x="6240" y="2677"/>
                      <a:pt x="6237" y="2680"/>
                      <a:pt x="6233" y="2680"/>
                    </a:cubicBezTo>
                    <a:close/>
                    <a:moveTo>
                      <a:pt x="6153" y="2680"/>
                    </a:moveTo>
                    <a:lnTo>
                      <a:pt x="6113" y="2680"/>
                    </a:lnTo>
                    <a:cubicBezTo>
                      <a:pt x="6110" y="2680"/>
                      <a:pt x="6107" y="2677"/>
                      <a:pt x="6107" y="2673"/>
                    </a:cubicBezTo>
                    <a:cubicBezTo>
                      <a:pt x="6107" y="2670"/>
                      <a:pt x="6110" y="2667"/>
                      <a:pt x="6113" y="2667"/>
                    </a:cubicBezTo>
                    <a:lnTo>
                      <a:pt x="6153" y="2667"/>
                    </a:lnTo>
                    <a:cubicBezTo>
                      <a:pt x="6157" y="2667"/>
                      <a:pt x="6160" y="2670"/>
                      <a:pt x="6160" y="2673"/>
                    </a:cubicBezTo>
                    <a:cubicBezTo>
                      <a:pt x="6160" y="2677"/>
                      <a:pt x="6157" y="2680"/>
                      <a:pt x="6153" y="2680"/>
                    </a:cubicBezTo>
                    <a:close/>
                    <a:moveTo>
                      <a:pt x="6073" y="2680"/>
                    </a:moveTo>
                    <a:lnTo>
                      <a:pt x="6033" y="2680"/>
                    </a:lnTo>
                    <a:cubicBezTo>
                      <a:pt x="6030" y="2680"/>
                      <a:pt x="6027" y="2677"/>
                      <a:pt x="6027" y="2673"/>
                    </a:cubicBezTo>
                    <a:cubicBezTo>
                      <a:pt x="6027" y="2670"/>
                      <a:pt x="6030" y="2667"/>
                      <a:pt x="6033" y="2667"/>
                    </a:cubicBezTo>
                    <a:lnTo>
                      <a:pt x="6073" y="2667"/>
                    </a:lnTo>
                    <a:cubicBezTo>
                      <a:pt x="6077" y="2667"/>
                      <a:pt x="6080" y="2670"/>
                      <a:pt x="6080" y="2673"/>
                    </a:cubicBezTo>
                    <a:cubicBezTo>
                      <a:pt x="6080" y="2677"/>
                      <a:pt x="6077" y="2680"/>
                      <a:pt x="6073" y="2680"/>
                    </a:cubicBezTo>
                    <a:close/>
                    <a:moveTo>
                      <a:pt x="5993" y="2680"/>
                    </a:moveTo>
                    <a:lnTo>
                      <a:pt x="5953" y="2680"/>
                    </a:lnTo>
                    <a:cubicBezTo>
                      <a:pt x="5950" y="2680"/>
                      <a:pt x="5947" y="2677"/>
                      <a:pt x="5947" y="2673"/>
                    </a:cubicBezTo>
                    <a:cubicBezTo>
                      <a:pt x="5947" y="2670"/>
                      <a:pt x="5950" y="2667"/>
                      <a:pt x="5953" y="2667"/>
                    </a:cubicBezTo>
                    <a:lnTo>
                      <a:pt x="5993" y="2667"/>
                    </a:lnTo>
                    <a:cubicBezTo>
                      <a:pt x="5997" y="2667"/>
                      <a:pt x="6000" y="2670"/>
                      <a:pt x="6000" y="2673"/>
                    </a:cubicBezTo>
                    <a:cubicBezTo>
                      <a:pt x="6000" y="2677"/>
                      <a:pt x="5997" y="2680"/>
                      <a:pt x="5993" y="2680"/>
                    </a:cubicBezTo>
                    <a:close/>
                    <a:moveTo>
                      <a:pt x="5913" y="2680"/>
                    </a:moveTo>
                    <a:lnTo>
                      <a:pt x="5873" y="2680"/>
                    </a:lnTo>
                    <a:cubicBezTo>
                      <a:pt x="5870" y="2680"/>
                      <a:pt x="5867" y="2677"/>
                      <a:pt x="5867" y="2673"/>
                    </a:cubicBezTo>
                    <a:cubicBezTo>
                      <a:pt x="5867" y="2670"/>
                      <a:pt x="5870" y="2667"/>
                      <a:pt x="5873" y="2667"/>
                    </a:cubicBezTo>
                    <a:lnTo>
                      <a:pt x="5913" y="2667"/>
                    </a:lnTo>
                    <a:cubicBezTo>
                      <a:pt x="5917" y="2667"/>
                      <a:pt x="5920" y="2670"/>
                      <a:pt x="5920" y="2673"/>
                    </a:cubicBezTo>
                    <a:cubicBezTo>
                      <a:pt x="5920" y="2677"/>
                      <a:pt x="5917" y="2680"/>
                      <a:pt x="5913" y="2680"/>
                    </a:cubicBezTo>
                    <a:close/>
                    <a:moveTo>
                      <a:pt x="5833" y="2680"/>
                    </a:moveTo>
                    <a:lnTo>
                      <a:pt x="5793" y="2680"/>
                    </a:lnTo>
                    <a:cubicBezTo>
                      <a:pt x="5790" y="2680"/>
                      <a:pt x="5787" y="2677"/>
                      <a:pt x="5787" y="2673"/>
                    </a:cubicBezTo>
                    <a:cubicBezTo>
                      <a:pt x="5787" y="2670"/>
                      <a:pt x="5790" y="2667"/>
                      <a:pt x="5793" y="2667"/>
                    </a:cubicBezTo>
                    <a:lnTo>
                      <a:pt x="5833" y="2667"/>
                    </a:lnTo>
                    <a:cubicBezTo>
                      <a:pt x="5837" y="2667"/>
                      <a:pt x="5840" y="2670"/>
                      <a:pt x="5840" y="2673"/>
                    </a:cubicBezTo>
                    <a:cubicBezTo>
                      <a:pt x="5840" y="2677"/>
                      <a:pt x="5837" y="2680"/>
                      <a:pt x="5833" y="2680"/>
                    </a:cubicBezTo>
                    <a:close/>
                    <a:moveTo>
                      <a:pt x="5753" y="2680"/>
                    </a:moveTo>
                    <a:lnTo>
                      <a:pt x="5713" y="2680"/>
                    </a:lnTo>
                    <a:cubicBezTo>
                      <a:pt x="5710" y="2680"/>
                      <a:pt x="5707" y="2677"/>
                      <a:pt x="5707" y="2673"/>
                    </a:cubicBezTo>
                    <a:cubicBezTo>
                      <a:pt x="5707" y="2670"/>
                      <a:pt x="5710" y="2667"/>
                      <a:pt x="5713" y="2667"/>
                    </a:cubicBezTo>
                    <a:lnTo>
                      <a:pt x="5753" y="2667"/>
                    </a:lnTo>
                    <a:cubicBezTo>
                      <a:pt x="5757" y="2667"/>
                      <a:pt x="5760" y="2670"/>
                      <a:pt x="5760" y="2673"/>
                    </a:cubicBezTo>
                    <a:cubicBezTo>
                      <a:pt x="5760" y="2677"/>
                      <a:pt x="5757" y="2680"/>
                      <a:pt x="5753" y="2680"/>
                    </a:cubicBezTo>
                    <a:close/>
                    <a:moveTo>
                      <a:pt x="5673" y="2680"/>
                    </a:moveTo>
                    <a:lnTo>
                      <a:pt x="5633" y="2680"/>
                    </a:lnTo>
                    <a:cubicBezTo>
                      <a:pt x="5630" y="2680"/>
                      <a:pt x="5627" y="2677"/>
                      <a:pt x="5627" y="2673"/>
                    </a:cubicBezTo>
                    <a:cubicBezTo>
                      <a:pt x="5627" y="2670"/>
                      <a:pt x="5630" y="2667"/>
                      <a:pt x="5633" y="2667"/>
                    </a:cubicBezTo>
                    <a:lnTo>
                      <a:pt x="5673" y="2667"/>
                    </a:lnTo>
                    <a:cubicBezTo>
                      <a:pt x="5677" y="2667"/>
                      <a:pt x="5680" y="2670"/>
                      <a:pt x="5680" y="2673"/>
                    </a:cubicBezTo>
                    <a:cubicBezTo>
                      <a:pt x="5680" y="2677"/>
                      <a:pt x="5677" y="2680"/>
                      <a:pt x="5673" y="2680"/>
                    </a:cubicBezTo>
                    <a:close/>
                    <a:moveTo>
                      <a:pt x="5593" y="2680"/>
                    </a:moveTo>
                    <a:lnTo>
                      <a:pt x="5553" y="2680"/>
                    </a:lnTo>
                    <a:cubicBezTo>
                      <a:pt x="5550" y="2680"/>
                      <a:pt x="5547" y="2677"/>
                      <a:pt x="5547" y="2673"/>
                    </a:cubicBezTo>
                    <a:cubicBezTo>
                      <a:pt x="5547" y="2670"/>
                      <a:pt x="5550" y="2667"/>
                      <a:pt x="5553" y="2667"/>
                    </a:cubicBezTo>
                    <a:lnTo>
                      <a:pt x="5593" y="2667"/>
                    </a:lnTo>
                    <a:cubicBezTo>
                      <a:pt x="5597" y="2667"/>
                      <a:pt x="5600" y="2670"/>
                      <a:pt x="5600" y="2673"/>
                    </a:cubicBezTo>
                    <a:cubicBezTo>
                      <a:pt x="5600" y="2677"/>
                      <a:pt x="5597" y="2680"/>
                      <a:pt x="5593" y="2680"/>
                    </a:cubicBezTo>
                    <a:close/>
                    <a:moveTo>
                      <a:pt x="5513" y="2680"/>
                    </a:moveTo>
                    <a:lnTo>
                      <a:pt x="5473" y="2680"/>
                    </a:lnTo>
                    <a:cubicBezTo>
                      <a:pt x="5470" y="2680"/>
                      <a:pt x="5467" y="2677"/>
                      <a:pt x="5467" y="2673"/>
                    </a:cubicBezTo>
                    <a:cubicBezTo>
                      <a:pt x="5467" y="2670"/>
                      <a:pt x="5470" y="2667"/>
                      <a:pt x="5473" y="2667"/>
                    </a:cubicBezTo>
                    <a:lnTo>
                      <a:pt x="5513" y="2667"/>
                    </a:lnTo>
                    <a:cubicBezTo>
                      <a:pt x="5517" y="2667"/>
                      <a:pt x="5520" y="2670"/>
                      <a:pt x="5520" y="2673"/>
                    </a:cubicBezTo>
                    <a:cubicBezTo>
                      <a:pt x="5520" y="2677"/>
                      <a:pt x="5517" y="2680"/>
                      <a:pt x="5513" y="2680"/>
                    </a:cubicBezTo>
                    <a:close/>
                    <a:moveTo>
                      <a:pt x="5433" y="2680"/>
                    </a:moveTo>
                    <a:lnTo>
                      <a:pt x="5393" y="2680"/>
                    </a:lnTo>
                    <a:cubicBezTo>
                      <a:pt x="5390" y="2680"/>
                      <a:pt x="5387" y="2677"/>
                      <a:pt x="5387" y="2673"/>
                    </a:cubicBezTo>
                    <a:cubicBezTo>
                      <a:pt x="5387" y="2670"/>
                      <a:pt x="5390" y="2667"/>
                      <a:pt x="5393" y="2667"/>
                    </a:cubicBezTo>
                    <a:lnTo>
                      <a:pt x="5433" y="2667"/>
                    </a:lnTo>
                    <a:cubicBezTo>
                      <a:pt x="5437" y="2667"/>
                      <a:pt x="5440" y="2670"/>
                      <a:pt x="5440" y="2673"/>
                    </a:cubicBezTo>
                    <a:cubicBezTo>
                      <a:pt x="5440" y="2677"/>
                      <a:pt x="5437" y="2680"/>
                      <a:pt x="5433" y="2680"/>
                    </a:cubicBezTo>
                    <a:close/>
                    <a:moveTo>
                      <a:pt x="5353" y="2680"/>
                    </a:moveTo>
                    <a:lnTo>
                      <a:pt x="5313" y="2680"/>
                    </a:lnTo>
                    <a:cubicBezTo>
                      <a:pt x="5310" y="2680"/>
                      <a:pt x="5307" y="2677"/>
                      <a:pt x="5307" y="2673"/>
                    </a:cubicBezTo>
                    <a:cubicBezTo>
                      <a:pt x="5307" y="2670"/>
                      <a:pt x="5310" y="2667"/>
                      <a:pt x="5313" y="2667"/>
                    </a:cubicBezTo>
                    <a:lnTo>
                      <a:pt x="5353" y="2667"/>
                    </a:lnTo>
                    <a:cubicBezTo>
                      <a:pt x="5357" y="2667"/>
                      <a:pt x="5360" y="2670"/>
                      <a:pt x="5360" y="2673"/>
                    </a:cubicBezTo>
                    <a:cubicBezTo>
                      <a:pt x="5360" y="2677"/>
                      <a:pt x="5357" y="2680"/>
                      <a:pt x="5353" y="2680"/>
                    </a:cubicBezTo>
                    <a:close/>
                    <a:moveTo>
                      <a:pt x="5273" y="2680"/>
                    </a:moveTo>
                    <a:lnTo>
                      <a:pt x="5233" y="2680"/>
                    </a:lnTo>
                    <a:cubicBezTo>
                      <a:pt x="5230" y="2680"/>
                      <a:pt x="5227" y="2677"/>
                      <a:pt x="5227" y="2673"/>
                    </a:cubicBezTo>
                    <a:cubicBezTo>
                      <a:pt x="5227" y="2670"/>
                      <a:pt x="5230" y="2667"/>
                      <a:pt x="5233" y="2667"/>
                    </a:cubicBezTo>
                    <a:lnTo>
                      <a:pt x="5273" y="2667"/>
                    </a:lnTo>
                    <a:cubicBezTo>
                      <a:pt x="5277" y="2667"/>
                      <a:pt x="5280" y="2670"/>
                      <a:pt x="5280" y="2673"/>
                    </a:cubicBezTo>
                    <a:cubicBezTo>
                      <a:pt x="5280" y="2677"/>
                      <a:pt x="5277" y="2680"/>
                      <a:pt x="5273" y="2680"/>
                    </a:cubicBezTo>
                    <a:close/>
                    <a:moveTo>
                      <a:pt x="5193" y="2680"/>
                    </a:moveTo>
                    <a:lnTo>
                      <a:pt x="5153" y="2680"/>
                    </a:lnTo>
                    <a:cubicBezTo>
                      <a:pt x="5150" y="2680"/>
                      <a:pt x="5147" y="2677"/>
                      <a:pt x="5147" y="2673"/>
                    </a:cubicBezTo>
                    <a:cubicBezTo>
                      <a:pt x="5147" y="2670"/>
                      <a:pt x="5150" y="2667"/>
                      <a:pt x="5153" y="2667"/>
                    </a:cubicBezTo>
                    <a:lnTo>
                      <a:pt x="5193" y="2667"/>
                    </a:lnTo>
                    <a:cubicBezTo>
                      <a:pt x="5197" y="2667"/>
                      <a:pt x="5200" y="2670"/>
                      <a:pt x="5200" y="2673"/>
                    </a:cubicBezTo>
                    <a:cubicBezTo>
                      <a:pt x="5200" y="2677"/>
                      <a:pt x="5197" y="2680"/>
                      <a:pt x="5193" y="2680"/>
                    </a:cubicBezTo>
                    <a:close/>
                    <a:moveTo>
                      <a:pt x="5113" y="2680"/>
                    </a:moveTo>
                    <a:lnTo>
                      <a:pt x="5073" y="2680"/>
                    </a:lnTo>
                    <a:cubicBezTo>
                      <a:pt x="5070" y="2680"/>
                      <a:pt x="5067" y="2677"/>
                      <a:pt x="5067" y="2673"/>
                    </a:cubicBezTo>
                    <a:cubicBezTo>
                      <a:pt x="5067" y="2670"/>
                      <a:pt x="5070" y="2667"/>
                      <a:pt x="5073" y="2667"/>
                    </a:cubicBezTo>
                    <a:lnTo>
                      <a:pt x="5113" y="2667"/>
                    </a:lnTo>
                    <a:cubicBezTo>
                      <a:pt x="5117" y="2667"/>
                      <a:pt x="5120" y="2670"/>
                      <a:pt x="5120" y="2673"/>
                    </a:cubicBezTo>
                    <a:cubicBezTo>
                      <a:pt x="5120" y="2677"/>
                      <a:pt x="5117" y="2680"/>
                      <a:pt x="5113" y="2680"/>
                    </a:cubicBezTo>
                    <a:close/>
                    <a:moveTo>
                      <a:pt x="5033" y="2680"/>
                    </a:moveTo>
                    <a:lnTo>
                      <a:pt x="4993" y="2680"/>
                    </a:lnTo>
                    <a:cubicBezTo>
                      <a:pt x="4990" y="2680"/>
                      <a:pt x="4987" y="2677"/>
                      <a:pt x="4987" y="2673"/>
                    </a:cubicBezTo>
                    <a:cubicBezTo>
                      <a:pt x="4987" y="2670"/>
                      <a:pt x="4990" y="2667"/>
                      <a:pt x="4993" y="2667"/>
                    </a:cubicBezTo>
                    <a:lnTo>
                      <a:pt x="5033" y="2667"/>
                    </a:lnTo>
                    <a:cubicBezTo>
                      <a:pt x="5037" y="2667"/>
                      <a:pt x="5040" y="2670"/>
                      <a:pt x="5040" y="2673"/>
                    </a:cubicBezTo>
                    <a:cubicBezTo>
                      <a:pt x="5040" y="2677"/>
                      <a:pt x="5037" y="2680"/>
                      <a:pt x="5033" y="2680"/>
                    </a:cubicBezTo>
                    <a:close/>
                    <a:moveTo>
                      <a:pt x="4953" y="2680"/>
                    </a:moveTo>
                    <a:lnTo>
                      <a:pt x="4913" y="2680"/>
                    </a:lnTo>
                    <a:cubicBezTo>
                      <a:pt x="4910" y="2680"/>
                      <a:pt x="4907" y="2677"/>
                      <a:pt x="4907" y="2673"/>
                    </a:cubicBezTo>
                    <a:cubicBezTo>
                      <a:pt x="4907" y="2670"/>
                      <a:pt x="4910" y="2667"/>
                      <a:pt x="4913" y="2667"/>
                    </a:cubicBezTo>
                    <a:lnTo>
                      <a:pt x="4953" y="2667"/>
                    </a:lnTo>
                    <a:cubicBezTo>
                      <a:pt x="4957" y="2667"/>
                      <a:pt x="4960" y="2670"/>
                      <a:pt x="4960" y="2673"/>
                    </a:cubicBezTo>
                    <a:cubicBezTo>
                      <a:pt x="4960" y="2677"/>
                      <a:pt x="4957" y="2680"/>
                      <a:pt x="4953" y="2680"/>
                    </a:cubicBezTo>
                    <a:close/>
                    <a:moveTo>
                      <a:pt x="4873" y="2680"/>
                    </a:moveTo>
                    <a:lnTo>
                      <a:pt x="4833" y="2680"/>
                    </a:lnTo>
                    <a:cubicBezTo>
                      <a:pt x="4830" y="2680"/>
                      <a:pt x="4827" y="2677"/>
                      <a:pt x="4827" y="2673"/>
                    </a:cubicBezTo>
                    <a:cubicBezTo>
                      <a:pt x="4827" y="2670"/>
                      <a:pt x="4830" y="2667"/>
                      <a:pt x="4833" y="2667"/>
                    </a:cubicBezTo>
                    <a:lnTo>
                      <a:pt x="4873" y="2667"/>
                    </a:lnTo>
                    <a:cubicBezTo>
                      <a:pt x="4877" y="2667"/>
                      <a:pt x="4880" y="2670"/>
                      <a:pt x="4880" y="2673"/>
                    </a:cubicBezTo>
                    <a:cubicBezTo>
                      <a:pt x="4880" y="2677"/>
                      <a:pt x="4877" y="2680"/>
                      <a:pt x="4873" y="2680"/>
                    </a:cubicBezTo>
                    <a:close/>
                    <a:moveTo>
                      <a:pt x="4793" y="2680"/>
                    </a:moveTo>
                    <a:lnTo>
                      <a:pt x="4753" y="2680"/>
                    </a:lnTo>
                    <a:cubicBezTo>
                      <a:pt x="4750" y="2680"/>
                      <a:pt x="4747" y="2677"/>
                      <a:pt x="4747" y="2673"/>
                    </a:cubicBezTo>
                    <a:cubicBezTo>
                      <a:pt x="4747" y="2670"/>
                      <a:pt x="4750" y="2667"/>
                      <a:pt x="4753" y="2667"/>
                    </a:cubicBezTo>
                    <a:lnTo>
                      <a:pt x="4793" y="2667"/>
                    </a:lnTo>
                    <a:cubicBezTo>
                      <a:pt x="4797" y="2667"/>
                      <a:pt x="4800" y="2670"/>
                      <a:pt x="4800" y="2673"/>
                    </a:cubicBezTo>
                    <a:cubicBezTo>
                      <a:pt x="4800" y="2677"/>
                      <a:pt x="4797" y="2680"/>
                      <a:pt x="4793" y="2680"/>
                    </a:cubicBezTo>
                    <a:close/>
                    <a:moveTo>
                      <a:pt x="4713" y="2680"/>
                    </a:moveTo>
                    <a:lnTo>
                      <a:pt x="4673" y="2680"/>
                    </a:lnTo>
                    <a:cubicBezTo>
                      <a:pt x="4670" y="2680"/>
                      <a:pt x="4667" y="2677"/>
                      <a:pt x="4667" y="2673"/>
                    </a:cubicBezTo>
                    <a:cubicBezTo>
                      <a:pt x="4667" y="2670"/>
                      <a:pt x="4670" y="2667"/>
                      <a:pt x="4673" y="2667"/>
                    </a:cubicBezTo>
                    <a:lnTo>
                      <a:pt x="4713" y="2667"/>
                    </a:lnTo>
                    <a:cubicBezTo>
                      <a:pt x="4717" y="2667"/>
                      <a:pt x="4720" y="2670"/>
                      <a:pt x="4720" y="2673"/>
                    </a:cubicBezTo>
                    <a:cubicBezTo>
                      <a:pt x="4720" y="2677"/>
                      <a:pt x="4717" y="2680"/>
                      <a:pt x="4713" y="2680"/>
                    </a:cubicBezTo>
                    <a:close/>
                    <a:moveTo>
                      <a:pt x="4633" y="2680"/>
                    </a:moveTo>
                    <a:lnTo>
                      <a:pt x="4593" y="2680"/>
                    </a:lnTo>
                    <a:cubicBezTo>
                      <a:pt x="4590" y="2680"/>
                      <a:pt x="4587" y="2677"/>
                      <a:pt x="4587" y="2673"/>
                    </a:cubicBezTo>
                    <a:cubicBezTo>
                      <a:pt x="4587" y="2670"/>
                      <a:pt x="4590" y="2667"/>
                      <a:pt x="4593" y="2667"/>
                    </a:cubicBezTo>
                    <a:lnTo>
                      <a:pt x="4633" y="2667"/>
                    </a:lnTo>
                    <a:cubicBezTo>
                      <a:pt x="4637" y="2667"/>
                      <a:pt x="4640" y="2670"/>
                      <a:pt x="4640" y="2673"/>
                    </a:cubicBezTo>
                    <a:cubicBezTo>
                      <a:pt x="4640" y="2677"/>
                      <a:pt x="4637" y="2680"/>
                      <a:pt x="4633" y="2680"/>
                    </a:cubicBezTo>
                    <a:close/>
                    <a:moveTo>
                      <a:pt x="4553" y="2680"/>
                    </a:moveTo>
                    <a:lnTo>
                      <a:pt x="4513" y="2680"/>
                    </a:lnTo>
                    <a:cubicBezTo>
                      <a:pt x="4510" y="2680"/>
                      <a:pt x="4507" y="2677"/>
                      <a:pt x="4507" y="2673"/>
                    </a:cubicBezTo>
                    <a:cubicBezTo>
                      <a:pt x="4507" y="2670"/>
                      <a:pt x="4510" y="2667"/>
                      <a:pt x="4513" y="2667"/>
                    </a:cubicBezTo>
                    <a:lnTo>
                      <a:pt x="4553" y="2667"/>
                    </a:lnTo>
                    <a:cubicBezTo>
                      <a:pt x="4557" y="2667"/>
                      <a:pt x="4560" y="2670"/>
                      <a:pt x="4560" y="2673"/>
                    </a:cubicBezTo>
                    <a:cubicBezTo>
                      <a:pt x="4560" y="2677"/>
                      <a:pt x="4557" y="2680"/>
                      <a:pt x="4553" y="2680"/>
                    </a:cubicBezTo>
                    <a:close/>
                    <a:moveTo>
                      <a:pt x="4473" y="2680"/>
                    </a:moveTo>
                    <a:lnTo>
                      <a:pt x="4433" y="2680"/>
                    </a:lnTo>
                    <a:cubicBezTo>
                      <a:pt x="4430" y="2680"/>
                      <a:pt x="4427" y="2677"/>
                      <a:pt x="4427" y="2673"/>
                    </a:cubicBezTo>
                    <a:cubicBezTo>
                      <a:pt x="4427" y="2670"/>
                      <a:pt x="4430" y="2667"/>
                      <a:pt x="4433" y="2667"/>
                    </a:cubicBezTo>
                    <a:lnTo>
                      <a:pt x="4473" y="2667"/>
                    </a:lnTo>
                    <a:cubicBezTo>
                      <a:pt x="4477" y="2667"/>
                      <a:pt x="4480" y="2670"/>
                      <a:pt x="4480" y="2673"/>
                    </a:cubicBezTo>
                    <a:cubicBezTo>
                      <a:pt x="4480" y="2677"/>
                      <a:pt x="4477" y="2680"/>
                      <a:pt x="4473" y="2680"/>
                    </a:cubicBezTo>
                    <a:close/>
                    <a:moveTo>
                      <a:pt x="4393" y="2680"/>
                    </a:moveTo>
                    <a:lnTo>
                      <a:pt x="4353" y="2680"/>
                    </a:lnTo>
                    <a:cubicBezTo>
                      <a:pt x="4350" y="2680"/>
                      <a:pt x="4347" y="2677"/>
                      <a:pt x="4347" y="2673"/>
                    </a:cubicBezTo>
                    <a:cubicBezTo>
                      <a:pt x="4347" y="2670"/>
                      <a:pt x="4350" y="2667"/>
                      <a:pt x="4353" y="2667"/>
                    </a:cubicBezTo>
                    <a:lnTo>
                      <a:pt x="4393" y="2667"/>
                    </a:lnTo>
                    <a:cubicBezTo>
                      <a:pt x="4397" y="2667"/>
                      <a:pt x="4400" y="2670"/>
                      <a:pt x="4400" y="2673"/>
                    </a:cubicBezTo>
                    <a:cubicBezTo>
                      <a:pt x="4400" y="2677"/>
                      <a:pt x="4397" y="2680"/>
                      <a:pt x="4393" y="2680"/>
                    </a:cubicBezTo>
                    <a:close/>
                    <a:moveTo>
                      <a:pt x="4313" y="2680"/>
                    </a:moveTo>
                    <a:lnTo>
                      <a:pt x="4273" y="2680"/>
                    </a:lnTo>
                    <a:cubicBezTo>
                      <a:pt x="4270" y="2680"/>
                      <a:pt x="4267" y="2677"/>
                      <a:pt x="4267" y="2673"/>
                    </a:cubicBezTo>
                    <a:cubicBezTo>
                      <a:pt x="4267" y="2670"/>
                      <a:pt x="4270" y="2667"/>
                      <a:pt x="4273" y="2667"/>
                    </a:cubicBezTo>
                    <a:lnTo>
                      <a:pt x="4313" y="2667"/>
                    </a:lnTo>
                    <a:cubicBezTo>
                      <a:pt x="4317" y="2667"/>
                      <a:pt x="4320" y="2670"/>
                      <a:pt x="4320" y="2673"/>
                    </a:cubicBezTo>
                    <a:cubicBezTo>
                      <a:pt x="4320" y="2677"/>
                      <a:pt x="4317" y="2680"/>
                      <a:pt x="4313" y="2680"/>
                    </a:cubicBezTo>
                    <a:close/>
                    <a:moveTo>
                      <a:pt x="4233" y="2680"/>
                    </a:moveTo>
                    <a:lnTo>
                      <a:pt x="4193" y="2680"/>
                    </a:lnTo>
                    <a:cubicBezTo>
                      <a:pt x="4190" y="2680"/>
                      <a:pt x="4187" y="2677"/>
                      <a:pt x="4187" y="2673"/>
                    </a:cubicBezTo>
                    <a:cubicBezTo>
                      <a:pt x="4187" y="2670"/>
                      <a:pt x="4190" y="2667"/>
                      <a:pt x="4193" y="2667"/>
                    </a:cubicBezTo>
                    <a:lnTo>
                      <a:pt x="4233" y="2667"/>
                    </a:lnTo>
                    <a:cubicBezTo>
                      <a:pt x="4237" y="2667"/>
                      <a:pt x="4240" y="2670"/>
                      <a:pt x="4240" y="2673"/>
                    </a:cubicBezTo>
                    <a:cubicBezTo>
                      <a:pt x="4240" y="2677"/>
                      <a:pt x="4237" y="2680"/>
                      <a:pt x="4233" y="2680"/>
                    </a:cubicBezTo>
                    <a:close/>
                    <a:moveTo>
                      <a:pt x="4153" y="2680"/>
                    </a:moveTo>
                    <a:lnTo>
                      <a:pt x="4113" y="2680"/>
                    </a:lnTo>
                    <a:cubicBezTo>
                      <a:pt x="4110" y="2680"/>
                      <a:pt x="4107" y="2677"/>
                      <a:pt x="4107" y="2673"/>
                    </a:cubicBezTo>
                    <a:cubicBezTo>
                      <a:pt x="4107" y="2670"/>
                      <a:pt x="4110" y="2667"/>
                      <a:pt x="4113" y="2667"/>
                    </a:cubicBezTo>
                    <a:lnTo>
                      <a:pt x="4153" y="2667"/>
                    </a:lnTo>
                    <a:cubicBezTo>
                      <a:pt x="4157" y="2667"/>
                      <a:pt x="4160" y="2670"/>
                      <a:pt x="4160" y="2673"/>
                    </a:cubicBezTo>
                    <a:cubicBezTo>
                      <a:pt x="4160" y="2677"/>
                      <a:pt x="4157" y="2680"/>
                      <a:pt x="4153" y="2680"/>
                    </a:cubicBezTo>
                    <a:close/>
                    <a:moveTo>
                      <a:pt x="4073" y="2680"/>
                    </a:moveTo>
                    <a:lnTo>
                      <a:pt x="4033" y="2680"/>
                    </a:lnTo>
                    <a:cubicBezTo>
                      <a:pt x="4030" y="2680"/>
                      <a:pt x="4027" y="2677"/>
                      <a:pt x="4027" y="2673"/>
                    </a:cubicBezTo>
                    <a:cubicBezTo>
                      <a:pt x="4027" y="2670"/>
                      <a:pt x="4030" y="2667"/>
                      <a:pt x="4033" y="2667"/>
                    </a:cubicBezTo>
                    <a:lnTo>
                      <a:pt x="4073" y="2667"/>
                    </a:lnTo>
                    <a:cubicBezTo>
                      <a:pt x="4077" y="2667"/>
                      <a:pt x="4080" y="2670"/>
                      <a:pt x="4080" y="2673"/>
                    </a:cubicBezTo>
                    <a:cubicBezTo>
                      <a:pt x="4080" y="2677"/>
                      <a:pt x="4077" y="2680"/>
                      <a:pt x="4073" y="2680"/>
                    </a:cubicBezTo>
                    <a:close/>
                    <a:moveTo>
                      <a:pt x="3993" y="2680"/>
                    </a:moveTo>
                    <a:lnTo>
                      <a:pt x="3953" y="2680"/>
                    </a:lnTo>
                    <a:cubicBezTo>
                      <a:pt x="3950" y="2680"/>
                      <a:pt x="3947" y="2677"/>
                      <a:pt x="3947" y="2673"/>
                    </a:cubicBezTo>
                    <a:cubicBezTo>
                      <a:pt x="3947" y="2670"/>
                      <a:pt x="3950" y="2667"/>
                      <a:pt x="3953" y="2667"/>
                    </a:cubicBezTo>
                    <a:lnTo>
                      <a:pt x="3993" y="2667"/>
                    </a:lnTo>
                    <a:cubicBezTo>
                      <a:pt x="3997" y="2667"/>
                      <a:pt x="4000" y="2670"/>
                      <a:pt x="4000" y="2673"/>
                    </a:cubicBezTo>
                    <a:cubicBezTo>
                      <a:pt x="4000" y="2677"/>
                      <a:pt x="3997" y="2680"/>
                      <a:pt x="3993" y="2680"/>
                    </a:cubicBezTo>
                    <a:close/>
                    <a:moveTo>
                      <a:pt x="3913" y="2680"/>
                    </a:moveTo>
                    <a:lnTo>
                      <a:pt x="3873" y="2680"/>
                    </a:lnTo>
                    <a:cubicBezTo>
                      <a:pt x="3870" y="2680"/>
                      <a:pt x="3867" y="2677"/>
                      <a:pt x="3867" y="2673"/>
                    </a:cubicBezTo>
                    <a:cubicBezTo>
                      <a:pt x="3867" y="2670"/>
                      <a:pt x="3870" y="2667"/>
                      <a:pt x="3873" y="2667"/>
                    </a:cubicBezTo>
                    <a:lnTo>
                      <a:pt x="3913" y="2667"/>
                    </a:lnTo>
                    <a:cubicBezTo>
                      <a:pt x="3917" y="2667"/>
                      <a:pt x="3920" y="2670"/>
                      <a:pt x="3920" y="2673"/>
                    </a:cubicBezTo>
                    <a:cubicBezTo>
                      <a:pt x="3920" y="2677"/>
                      <a:pt x="3917" y="2680"/>
                      <a:pt x="3913" y="2680"/>
                    </a:cubicBezTo>
                    <a:close/>
                    <a:moveTo>
                      <a:pt x="3833" y="2680"/>
                    </a:moveTo>
                    <a:lnTo>
                      <a:pt x="3793" y="2680"/>
                    </a:lnTo>
                    <a:cubicBezTo>
                      <a:pt x="3790" y="2680"/>
                      <a:pt x="3787" y="2677"/>
                      <a:pt x="3787" y="2673"/>
                    </a:cubicBezTo>
                    <a:cubicBezTo>
                      <a:pt x="3787" y="2670"/>
                      <a:pt x="3790" y="2667"/>
                      <a:pt x="3793" y="2667"/>
                    </a:cubicBezTo>
                    <a:lnTo>
                      <a:pt x="3833" y="2667"/>
                    </a:lnTo>
                    <a:cubicBezTo>
                      <a:pt x="3837" y="2667"/>
                      <a:pt x="3840" y="2670"/>
                      <a:pt x="3840" y="2673"/>
                    </a:cubicBezTo>
                    <a:cubicBezTo>
                      <a:pt x="3840" y="2677"/>
                      <a:pt x="3837" y="2680"/>
                      <a:pt x="3833" y="2680"/>
                    </a:cubicBezTo>
                    <a:close/>
                    <a:moveTo>
                      <a:pt x="3753" y="2680"/>
                    </a:moveTo>
                    <a:lnTo>
                      <a:pt x="3713" y="2680"/>
                    </a:lnTo>
                    <a:cubicBezTo>
                      <a:pt x="3710" y="2680"/>
                      <a:pt x="3707" y="2677"/>
                      <a:pt x="3707" y="2673"/>
                    </a:cubicBezTo>
                    <a:cubicBezTo>
                      <a:pt x="3707" y="2670"/>
                      <a:pt x="3710" y="2667"/>
                      <a:pt x="3713" y="2667"/>
                    </a:cubicBezTo>
                    <a:lnTo>
                      <a:pt x="3753" y="2667"/>
                    </a:lnTo>
                    <a:cubicBezTo>
                      <a:pt x="3757" y="2667"/>
                      <a:pt x="3760" y="2670"/>
                      <a:pt x="3760" y="2673"/>
                    </a:cubicBezTo>
                    <a:cubicBezTo>
                      <a:pt x="3760" y="2677"/>
                      <a:pt x="3757" y="2680"/>
                      <a:pt x="3753" y="2680"/>
                    </a:cubicBezTo>
                    <a:close/>
                    <a:moveTo>
                      <a:pt x="3673" y="2680"/>
                    </a:moveTo>
                    <a:lnTo>
                      <a:pt x="3633" y="2680"/>
                    </a:lnTo>
                    <a:cubicBezTo>
                      <a:pt x="3630" y="2680"/>
                      <a:pt x="3627" y="2677"/>
                      <a:pt x="3627" y="2673"/>
                    </a:cubicBezTo>
                    <a:cubicBezTo>
                      <a:pt x="3627" y="2670"/>
                      <a:pt x="3630" y="2667"/>
                      <a:pt x="3633" y="2667"/>
                    </a:cubicBezTo>
                    <a:lnTo>
                      <a:pt x="3673" y="2667"/>
                    </a:lnTo>
                    <a:cubicBezTo>
                      <a:pt x="3677" y="2667"/>
                      <a:pt x="3680" y="2670"/>
                      <a:pt x="3680" y="2673"/>
                    </a:cubicBezTo>
                    <a:cubicBezTo>
                      <a:pt x="3680" y="2677"/>
                      <a:pt x="3677" y="2680"/>
                      <a:pt x="3673" y="2680"/>
                    </a:cubicBezTo>
                    <a:close/>
                    <a:moveTo>
                      <a:pt x="3593" y="2680"/>
                    </a:moveTo>
                    <a:lnTo>
                      <a:pt x="3553" y="2680"/>
                    </a:lnTo>
                    <a:cubicBezTo>
                      <a:pt x="3550" y="2680"/>
                      <a:pt x="3547" y="2677"/>
                      <a:pt x="3547" y="2673"/>
                    </a:cubicBezTo>
                    <a:cubicBezTo>
                      <a:pt x="3547" y="2670"/>
                      <a:pt x="3550" y="2667"/>
                      <a:pt x="3553" y="2667"/>
                    </a:cubicBezTo>
                    <a:lnTo>
                      <a:pt x="3593" y="2667"/>
                    </a:lnTo>
                    <a:cubicBezTo>
                      <a:pt x="3597" y="2667"/>
                      <a:pt x="3600" y="2670"/>
                      <a:pt x="3600" y="2673"/>
                    </a:cubicBezTo>
                    <a:cubicBezTo>
                      <a:pt x="3600" y="2677"/>
                      <a:pt x="3597" y="2680"/>
                      <a:pt x="3593" y="2680"/>
                    </a:cubicBezTo>
                    <a:close/>
                    <a:moveTo>
                      <a:pt x="3513" y="2680"/>
                    </a:moveTo>
                    <a:lnTo>
                      <a:pt x="3473" y="2680"/>
                    </a:lnTo>
                    <a:cubicBezTo>
                      <a:pt x="3470" y="2680"/>
                      <a:pt x="3467" y="2677"/>
                      <a:pt x="3467" y="2673"/>
                    </a:cubicBezTo>
                    <a:cubicBezTo>
                      <a:pt x="3467" y="2670"/>
                      <a:pt x="3470" y="2667"/>
                      <a:pt x="3473" y="2667"/>
                    </a:cubicBezTo>
                    <a:lnTo>
                      <a:pt x="3513" y="2667"/>
                    </a:lnTo>
                    <a:cubicBezTo>
                      <a:pt x="3517" y="2667"/>
                      <a:pt x="3520" y="2670"/>
                      <a:pt x="3520" y="2673"/>
                    </a:cubicBezTo>
                    <a:cubicBezTo>
                      <a:pt x="3520" y="2677"/>
                      <a:pt x="3517" y="2680"/>
                      <a:pt x="3513" y="2680"/>
                    </a:cubicBezTo>
                    <a:close/>
                    <a:moveTo>
                      <a:pt x="3433" y="2680"/>
                    </a:moveTo>
                    <a:lnTo>
                      <a:pt x="3393" y="2680"/>
                    </a:lnTo>
                    <a:cubicBezTo>
                      <a:pt x="3390" y="2680"/>
                      <a:pt x="3387" y="2677"/>
                      <a:pt x="3387" y="2673"/>
                    </a:cubicBezTo>
                    <a:cubicBezTo>
                      <a:pt x="3387" y="2670"/>
                      <a:pt x="3390" y="2667"/>
                      <a:pt x="3393" y="2667"/>
                    </a:cubicBezTo>
                    <a:lnTo>
                      <a:pt x="3433" y="2667"/>
                    </a:lnTo>
                    <a:cubicBezTo>
                      <a:pt x="3437" y="2667"/>
                      <a:pt x="3440" y="2670"/>
                      <a:pt x="3440" y="2673"/>
                    </a:cubicBezTo>
                    <a:cubicBezTo>
                      <a:pt x="3440" y="2677"/>
                      <a:pt x="3437" y="2680"/>
                      <a:pt x="3433" y="2680"/>
                    </a:cubicBezTo>
                    <a:close/>
                    <a:moveTo>
                      <a:pt x="3353" y="2680"/>
                    </a:moveTo>
                    <a:lnTo>
                      <a:pt x="3313" y="2680"/>
                    </a:lnTo>
                    <a:cubicBezTo>
                      <a:pt x="3310" y="2680"/>
                      <a:pt x="3307" y="2677"/>
                      <a:pt x="3307" y="2673"/>
                    </a:cubicBezTo>
                    <a:cubicBezTo>
                      <a:pt x="3307" y="2670"/>
                      <a:pt x="3310" y="2667"/>
                      <a:pt x="3313" y="2667"/>
                    </a:cubicBezTo>
                    <a:lnTo>
                      <a:pt x="3353" y="2667"/>
                    </a:lnTo>
                    <a:cubicBezTo>
                      <a:pt x="3357" y="2667"/>
                      <a:pt x="3360" y="2670"/>
                      <a:pt x="3360" y="2673"/>
                    </a:cubicBezTo>
                    <a:cubicBezTo>
                      <a:pt x="3360" y="2677"/>
                      <a:pt x="3357" y="2680"/>
                      <a:pt x="3353" y="2680"/>
                    </a:cubicBezTo>
                    <a:close/>
                    <a:moveTo>
                      <a:pt x="3273" y="2680"/>
                    </a:moveTo>
                    <a:lnTo>
                      <a:pt x="3233" y="2680"/>
                    </a:lnTo>
                    <a:cubicBezTo>
                      <a:pt x="3230" y="2680"/>
                      <a:pt x="3227" y="2677"/>
                      <a:pt x="3227" y="2673"/>
                    </a:cubicBezTo>
                    <a:cubicBezTo>
                      <a:pt x="3227" y="2670"/>
                      <a:pt x="3230" y="2667"/>
                      <a:pt x="3233" y="2667"/>
                    </a:cubicBezTo>
                    <a:lnTo>
                      <a:pt x="3273" y="2667"/>
                    </a:lnTo>
                    <a:cubicBezTo>
                      <a:pt x="3277" y="2667"/>
                      <a:pt x="3280" y="2670"/>
                      <a:pt x="3280" y="2673"/>
                    </a:cubicBezTo>
                    <a:cubicBezTo>
                      <a:pt x="3280" y="2677"/>
                      <a:pt x="3277" y="2680"/>
                      <a:pt x="3273" y="2680"/>
                    </a:cubicBezTo>
                    <a:close/>
                    <a:moveTo>
                      <a:pt x="3193" y="2680"/>
                    </a:moveTo>
                    <a:lnTo>
                      <a:pt x="3153" y="2680"/>
                    </a:lnTo>
                    <a:cubicBezTo>
                      <a:pt x="3150" y="2680"/>
                      <a:pt x="3147" y="2677"/>
                      <a:pt x="3147" y="2673"/>
                    </a:cubicBezTo>
                    <a:cubicBezTo>
                      <a:pt x="3147" y="2670"/>
                      <a:pt x="3150" y="2667"/>
                      <a:pt x="3153" y="2667"/>
                    </a:cubicBezTo>
                    <a:lnTo>
                      <a:pt x="3193" y="2667"/>
                    </a:lnTo>
                    <a:cubicBezTo>
                      <a:pt x="3197" y="2667"/>
                      <a:pt x="3200" y="2670"/>
                      <a:pt x="3200" y="2673"/>
                    </a:cubicBezTo>
                    <a:cubicBezTo>
                      <a:pt x="3200" y="2677"/>
                      <a:pt x="3197" y="2680"/>
                      <a:pt x="3193" y="2680"/>
                    </a:cubicBezTo>
                    <a:close/>
                    <a:moveTo>
                      <a:pt x="3113" y="2680"/>
                    </a:moveTo>
                    <a:lnTo>
                      <a:pt x="3073" y="2680"/>
                    </a:lnTo>
                    <a:cubicBezTo>
                      <a:pt x="3070" y="2680"/>
                      <a:pt x="3067" y="2677"/>
                      <a:pt x="3067" y="2673"/>
                    </a:cubicBezTo>
                    <a:cubicBezTo>
                      <a:pt x="3067" y="2670"/>
                      <a:pt x="3070" y="2667"/>
                      <a:pt x="3073" y="2667"/>
                    </a:cubicBezTo>
                    <a:lnTo>
                      <a:pt x="3113" y="2667"/>
                    </a:lnTo>
                    <a:cubicBezTo>
                      <a:pt x="3117" y="2667"/>
                      <a:pt x="3120" y="2670"/>
                      <a:pt x="3120" y="2673"/>
                    </a:cubicBezTo>
                    <a:cubicBezTo>
                      <a:pt x="3120" y="2677"/>
                      <a:pt x="3117" y="2680"/>
                      <a:pt x="3113" y="2680"/>
                    </a:cubicBezTo>
                    <a:close/>
                    <a:moveTo>
                      <a:pt x="3033" y="2680"/>
                    </a:moveTo>
                    <a:lnTo>
                      <a:pt x="2993" y="2680"/>
                    </a:lnTo>
                    <a:cubicBezTo>
                      <a:pt x="2990" y="2680"/>
                      <a:pt x="2987" y="2677"/>
                      <a:pt x="2987" y="2673"/>
                    </a:cubicBezTo>
                    <a:cubicBezTo>
                      <a:pt x="2987" y="2670"/>
                      <a:pt x="2990" y="2667"/>
                      <a:pt x="2993" y="2667"/>
                    </a:cubicBezTo>
                    <a:lnTo>
                      <a:pt x="3033" y="2667"/>
                    </a:lnTo>
                    <a:cubicBezTo>
                      <a:pt x="3037" y="2667"/>
                      <a:pt x="3040" y="2670"/>
                      <a:pt x="3040" y="2673"/>
                    </a:cubicBezTo>
                    <a:cubicBezTo>
                      <a:pt x="3040" y="2677"/>
                      <a:pt x="3037" y="2680"/>
                      <a:pt x="3033" y="2680"/>
                    </a:cubicBezTo>
                    <a:close/>
                    <a:moveTo>
                      <a:pt x="2953" y="2680"/>
                    </a:moveTo>
                    <a:lnTo>
                      <a:pt x="2913" y="2680"/>
                    </a:lnTo>
                    <a:cubicBezTo>
                      <a:pt x="2910" y="2680"/>
                      <a:pt x="2907" y="2677"/>
                      <a:pt x="2907" y="2673"/>
                    </a:cubicBezTo>
                    <a:cubicBezTo>
                      <a:pt x="2907" y="2670"/>
                      <a:pt x="2910" y="2667"/>
                      <a:pt x="2913" y="2667"/>
                    </a:cubicBezTo>
                    <a:lnTo>
                      <a:pt x="2953" y="2667"/>
                    </a:lnTo>
                    <a:cubicBezTo>
                      <a:pt x="2957" y="2667"/>
                      <a:pt x="2960" y="2670"/>
                      <a:pt x="2960" y="2673"/>
                    </a:cubicBezTo>
                    <a:cubicBezTo>
                      <a:pt x="2960" y="2677"/>
                      <a:pt x="2957" y="2680"/>
                      <a:pt x="2953" y="2680"/>
                    </a:cubicBezTo>
                    <a:close/>
                    <a:moveTo>
                      <a:pt x="2873" y="2680"/>
                    </a:moveTo>
                    <a:lnTo>
                      <a:pt x="2833" y="2680"/>
                    </a:lnTo>
                    <a:cubicBezTo>
                      <a:pt x="2830" y="2680"/>
                      <a:pt x="2827" y="2677"/>
                      <a:pt x="2827" y="2673"/>
                    </a:cubicBezTo>
                    <a:cubicBezTo>
                      <a:pt x="2827" y="2670"/>
                      <a:pt x="2830" y="2667"/>
                      <a:pt x="2833" y="2667"/>
                    </a:cubicBezTo>
                    <a:lnTo>
                      <a:pt x="2873" y="2667"/>
                    </a:lnTo>
                    <a:cubicBezTo>
                      <a:pt x="2877" y="2667"/>
                      <a:pt x="2880" y="2670"/>
                      <a:pt x="2880" y="2673"/>
                    </a:cubicBezTo>
                    <a:cubicBezTo>
                      <a:pt x="2880" y="2677"/>
                      <a:pt x="2877" y="2680"/>
                      <a:pt x="2873" y="2680"/>
                    </a:cubicBezTo>
                    <a:close/>
                    <a:moveTo>
                      <a:pt x="2793" y="2680"/>
                    </a:moveTo>
                    <a:lnTo>
                      <a:pt x="2753" y="2680"/>
                    </a:lnTo>
                    <a:cubicBezTo>
                      <a:pt x="2750" y="2680"/>
                      <a:pt x="2747" y="2677"/>
                      <a:pt x="2747" y="2673"/>
                    </a:cubicBezTo>
                    <a:cubicBezTo>
                      <a:pt x="2747" y="2670"/>
                      <a:pt x="2750" y="2667"/>
                      <a:pt x="2753" y="2667"/>
                    </a:cubicBezTo>
                    <a:lnTo>
                      <a:pt x="2793" y="2667"/>
                    </a:lnTo>
                    <a:cubicBezTo>
                      <a:pt x="2797" y="2667"/>
                      <a:pt x="2800" y="2670"/>
                      <a:pt x="2800" y="2673"/>
                    </a:cubicBezTo>
                    <a:cubicBezTo>
                      <a:pt x="2800" y="2677"/>
                      <a:pt x="2797" y="2680"/>
                      <a:pt x="2793" y="2680"/>
                    </a:cubicBezTo>
                    <a:close/>
                    <a:moveTo>
                      <a:pt x="2713" y="2680"/>
                    </a:moveTo>
                    <a:lnTo>
                      <a:pt x="2673" y="2680"/>
                    </a:lnTo>
                    <a:cubicBezTo>
                      <a:pt x="2670" y="2680"/>
                      <a:pt x="2667" y="2677"/>
                      <a:pt x="2667" y="2673"/>
                    </a:cubicBezTo>
                    <a:cubicBezTo>
                      <a:pt x="2667" y="2670"/>
                      <a:pt x="2670" y="2667"/>
                      <a:pt x="2673" y="2667"/>
                    </a:cubicBezTo>
                    <a:lnTo>
                      <a:pt x="2713" y="2667"/>
                    </a:lnTo>
                    <a:cubicBezTo>
                      <a:pt x="2717" y="2667"/>
                      <a:pt x="2720" y="2670"/>
                      <a:pt x="2720" y="2673"/>
                    </a:cubicBezTo>
                    <a:cubicBezTo>
                      <a:pt x="2720" y="2677"/>
                      <a:pt x="2717" y="2680"/>
                      <a:pt x="2713" y="2680"/>
                    </a:cubicBezTo>
                    <a:close/>
                    <a:moveTo>
                      <a:pt x="2633" y="2680"/>
                    </a:moveTo>
                    <a:lnTo>
                      <a:pt x="2593" y="2680"/>
                    </a:lnTo>
                    <a:cubicBezTo>
                      <a:pt x="2590" y="2680"/>
                      <a:pt x="2587" y="2677"/>
                      <a:pt x="2587" y="2673"/>
                    </a:cubicBezTo>
                    <a:cubicBezTo>
                      <a:pt x="2587" y="2670"/>
                      <a:pt x="2590" y="2667"/>
                      <a:pt x="2593" y="2667"/>
                    </a:cubicBezTo>
                    <a:lnTo>
                      <a:pt x="2633" y="2667"/>
                    </a:lnTo>
                    <a:cubicBezTo>
                      <a:pt x="2637" y="2667"/>
                      <a:pt x="2640" y="2670"/>
                      <a:pt x="2640" y="2673"/>
                    </a:cubicBezTo>
                    <a:cubicBezTo>
                      <a:pt x="2640" y="2677"/>
                      <a:pt x="2637" y="2680"/>
                      <a:pt x="2633" y="2680"/>
                    </a:cubicBezTo>
                    <a:close/>
                    <a:moveTo>
                      <a:pt x="2553" y="2680"/>
                    </a:moveTo>
                    <a:lnTo>
                      <a:pt x="2513" y="2680"/>
                    </a:lnTo>
                    <a:cubicBezTo>
                      <a:pt x="2510" y="2680"/>
                      <a:pt x="2507" y="2677"/>
                      <a:pt x="2507" y="2673"/>
                    </a:cubicBezTo>
                    <a:cubicBezTo>
                      <a:pt x="2507" y="2670"/>
                      <a:pt x="2510" y="2667"/>
                      <a:pt x="2513" y="2667"/>
                    </a:cubicBezTo>
                    <a:lnTo>
                      <a:pt x="2553" y="2667"/>
                    </a:lnTo>
                    <a:cubicBezTo>
                      <a:pt x="2557" y="2667"/>
                      <a:pt x="2560" y="2670"/>
                      <a:pt x="2560" y="2673"/>
                    </a:cubicBezTo>
                    <a:cubicBezTo>
                      <a:pt x="2560" y="2677"/>
                      <a:pt x="2557" y="2680"/>
                      <a:pt x="2553" y="2680"/>
                    </a:cubicBezTo>
                    <a:close/>
                    <a:moveTo>
                      <a:pt x="2473" y="2680"/>
                    </a:moveTo>
                    <a:lnTo>
                      <a:pt x="2433" y="2680"/>
                    </a:lnTo>
                    <a:cubicBezTo>
                      <a:pt x="2430" y="2680"/>
                      <a:pt x="2427" y="2677"/>
                      <a:pt x="2427" y="2673"/>
                    </a:cubicBezTo>
                    <a:cubicBezTo>
                      <a:pt x="2427" y="2670"/>
                      <a:pt x="2430" y="2667"/>
                      <a:pt x="2433" y="2667"/>
                    </a:cubicBezTo>
                    <a:lnTo>
                      <a:pt x="2473" y="2667"/>
                    </a:lnTo>
                    <a:cubicBezTo>
                      <a:pt x="2477" y="2667"/>
                      <a:pt x="2480" y="2670"/>
                      <a:pt x="2480" y="2673"/>
                    </a:cubicBezTo>
                    <a:cubicBezTo>
                      <a:pt x="2480" y="2677"/>
                      <a:pt x="2477" y="2680"/>
                      <a:pt x="2473" y="2680"/>
                    </a:cubicBezTo>
                    <a:close/>
                    <a:moveTo>
                      <a:pt x="2393" y="2680"/>
                    </a:moveTo>
                    <a:lnTo>
                      <a:pt x="2353" y="2680"/>
                    </a:lnTo>
                    <a:cubicBezTo>
                      <a:pt x="2350" y="2680"/>
                      <a:pt x="2347" y="2677"/>
                      <a:pt x="2347" y="2673"/>
                    </a:cubicBezTo>
                    <a:cubicBezTo>
                      <a:pt x="2347" y="2670"/>
                      <a:pt x="2350" y="2667"/>
                      <a:pt x="2353" y="2667"/>
                    </a:cubicBezTo>
                    <a:lnTo>
                      <a:pt x="2393" y="2667"/>
                    </a:lnTo>
                    <a:cubicBezTo>
                      <a:pt x="2397" y="2667"/>
                      <a:pt x="2400" y="2670"/>
                      <a:pt x="2400" y="2673"/>
                    </a:cubicBezTo>
                    <a:cubicBezTo>
                      <a:pt x="2400" y="2677"/>
                      <a:pt x="2397" y="2680"/>
                      <a:pt x="2393" y="2680"/>
                    </a:cubicBezTo>
                    <a:close/>
                    <a:moveTo>
                      <a:pt x="2313" y="2680"/>
                    </a:moveTo>
                    <a:lnTo>
                      <a:pt x="2273" y="2680"/>
                    </a:lnTo>
                    <a:cubicBezTo>
                      <a:pt x="2270" y="2680"/>
                      <a:pt x="2267" y="2677"/>
                      <a:pt x="2267" y="2673"/>
                    </a:cubicBezTo>
                    <a:cubicBezTo>
                      <a:pt x="2267" y="2670"/>
                      <a:pt x="2270" y="2667"/>
                      <a:pt x="2273" y="2667"/>
                    </a:cubicBezTo>
                    <a:lnTo>
                      <a:pt x="2313" y="2667"/>
                    </a:lnTo>
                    <a:cubicBezTo>
                      <a:pt x="2317" y="2667"/>
                      <a:pt x="2320" y="2670"/>
                      <a:pt x="2320" y="2673"/>
                    </a:cubicBezTo>
                    <a:cubicBezTo>
                      <a:pt x="2320" y="2677"/>
                      <a:pt x="2317" y="2680"/>
                      <a:pt x="2313" y="2680"/>
                    </a:cubicBezTo>
                    <a:close/>
                    <a:moveTo>
                      <a:pt x="2233" y="2680"/>
                    </a:moveTo>
                    <a:lnTo>
                      <a:pt x="2193" y="2680"/>
                    </a:lnTo>
                    <a:cubicBezTo>
                      <a:pt x="2190" y="2680"/>
                      <a:pt x="2187" y="2677"/>
                      <a:pt x="2187" y="2673"/>
                    </a:cubicBezTo>
                    <a:cubicBezTo>
                      <a:pt x="2187" y="2670"/>
                      <a:pt x="2190" y="2667"/>
                      <a:pt x="2193" y="2667"/>
                    </a:cubicBezTo>
                    <a:lnTo>
                      <a:pt x="2233" y="2667"/>
                    </a:lnTo>
                    <a:cubicBezTo>
                      <a:pt x="2237" y="2667"/>
                      <a:pt x="2240" y="2670"/>
                      <a:pt x="2240" y="2673"/>
                    </a:cubicBezTo>
                    <a:cubicBezTo>
                      <a:pt x="2240" y="2677"/>
                      <a:pt x="2237" y="2680"/>
                      <a:pt x="2233" y="2680"/>
                    </a:cubicBezTo>
                    <a:close/>
                    <a:moveTo>
                      <a:pt x="2153" y="2680"/>
                    </a:moveTo>
                    <a:lnTo>
                      <a:pt x="2113" y="2680"/>
                    </a:lnTo>
                    <a:cubicBezTo>
                      <a:pt x="2110" y="2680"/>
                      <a:pt x="2107" y="2677"/>
                      <a:pt x="2107" y="2673"/>
                    </a:cubicBezTo>
                    <a:cubicBezTo>
                      <a:pt x="2107" y="2670"/>
                      <a:pt x="2110" y="2667"/>
                      <a:pt x="2113" y="2667"/>
                    </a:cubicBezTo>
                    <a:lnTo>
                      <a:pt x="2153" y="2667"/>
                    </a:lnTo>
                    <a:cubicBezTo>
                      <a:pt x="2157" y="2667"/>
                      <a:pt x="2160" y="2670"/>
                      <a:pt x="2160" y="2673"/>
                    </a:cubicBezTo>
                    <a:cubicBezTo>
                      <a:pt x="2160" y="2677"/>
                      <a:pt x="2157" y="2680"/>
                      <a:pt x="2153" y="2680"/>
                    </a:cubicBezTo>
                    <a:close/>
                    <a:moveTo>
                      <a:pt x="2073" y="2680"/>
                    </a:moveTo>
                    <a:lnTo>
                      <a:pt x="2033" y="2680"/>
                    </a:lnTo>
                    <a:cubicBezTo>
                      <a:pt x="2030" y="2680"/>
                      <a:pt x="2027" y="2677"/>
                      <a:pt x="2027" y="2673"/>
                    </a:cubicBezTo>
                    <a:cubicBezTo>
                      <a:pt x="2027" y="2670"/>
                      <a:pt x="2030" y="2667"/>
                      <a:pt x="2033" y="2667"/>
                    </a:cubicBezTo>
                    <a:lnTo>
                      <a:pt x="2073" y="2667"/>
                    </a:lnTo>
                    <a:cubicBezTo>
                      <a:pt x="2077" y="2667"/>
                      <a:pt x="2080" y="2670"/>
                      <a:pt x="2080" y="2673"/>
                    </a:cubicBezTo>
                    <a:cubicBezTo>
                      <a:pt x="2080" y="2677"/>
                      <a:pt x="2077" y="2680"/>
                      <a:pt x="2073" y="2680"/>
                    </a:cubicBezTo>
                    <a:close/>
                    <a:moveTo>
                      <a:pt x="1993" y="2680"/>
                    </a:moveTo>
                    <a:lnTo>
                      <a:pt x="1953" y="2680"/>
                    </a:lnTo>
                    <a:cubicBezTo>
                      <a:pt x="1950" y="2680"/>
                      <a:pt x="1947" y="2677"/>
                      <a:pt x="1947" y="2673"/>
                    </a:cubicBezTo>
                    <a:cubicBezTo>
                      <a:pt x="1947" y="2670"/>
                      <a:pt x="1950" y="2667"/>
                      <a:pt x="1953" y="2667"/>
                    </a:cubicBezTo>
                    <a:lnTo>
                      <a:pt x="1993" y="2667"/>
                    </a:lnTo>
                    <a:cubicBezTo>
                      <a:pt x="1997" y="2667"/>
                      <a:pt x="2000" y="2670"/>
                      <a:pt x="2000" y="2673"/>
                    </a:cubicBezTo>
                    <a:cubicBezTo>
                      <a:pt x="2000" y="2677"/>
                      <a:pt x="1997" y="2680"/>
                      <a:pt x="1993" y="2680"/>
                    </a:cubicBezTo>
                    <a:close/>
                    <a:moveTo>
                      <a:pt x="1913" y="2680"/>
                    </a:moveTo>
                    <a:lnTo>
                      <a:pt x="1873" y="2680"/>
                    </a:lnTo>
                    <a:cubicBezTo>
                      <a:pt x="1870" y="2680"/>
                      <a:pt x="1867" y="2677"/>
                      <a:pt x="1867" y="2673"/>
                    </a:cubicBezTo>
                    <a:cubicBezTo>
                      <a:pt x="1867" y="2670"/>
                      <a:pt x="1870" y="2667"/>
                      <a:pt x="1873" y="2667"/>
                    </a:cubicBezTo>
                    <a:lnTo>
                      <a:pt x="1913" y="2667"/>
                    </a:lnTo>
                    <a:cubicBezTo>
                      <a:pt x="1917" y="2667"/>
                      <a:pt x="1920" y="2670"/>
                      <a:pt x="1920" y="2673"/>
                    </a:cubicBezTo>
                    <a:cubicBezTo>
                      <a:pt x="1920" y="2677"/>
                      <a:pt x="1917" y="2680"/>
                      <a:pt x="1913" y="2680"/>
                    </a:cubicBezTo>
                    <a:close/>
                    <a:moveTo>
                      <a:pt x="1833" y="2680"/>
                    </a:moveTo>
                    <a:lnTo>
                      <a:pt x="1793" y="2680"/>
                    </a:lnTo>
                    <a:cubicBezTo>
                      <a:pt x="1790" y="2680"/>
                      <a:pt x="1787" y="2677"/>
                      <a:pt x="1787" y="2673"/>
                    </a:cubicBezTo>
                    <a:cubicBezTo>
                      <a:pt x="1787" y="2670"/>
                      <a:pt x="1790" y="2667"/>
                      <a:pt x="1793" y="2667"/>
                    </a:cubicBezTo>
                    <a:lnTo>
                      <a:pt x="1833" y="2667"/>
                    </a:lnTo>
                    <a:cubicBezTo>
                      <a:pt x="1837" y="2667"/>
                      <a:pt x="1840" y="2670"/>
                      <a:pt x="1840" y="2673"/>
                    </a:cubicBezTo>
                    <a:cubicBezTo>
                      <a:pt x="1840" y="2677"/>
                      <a:pt x="1837" y="2680"/>
                      <a:pt x="1833" y="2680"/>
                    </a:cubicBezTo>
                    <a:close/>
                    <a:moveTo>
                      <a:pt x="1753" y="2680"/>
                    </a:moveTo>
                    <a:lnTo>
                      <a:pt x="1713" y="2680"/>
                    </a:lnTo>
                    <a:cubicBezTo>
                      <a:pt x="1710" y="2680"/>
                      <a:pt x="1707" y="2677"/>
                      <a:pt x="1707" y="2673"/>
                    </a:cubicBezTo>
                    <a:cubicBezTo>
                      <a:pt x="1707" y="2670"/>
                      <a:pt x="1710" y="2667"/>
                      <a:pt x="1713" y="2667"/>
                    </a:cubicBezTo>
                    <a:lnTo>
                      <a:pt x="1753" y="2667"/>
                    </a:lnTo>
                    <a:cubicBezTo>
                      <a:pt x="1757" y="2667"/>
                      <a:pt x="1760" y="2670"/>
                      <a:pt x="1760" y="2673"/>
                    </a:cubicBezTo>
                    <a:cubicBezTo>
                      <a:pt x="1760" y="2677"/>
                      <a:pt x="1757" y="2680"/>
                      <a:pt x="1753" y="2680"/>
                    </a:cubicBezTo>
                    <a:close/>
                    <a:moveTo>
                      <a:pt x="1673" y="2680"/>
                    </a:moveTo>
                    <a:lnTo>
                      <a:pt x="1633" y="2680"/>
                    </a:lnTo>
                    <a:cubicBezTo>
                      <a:pt x="1630" y="2680"/>
                      <a:pt x="1627" y="2677"/>
                      <a:pt x="1627" y="2673"/>
                    </a:cubicBezTo>
                    <a:cubicBezTo>
                      <a:pt x="1627" y="2670"/>
                      <a:pt x="1630" y="2667"/>
                      <a:pt x="1633" y="2667"/>
                    </a:cubicBezTo>
                    <a:lnTo>
                      <a:pt x="1673" y="2667"/>
                    </a:lnTo>
                    <a:cubicBezTo>
                      <a:pt x="1677" y="2667"/>
                      <a:pt x="1680" y="2670"/>
                      <a:pt x="1680" y="2673"/>
                    </a:cubicBezTo>
                    <a:cubicBezTo>
                      <a:pt x="1680" y="2677"/>
                      <a:pt x="1677" y="2680"/>
                      <a:pt x="1673" y="2680"/>
                    </a:cubicBezTo>
                    <a:close/>
                    <a:moveTo>
                      <a:pt x="1593" y="2680"/>
                    </a:moveTo>
                    <a:lnTo>
                      <a:pt x="1553" y="2680"/>
                    </a:lnTo>
                    <a:cubicBezTo>
                      <a:pt x="1550" y="2680"/>
                      <a:pt x="1547" y="2677"/>
                      <a:pt x="1547" y="2673"/>
                    </a:cubicBezTo>
                    <a:cubicBezTo>
                      <a:pt x="1547" y="2670"/>
                      <a:pt x="1550" y="2667"/>
                      <a:pt x="1553" y="2667"/>
                    </a:cubicBezTo>
                    <a:lnTo>
                      <a:pt x="1593" y="2667"/>
                    </a:lnTo>
                    <a:cubicBezTo>
                      <a:pt x="1597" y="2667"/>
                      <a:pt x="1600" y="2670"/>
                      <a:pt x="1600" y="2673"/>
                    </a:cubicBezTo>
                    <a:cubicBezTo>
                      <a:pt x="1600" y="2677"/>
                      <a:pt x="1597" y="2680"/>
                      <a:pt x="1593" y="2680"/>
                    </a:cubicBezTo>
                    <a:close/>
                    <a:moveTo>
                      <a:pt x="1513" y="2680"/>
                    </a:moveTo>
                    <a:lnTo>
                      <a:pt x="1473" y="2680"/>
                    </a:lnTo>
                    <a:cubicBezTo>
                      <a:pt x="1470" y="2680"/>
                      <a:pt x="1467" y="2677"/>
                      <a:pt x="1467" y="2673"/>
                    </a:cubicBezTo>
                    <a:cubicBezTo>
                      <a:pt x="1467" y="2670"/>
                      <a:pt x="1470" y="2667"/>
                      <a:pt x="1473" y="2667"/>
                    </a:cubicBezTo>
                    <a:lnTo>
                      <a:pt x="1513" y="2667"/>
                    </a:lnTo>
                    <a:cubicBezTo>
                      <a:pt x="1517" y="2667"/>
                      <a:pt x="1520" y="2670"/>
                      <a:pt x="1520" y="2673"/>
                    </a:cubicBezTo>
                    <a:cubicBezTo>
                      <a:pt x="1520" y="2677"/>
                      <a:pt x="1517" y="2680"/>
                      <a:pt x="1513" y="2680"/>
                    </a:cubicBezTo>
                    <a:close/>
                    <a:moveTo>
                      <a:pt x="1433" y="2680"/>
                    </a:moveTo>
                    <a:lnTo>
                      <a:pt x="1393" y="2680"/>
                    </a:lnTo>
                    <a:cubicBezTo>
                      <a:pt x="1390" y="2680"/>
                      <a:pt x="1387" y="2677"/>
                      <a:pt x="1387" y="2673"/>
                    </a:cubicBezTo>
                    <a:cubicBezTo>
                      <a:pt x="1387" y="2670"/>
                      <a:pt x="1390" y="2667"/>
                      <a:pt x="1393" y="2667"/>
                    </a:cubicBezTo>
                    <a:lnTo>
                      <a:pt x="1433" y="2667"/>
                    </a:lnTo>
                    <a:cubicBezTo>
                      <a:pt x="1437" y="2667"/>
                      <a:pt x="1440" y="2670"/>
                      <a:pt x="1440" y="2673"/>
                    </a:cubicBezTo>
                    <a:cubicBezTo>
                      <a:pt x="1440" y="2677"/>
                      <a:pt x="1437" y="2680"/>
                      <a:pt x="1433" y="2680"/>
                    </a:cubicBezTo>
                    <a:close/>
                    <a:moveTo>
                      <a:pt x="1353" y="2680"/>
                    </a:moveTo>
                    <a:lnTo>
                      <a:pt x="1313" y="2680"/>
                    </a:lnTo>
                    <a:cubicBezTo>
                      <a:pt x="1310" y="2680"/>
                      <a:pt x="1307" y="2677"/>
                      <a:pt x="1307" y="2673"/>
                    </a:cubicBezTo>
                    <a:cubicBezTo>
                      <a:pt x="1307" y="2670"/>
                      <a:pt x="1310" y="2667"/>
                      <a:pt x="1313" y="2667"/>
                    </a:cubicBezTo>
                    <a:lnTo>
                      <a:pt x="1353" y="2667"/>
                    </a:lnTo>
                    <a:cubicBezTo>
                      <a:pt x="1357" y="2667"/>
                      <a:pt x="1360" y="2670"/>
                      <a:pt x="1360" y="2673"/>
                    </a:cubicBezTo>
                    <a:cubicBezTo>
                      <a:pt x="1360" y="2677"/>
                      <a:pt x="1357" y="2680"/>
                      <a:pt x="1353" y="2680"/>
                    </a:cubicBezTo>
                    <a:close/>
                    <a:moveTo>
                      <a:pt x="1273" y="2680"/>
                    </a:moveTo>
                    <a:lnTo>
                      <a:pt x="1233" y="2680"/>
                    </a:lnTo>
                    <a:cubicBezTo>
                      <a:pt x="1230" y="2680"/>
                      <a:pt x="1227" y="2677"/>
                      <a:pt x="1227" y="2673"/>
                    </a:cubicBezTo>
                    <a:cubicBezTo>
                      <a:pt x="1227" y="2670"/>
                      <a:pt x="1230" y="2667"/>
                      <a:pt x="1233" y="2667"/>
                    </a:cubicBezTo>
                    <a:lnTo>
                      <a:pt x="1273" y="2667"/>
                    </a:lnTo>
                    <a:cubicBezTo>
                      <a:pt x="1277" y="2667"/>
                      <a:pt x="1280" y="2670"/>
                      <a:pt x="1280" y="2673"/>
                    </a:cubicBezTo>
                    <a:cubicBezTo>
                      <a:pt x="1280" y="2677"/>
                      <a:pt x="1277" y="2680"/>
                      <a:pt x="1273" y="2680"/>
                    </a:cubicBezTo>
                    <a:close/>
                    <a:moveTo>
                      <a:pt x="1193" y="2680"/>
                    </a:moveTo>
                    <a:lnTo>
                      <a:pt x="1153" y="2680"/>
                    </a:lnTo>
                    <a:cubicBezTo>
                      <a:pt x="1150" y="2680"/>
                      <a:pt x="1147" y="2677"/>
                      <a:pt x="1147" y="2673"/>
                    </a:cubicBezTo>
                    <a:cubicBezTo>
                      <a:pt x="1147" y="2670"/>
                      <a:pt x="1150" y="2667"/>
                      <a:pt x="1153" y="2667"/>
                    </a:cubicBezTo>
                    <a:lnTo>
                      <a:pt x="1193" y="2667"/>
                    </a:lnTo>
                    <a:cubicBezTo>
                      <a:pt x="1197" y="2667"/>
                      <a:pt x="1200" y="2670"/>
                      <a:pt x="1200" y="2673"/>
                    </a:cubicBezTo>
                    <a:cubicBezTo>
                      <a:pt x="1200" y="2677"/>
                      <a:pt x="1197" y="2680"/>
                      <a:pt x="1193" y="2680"/>
                    </a:cubicBezTo>
                    <a:close/>
                    <a:moveTo>
                      <a:pt x="1113" y="2680"/>
                    </a:moveTo>
                    <a:lnTo>
                      <a:pt x="1073" y="2680"/>
                    </a:lnTo>
                    <a:cubicBezTo>
                      <a:pt x="1070" y="2680"/>
                      <a:pt x="1067" y="2677"/>
                      <a:pt x="1067" y="2673"/>
                    </a:cubicBezTo>
                    <a:cubicBezTo>
                      <a:pt x="1067" y="2670"/>
                      <a:pt x="1070" y="2667"/>
                      <a:pt x="1073" y="2667"/>
                    </a:cubicBezTo>
                    <a:lnTo>
                      <a:pt x="1113" y="2667"/>
                    </a:lnTo>
                    <a:cubicBezTo>
                      <a:pt x="1117" y="2667"/>
                      <a:pt x="1120" y="2670"/>
                      <a:pt x="1120" y="2673"/>
                    </a:cubicBezTo>
                    <a:cubicBezTo>
                      <a:pt x="1120" y="2677"/>
                      <a:pt x="1117" y="2680"/>
                      <a:pt x="1113" y="2680"/>
                    </a:cubicBezTo>
                    <a:close/>
                    <a:moveTo>
                      <a:pt x="1033" y="2680"/>
                    </a:moveTo>
                    <a:lnTo>
                      <a:pt x="993" y="2680"/>
                    </a:lnTo>
                    <a:cubicBezTo>
                      <a:pt x="990" y="2680"/>
                      <a:pt x="987" y="2677"/>
                      <a:pt x="987" y="2673"/>
                    </a:cubicBezTo>
                    <a:cubicBezTo>
                      <a:pt x="987" y="2670"/>
                      <a:pt x="990" y="2667"/>
                      <a:pt x="993" y="2667"/>
                    </a:cubicBezTo>
                    <a:lnTo>
                      <a:pt x="1033" y="2667"/>
                    </a:lnTo>
                    <a:cubicBezTo>
                      <a:pt x="1037" y="2667"/>
                      <a:pt x="1040" y="2670"/>
                      <a:pt x="1040" y="2673"/>
                    </a:cubicBezTo>
                    <a:cubicBezTo>
                      <a:pt x="1040" y="2677"/>
                      <a:pt x="1037" y="2680"/>
                      <a:pt x="1033" y="2680"/>
                    </a:cubicBezTo>
                    <a:close/>
                    <a:moveTo>
                      <a:pt x="953" y="2680"/>
                    </a:moveTo>
                    <a:lnTo>
                      <a:pt x="913" y="2680"/>
                    </a:lnTo>
                    <a:cubicBezTo>
                      <a:pt x="910" y="2680"/>
                      <a:pt x="907" y="2677"/>
                      <a:pt x="907" y="2673"/>
                    </a:cubicBezTo>
                    <a:cubicBezTo>
                      <a:pt x="907" y="2670"/>
                      <a:pt x="910" y="2667"/>
                      <a:pt x="913" y="2667"/>
                    </a:cubicBezTo>
                    <a:lnTo>
                      <a:pt x="953" y="2667"/>
                    </a:lnTo>
                    <a:cubicBezTo>
                      <a:pt x="957" y="2667"/>
                      <a:pt x="960" y="2670"/>
                      <a:pt x="960" y="2673"/>
                    </a:cubicBezTo>
                    <a:cubicBezTo>
                      <a:pt x="960" y="2677"/>
                      <a:pt x="957" y="2680"/>
                      <a:pt x="953" y="2680"/>
                    </a:cubicBezTo>
                    <a:close/>
                    <a:moveTo>
                      <a:pt x="873" y="2680"/>
                    </a:moveTo>
                    <a:lnTo>
                      <a:pt x="833" y="2680"/>
                    </a:lnTo>
                    <a:cubicBezTo>
                      <a:pt x="830" y="2680"/>
                      <a:pt x="827" y="2677"/>
                      <a:pt x="827" y="2673"/>
                    </a:cubicBezTo>
                    <a:cubicBezTo>
                      <a:pt x="827" y="2670"/>
                      <a:pt x="830" y="2667"/>
                      <a:pt x="833" y="2667"/>
                    </a:cubicBezTo>
                    <a:lnTo>
                      <a:pt x="873" y="2667"/>
                    </a:lnTo>
                    <a:cubicBezTo>
                      <a:pt x="877" y="2667"/>
                      <a:pt x="880" y="2670"/>
                      <a:pt x="880" y="2673"/>
                    </a:cubicBezTo>
                    <a:cubicBezTo>
                      <a:pt x="880" y="2677"/>
                      <a:pt x="877" y="2680"/>
                      <a:pt x="873" y="2680"/>
                    </a:cubicBezTo>
                    <a:close/>
                    <a:moveTo>
                      <a:pt x="793" y="2680"/>
                    </a:moveTo>
                    <a:lnTo>
                      <a:pt x="753" y="2680"/>
                    </a:lnTo>
                    <a:cubicBezTo>
                      <a:pt x="750" y="2680"/>
                      <a:pt x="747" y="2677"/>
                      <a:pt x="747" y="2673"/>
                    </a:cubicBezTo>
                    <a:cubicBezTo>
                      <a:pt x="747" y="2670"/>
                      <a:pt x="750" y="2667"/>
                      <a:pt x="753" y="2667"/>
                    </a:cubicBezTo>
                    <a:lnTo>
                      <a:pt x="793" y="2667"/>
                    </a:lnTo>
                    <a:cubicBezTo>
                      <a:pt x="797" y="2667"/>
                      <a:pt x="800" y="2670"/>
                      <a:pt x="800" y="2673"/>
                    </a:cubicBezTo>
                    <a:cubicBezTo>
                      <a:pt x="800" y="2677"/>
                      <a:pt x="797" y="2680"/>
                      <a:pt x="793" y="2680"/>
                    </a:cubicBezTo>
                    <a:close/>
                    <a:moveTo>
                      <a:pt x="713" y="2680"/>
                    </a:moveTo>
                    <a:lnTo>
                      <a:pt x="673" y="2680"/>
                    </a:lnTo>
                    <a:cubicBezTo>
                      <a:pt x="670" y="2680"/>
                      <a:pt x="667" y="2677"/>
                      <a:pt x="667" y="2673"/>
                    </a:cubicBezTo>
                    <a:cubicBezTo>
                      <a:pt x="667" y="2670"/>
                      <a:pt x="670" y="2667"/>
                      <a:pt x="673" y="2667"/>
                    </a:cubicBezTo>
                    <a:lnTo>
                      <a:pt x="713" y="2667"/>
                    </a:lnTo>
                    <a:cubicBezTo>
                      <a:pt x="717" y="2667"/>
                      <a:pt x="720" y="2670"/>
                      <a:pt x="720" y="2673"/>
                    </a:cubicBezTo>
                    <a:cubicBezTo>
                      <a:pt x="720" y="2677"/>
                      <a:pt x="717" y="2680"/>
                      <a:pt x="713" y="2680"/>
                    </a:cubicBezTo>
                    <a:close/>
                    <a:moveTo>
                      <a:pt x="633" y="2680"/>
                    </a:moveTo>
                    <a:lnTo>
                      <a:pt x="593" y="2680"/>
                    </a:lnTo>
                    <a:cubicBezTo>
                      <a:pt x="590" y="2680"/>
                      <a:pt x="587" y="2677"/>
                      <a:pt x="587" y="2673"/>
                    </a:cubicBezTo>
                    <a:cubicBezTo>
                      <a:pt x="587" y="2670"/>
                      <a:pt x="590" y="2667"/>
                      <a:pt x="593" y="2667"/>
                    </a:cubicBezTo>
                    <a:lnTo>
                      <a:pt x="633" y="2667"/>
                    </a:lnTo>
                    <a:cubicBezTo>
                      <a:pt x="637" y="2667"/>
                      <a:pt x="640" y="2670"/>
                      <a:pt x="640" y="2673"/>
                    </a:cubicBezTo>
                    <a:cubicBezTo>
                      <a:pt x="640" y="2677"/>
                      <a:pt x="637" y="2680"/>
                      <a:pt x="633" y="2680"/>
                    </a:cubicBezTo>
                    <a:close/>
                    <a:moveTo>
                      <a:pt x="553" y="2680"/>
                    </a:moveTo>
                    <a:lnTo>
                      <a:pt x="513" y="2680"/>
                    </a:lnTo>
                    <a:cubicBezTo>
                      <a:pt x="510" y="2680"/>
                      <a:pt x="507" y="2677"/>
                      <a:pt x="507" y="2673"/>
                    </a:cubicBezTo>
                    <a:cubicBezTo>
                      <a:pt x="507" y="2670"/>
                      <a:pt x="510" y="2667"/>
                      <a:pt x="513" y="2667"/>
                    </a:cubicBezTo>
                    <a:lnTo>
                      <a:pt x="553" y="2667"/>
                    </a:lnTo>
                    <a:cubicBezTo>
                      <a:pt x="557" y="2667"/>
                      <a:pt x="560" y="2670"/>
                      <a:pt x="560" y="2673"/>
                    </a:cubicBezTo>
                    <a:cubicBezTo>
                      <a:pt x="560" y="2677"/>
                      <a:pt x="557" y="2680"/>
                      <a:pt x="553" y="2680"/>
                    </a:cubicBezTo>
                    <a:close/>
                    <a:moveTo>
                      <a:pt x="473" y="2680"/>
                    </a:moveTo>
                    <a:lnTo>
                      <a:pt x="433" y="2680"/>
                    </a:lnTo>
                    <a:cubicBezTo>
                      <a:pt x="430" y="2680"/>
                      <a:pt x="427" y="2677"/>
                      <a:pt x="427" y="2673"/>
                    </a:cubicBezTo>
                    <a:cubicBezTo>
                      <a:pt x="427" y="2670"/>
                      <a:pt x="430" y="2667"/>
                      <a:pt x="433" y="2667"/>
                    </a:cubicBezTo>
                    <a:lnTo>
                      <a:pt x="473" y="2667"/>
                    </a:lnTo>
                    <a:cubicBezTo>
                      <a:pt x="477" y="2667"/>
                      <a:pt x="480" y="2670"/>
                      <a:pt x="480" y="2673"/>
                    </a:cubicBezTo>
                    <a:cubicBezTo>
                      <a:pt x="480" y="2677"/>
                      <a:pt x="477" y="2680"/>
                      <a:pt x="473" y="2680"/>
                    </a:cubicBezTo>
                    <a:close/>
                    <a:moveTo>
                      <a:pt x="393" y="2680"/>
                    </a:moveTo>
                    <a:lnTo>
                      <a:pt x="353" y="2680"/>
                    </a:lnTo>
                    <a:cubicBezTo>
                      <a:pt x="350" y="2680"/>
                      <a:pt x="347" y="2677"/>
                      <a:pt x="347" y="2673"/>
                    </a:cubicBezTo>
                    <a:cubicBezTo>
                      <a:pt x="347" y="2670"/>
                      <a:pt x="350" y="2667"/>
                      <a:pt x="353" y="2667"/>
                    </a:cubicBezTo>
                    <a:lnTo>
                      <a:pt x="393" y="2667"/>
                    </a:lnTo>
                    <a:cubicBezTo>
                      <a:pt x="397" y="2667"/>
                      <a:pt x="400" y="2670"/>
                      <a:pt x="400" y="2673"/>
                    </a:cubicBezTo>
                    <a:cubicBezTo>
                      <a:pt x="400" y="2677"/>
                      <a:pt x="397" y="2680"/>
                      <a:pt x="393" y="2680"/>
                    </a:cubicBezTo>
                    <a:close/>
                    <a:moveTo>
                      <a:pt x="313" y="2680"/>
                    </a:moveTo>
                    <a:lnTo>
                      <a:pt x="273" y="2680"/>
                    </a:lnTo>
                    <a:cubicBezTo>
                      <a:pt x="270" y="2680"/>
                      <a:pt x="267" y="2677"/>
                      <a:pt x="267" y="2673"/>
                    </a:cubicBezTo>
                    <a:cubicBezTo>
                      <a:pt x="267" y="2670"/>
                      <a:pt x="270" y="2667"/>
                      <a:pt x="273" y="2667"/>
                    </a:cubicBezTo>
                    <a:lnTo>
                      <a:pt x="313" y="2667"/>
                    </a:lnTo>
                    <a:cubicBezTo>
                      <a:pt x="317" y="2667"/>
                      <a:pt x="320" y="2670"/>
                      <a:pt x="320" y="2673"/>
                    </a:cubicBezTo>
                    <a:cubicBezTo>
                      <a:pt x="320" y="2677"/>
                      <a:pt x="317" y="2680"/>
                      <a:pt x="313" y="2680"/>
                    </a:cubicBezTo>
                    <a:close/>
                    <a:moveTo>
                      <a:pt x="233" y="2680"/>
                    </a:moveTo>
                    <a:lnTo>
                      <a:pt x="193" y="2680"/>
                    </a:lnTo>
                    <a:cubicBezTo>
                      <a:pt x="190" y="2680"/>
                      <a:pt x="187" y="2677"/>
                      <a:pt x="187" y="2673"/>
                    </a:cubicBezTo>
                    <a:cubicBezTo>
                      <a:pt x="187" y="2670"/>
                      <a:pt x="190" y="2667"/>
                      <a:pt x="193" y="2667"/>
                    </a:cubicBezTo>
                    <a:lnTo>
                      <a:pt x="233" y="2667"/>
                    </a:lnTo>
                    <a:cubicBezTo>
                      <a:pt x="237" y="2667"/>
                      <a:pt x="240" y="2670"/>
                      <a:pt x="240" y="2673"/>
                    </a:cubicBezTo>
                    <a:cubicBezTo>
                      <a:pt x="240" y="2677"/>
                      <a:pt x="237" y="2680"/>
                      <a:pt x="233" y="2680"/>
                    </a:cubicBezTo>
                    <a:close/>
                    <a:moveTo>
                      <a:pt x="153" y="2680"/>
                    </a:moveTo>
                    <a:lnTo>
                      <a:pt x="113" y="2680"/>
                    </a:lnTo>
                    <a:cubicBezTo>
                      <a:pt x="110" y="2680"/>
                      <a:pt x="107" y="2677"/>
                      <a:pt x="107" y="2673"/>
                    </a:cubicBezTo>
                    <a:cubicBezTo>
                      <a:pt x="107" y="2670"/>
                      <a:pt x="110" y="2667"/>
                      <a:pt x="113" y="2667"/>
                    </a:cubicBezTo>
                    <a:lnTo>
                      <a:pt x="153" y="2667"/>
                    </a:lnTo>
                    <a:cubicBezTo>
                      <a:pt x="157" y="2667"/>
                      <a:pt x="160" y="2670"/>
                      <a:pt x="160" y="2673"/>
                    </a:cubicBezTo>
                    <a:cubicBezTo>
                      <a:pt x="160" y="2677"/>
                      <a:pt x="157" y="2680"/>
                      <a:pt x="153" y="2680"/>
                    </a:cubicBezTo>
                    <a:close/>
                    <a:moveTo>
                      <a:pt x="73" y="2680"/>
                    </a:moveTo>
                    <a:lnTo>
                      <a:pt x="33" y="2680"/>
                    </a:lnTo>
                    <a:cubicBezTo>
                      <a:pt x="30" y="2680"/>
                      <a:pt x="27" y="2677"/>
                      <a:pt x="27" y="2673"/>
                    </a:cubicBezTo>
                    <a:cubicBezTo>
                      <a:pt x="27" y="2670"/>
                      <a:pt x="30" y="2667"/>
                      <a:pt x="33" y="2667"/>
                    </a:cubicBezTo>
                    <a:lnTo>
                      <a:pt x="73" y="2667"/>
                    </a:lnTo>
                    <a:cubicBezTo>
                      <a:pt x="77" y="2667"/>
                      <a:pt x="80" y="2670"/>
                      <a:pt x="80" y="2673"/>
                    </a:cubicBezTo>
                    <a:cubicBezTo>
                      <a:pt x="80" y="2677"/>
                      <a:pt x="77" y="2680"/>
                      <a:pt x="73" y="2680"/>
                    </a:cubicBez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778" name="Freeform 418">
                <a:extLst>
                  <a:ext uri="{FF2B5EF4-FFF2-40B4-BE49-F238E27FC236}">
                    <a16:creationId xmlns:a16="http://schemas.microsoft.com/office/drawing/2014/main" id="{BEF2CF79-70ED-1D6A-87FE-5BF0BFECF888}"/>
                  </a:ext>
                </a:extLst>
              </p:cNvPr>
              <p:cNvSpPr>
                <a:spLocks noEditPoints="1"/>
              </p:cNvSpPr>
              <p:nvPr/>
            </p:nvSpPr>
            <p:spPr bwMode="auto">
              <a:xfrm>
                <a:off x="890" y="3392"/>
                <a:ext cx="1990" cy="690"/>
              </a:xfrm>
              <a:custGeom>
                <a:avLst/>
                <a:gdLst>
                  <a:gd name="T0" fmla="*/ 0 w 14693"/>
                  <a:gd name="T1" fmla="*/ 4573 h 5093"/>
                  <a:gd name="T2" fmla="*/ 0 w 14693"/>
                  <a:gd name="T3" fmla="*/ 3933 h 5093"/>
                  <a:gd name="T4" fmla="*/ 0 w 14693"/>
                  <a:gd name="T5" fmla="*/ 3293 h 5093"/>
                  <a:gd name="T6" fmla="*/ 0 w 14693"/>
                  <a:gd name="T7" fmla="*/ 2653 h 5093"/>
                  <a:gd name="T8" fmla="*/ 0 w 14693"/>
                  <a:gd name="T9" fmla="*/ 2013 h 5093"/>
                  <a:gd name="T10" fmla="*/ 0 w 14693"/>
                  <a:gd name="T11" fmla="*/ 1373 h 5093"/>
                  <a:gd name="T12" fmla="*/ 0 w 14693"/>
                  <a:gd name="T13" fmla="*/ 733 h 5093"/>
                  <a:gd name="T14" fmla="*/ 13 w 14693"/>
                  <a:gd name="T15" fmla="*/ 26 h 5093"/>
                  <a:gd name="T16" fmla="*/ 666 w 14693"/>
                  <a:gd name="T17" fmla="*/ 13 h 5093"/>
                  <a:gd name="T18" fmla="*/ 1306 w 14693"/>
                  <a:gd name="T19" fmla="*/ 13 h 5093"/>
                  <a:gd name="T20" fmla="*/ 1946 w 14693"/>
                  <a:gd name="T21" fmla="*/ 13 h 5093"/>
                  <a:gd name="T22" fmla="*/ 2586 w 14693"/>
                  <a:gd name="T23" fmla="*/ 13 h 5093"/>
                  <a:gd name="T24" fmla="*/ 3226 w 14693"/>
                  <a:gd name="T25" fmla="*/ 13 h 5093"/>
                  <a:gd name="T26" fmla="*/ 3866 w 14693"/>
                  <a:gd name="T27" fmla="*/ 13 h 5093"/>
                  <a:gd name="T28" fmla="*/ 4506 w 14693"/>
                  <a:gd name="T29" fmla="*/ 13 h 5093"/>
                  <a:gd name="T30" fmla="*/ 5146 w 14693"/>
                  <a:gd name="T31" fmla="*/ 13 h 5093"/>
                  <a:gd name="T32" fmla="*/ 5786 w 14693"/>
                  <a:gd name="T33" fmla="*/ 13 h 5093"/>
                  <a:gd name="T34" fmla="*/ 6426 w 14693"/>
                  <a:gd name="T35" fmla="*/ 13 h 5093"/>
                  <a:gd name="T36" fmla="*/ 7067 w 14693"/>
                  <a:gd name="T37" fmla="*/ 13 h 5093"/>
                  <a:gd name="T38" fmla="*/ 7707 w 14693"/>
                  <a:gd name="T39" fmla="*/ 13 h 5093"/>
                  <a:gd name="T40" fmla="*/ 8347 w 14693"/>
                  <a:gd name="T41" fmla="*/ 13 h 5093"/>
                  <a:gd name="T42" fmla="*/ 8987 w 14693"/>
                  <a:gd name="T43" fmla="*/ 13 h 5093"/>
                  <a:gd name="T44" fmla="*/ 9627 w 14693"/>
                  <a:gd name="T45" fmla="*/ 13 h 5093"/>
                  <a:gd name="T46" fmla="*/ 10267 w 14693"/>
                  <a:gd name="T47" fmla="*/ 13 h 5093"/>
                  <a:gd name="T48" fmla="*/ 10907 w 14693"/>
                  <a:gd name="T49" fmla="*/ 13 h 5093"/>
                  <a:gd name="T50" fmla="*/ 11547 w 14693"/>
                  <a:gd name="T51" fmla="*/ 13 h 5093"/>
                  <a:gd name="T52" fmla="*/ 12187 w 14693"/>
                  <a:gd name="T53" fmla="*/ 13 h 5093"/>
                  <a:gd name="T54" fmla="*/ 12827 w 14693"/>
                  <a:gd name="T55" fmla="*/ 13 h 5093"/>
                  <a:gd name="T56" fmla="*/ 13467 w 14693"/>
                  <a:gd name="T57" fmla="*/ 13 h 5093"/>
                  <a:gd name="T58" fmla="*/ 14107 w 14693"/>
                  <a:gd name="T59" fmla="*/ 13 h 5093"/>
                  <a:gd name="T60" fmla="*/ 14693 w 14693"/>
                  <a:gd name="T61" fmla="*/ 13 h 5093"/>
                  <a:gd name="T62" fmla="*/ 14680 w 14693"/>
                  <a:gd name="T63" fmla="*/ 453 h 5093"/>
                  <a:gd name="T64" fmla="*/ 14680 w 14693"/>
                  <a:gd name="T65" fmla="*/ 1093 h 5093"/>
                  <a:gd name="T66" fmla="*/ 14680 w 14693"/>
                  <a:gd name="T67" fmla="*/ 1733 h 5093"/>
                  <a:gd name="T68" fmla="*/ 14680 w 14693"/>
                  <a:gd name="T69" fmla="*/ 2373 h 5093"/>
                  <a:gd name="T70" fmla="*/ 14680 w 14693"/>
                  <a:gd name="T71" fmla="*/ 3013 h 5093"/>
                  <a:gd name="T72" fmla="*/ 14680 w 14693"/>
                  <a:gd name="T73" fmla="*/ 3653 h 5093"/>
                  <a:gd name="T74" fmla="*/ 14680 w 14693"/>
                  <a:gd name="T75" fmla="*/ 4293 h 5093"/>
                  <a:gd name="T76" fmla="*/ 14680 w 14693"/>
                  <a:gd name="T77" fmla="*/ 4933 h 5093"/>
                  <a:gd name="T78" fmla="*/ 14186 w 14693"/>
                  <a:gd name="T79" fmla="*/ 5080 h 5093"/>
                  <a:gd name="T80" fmla="*/ 13546 w 14693"/>
                  <a:gd name="T81" fmla="*/ 5080 h 5093"/>
                  <a:gd name="T82" fmla="*/ 12906 w 14693"/>
                  <a:gd name="T83" fmla="*/ 5080 h 5093"/>
                  <a:gd name="T84" fmla="*/ 12266 w 14693"/>
                  <a:gd name="T85" fmla="*/ 5080 h 5093"/>
                  <a:gd name="T86" fmla="*/ 11626 w 14693"/>
                  <a:gd name="T87" fmla="*/ 5080 h 5093"/>
                  <a:gd name="T88" fmla="*/ 10986 w 14693"/>
                  <a:gd name="T89" fmla="*/ 5080 h 5093"/>
                  <a:gd name="T90" fmla="*/ 10346 w 14693"/>
                  <a:gd name="T91" fmla="*/ 5080 h 5093"/>
                  <a:gd name="T92" fmla="*/ 9706 w 14693"/>
                  <a:gd name="T93" fmla="*/ 5080 h 5093"/>
                  <a:gd name="T94" fmla="*/ 9066 w 14693"/>
                  <a:gd name="T95" fmla="*/ 5080 h 5093"/>
                  <a:gd name="T96" fmla="*/ 8426 w 14693"/>
                  <a:gd name="T97" fmla="*/ 5080 h 5093"/>
                  <a:gd name="T98" fmla="*/ 7786 w 14693"/>
                  <a:gd name="T99" fmla="*/ 5080 h 5093"/>
                  <a:gd name="T100" fmla="*/ 7146 w 14693"/>
                  <a:gd name="T101" fmla="*/ 5080 h 5093"/>
                  <a:gd name="T102" fmla="*/ 6506 w 14693"/>
                  <a:gd name="T103" fmla="*/ 5080 h 5093"/>
                  <a:gd name="T104" fmla="*/ 5866 w 14693"/>
                  <a:gd name="T105" fmla="*/ 5080 h 5093"/>
                  <a:gd name="T106" fmla="*/ 5226 w 14693"/>
                  <a:gd name="T107" fmla="*/ 5080 h 5093"/>
                  <a:gd name="T108" fmla="*/ 4586 w 14693"/>
                  <a:gd name="T109" fmla="*/ 5080 h 5093"/>
                  <a:gd name="T110" fmla="*/ 3946 w 14693"/>
                  <a:gd name="T111" fmla="*/ 5080 h 5093"/>
                  <a:gd name="T112" fmla="*/ 3306 w 14693"/>
                  <a:gd name="T113" fmla="*/ 5080 h 5093"/>
                  <a:gd name="T114" fmla="*/ 2666 w 14693"/>
                  <a:gd name="T115" fmla="*/ 5080 h 5093"/>
                  <a:gd name="T116" fmla="*/ 2026 w 14693"/>
                  <a:gd name="T117" fmla="*/ 5080 h 5093"/>
                  <a:gd name="T118" fmla="*/ 1386 w 14693"/>
                  <a:gd name="T119" fmla="*/ 5080 h 5093"/>
                  <a:gd name="T120" fmla="*/ 746 w 14693"/>
                  <a:gd name="T121" fmla="*/ 5080 h 5093"/>
                  <a:gd name="T122" fmla="*/ 106 w 14693"/>
                  <a:gd name="T123" fmla="*/ 5080 h 50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4693" h="5093">
                    <a:moveTo>
                      <a:pt x="0" y="5053"/>
                    </a:moveTo>
                    <a:lnTo>
                      <a:pt x="0" y="4973"/>
                    </a:lnTo>
                    <a:cubicBezTo>
                      <a:pt x="0" y="4966"/>
                      <a:pt x="6" y="4960"/>
                      <a:pt x="13" y="4960"/>
                    </a:cubicBezTo>
                    <a:cubicBezTo>
                      <a:pt x="21" y="4960"/>
                      <a:pt x="26" y="4966"/>
                      <a:pt x="26" y="4973"/>
                    </a:cubicBezTo>
                    <a:lnTo>
                      <a:pt x="26" y="5053"/>
                    </a:lnTo>
                    <a:cubicBezTo>
                      <a:pt x="26" y="5060"/>
                      <a:pt x="21" y="5066"/>
                      <a:pt x="13" y="5066"/>
                    </a:cubicBezTo>
                    <a:cubicBezTo>
                      <a:pt x="6" y="5066"/>
                      <a:pt x="0" y="5060"/>
                      <a:pt x="0" y="5053"/>
                    </a:cubicBezTo>
                    <a:close/>
                    <a:moveTo>
                      <a:pt x="0" y="4893"/>
                    </a:moveTo>
                    <a:lnTo>
                      <a:pt x="0" y="4813"/>
                    </a:lnTo>
                    <a:cubicBezTo>
                      <a:pt x="0" y="4806"/>
                      <a:pt x="6" y="4800"/>
                      <a:pt x="13" y="4800"/>
                    </a:cubicBezTo>
                    <a:cubicBezTo>
                      <a:pt x="21" y="4800"/>
                      <a:pt x="26" y="4806"/>
                      <a:pt x="26" y="4813"/>
                    </a:cubicBezTo>
                    <a:lnTo>
                      <a:pt x="26" y="4893"/>
                    </a:lnTo>
                    <a:cubicBezTo>
                      <a:pt x="26" y="4900"/>
                      <a:pt x="21" y="4906"/>
                      <a:pt x="13" y="4906"/>
                    </a:cubicBezTo>
                    <a:cubicBezTo>
                      <a:pt x="6" y="4906"/>
                      <a:pt x="0" y="4900"/>
                      <a:pt x="0" y="4893"/>
                    </a:cubicBezTo>
                    <a:close/>
                    <a:moveTo>
                      <a:pt x="0" y="4733"/>
                    </a:moveTo>
                    <a:lnTo>
                      <a:pt x="0" y="4653"/>
                    </a:lnTo>
                    <a:cubicBezTo>
                      <a:pt x="0" y="4646"/>
                      <a:pt x="6" y="4640"/>
                      <a:pt x="13" y="4640"/>
                    </a:cubicBezTo>
                    <a:cubicBezTo>
                      <a:pt x="21" y="4640"/>
                      <a:pt x="26" y="4646"/>
                      <a:pt x="26" y="4653"/>
                    </a:cubicBezTo>
                    <a:lnTo>
                      <a:pt x="26" y="4733"/>
                    </a:lnTo>
                    <a:cubicBezTo>
                      <a:pt x="26" y="4740"/>
                      <a:pt x="21" y="4746"/>
                      <a:pt x="13" y="4746"/>
                    </a:cubicBezTo>
                    <a:cubicBezTo>
                      <a:pt x="6" y="4746"/>
                      <a:pt x="0" y="4740"/>
                      <a:pt x="0" y="4733"/>
                    </a:cubicBezTo>
                    <a:close/>
                    <a:moveTo>
                      <a:pt x="0" y="4573"/>
                    </a:moveTo>
                    <a:lnTo>
                      <a:pt x="0" y="4493"/>
                    </a:lnTo>
                    <a:cubicBezTo>
                      <a:pt x="0" y="4486"/>
                      <a:pt x="6" y="4480"/>
                      <a:pt x="13" y="4480"/>
                    </a:cubicBezTo>
                    <a:cubicBezTo>
                      <a:pt x="21" y="4480"/>
                      <a:pt x="26" y="4486"/>
                      <a:pt x="26" y="4493"/>
                    </a:cubicBezTo>
                    <a:lnTo>
                      <a:pt x="26" y="4573"/>
                    </a:lnTo>
                    <a:cubicBezTo>
                      <a:pt x="26" y="4580"/>
                      <a:pt x="21" y="4586"/>
                      <a:pt x="13" y="4586"/>
                    </a:cubicBezTo>
                    <a:cubicBezTo>
                      <a:pt x="6" y="4586"/>
                      <a:pt x="0" y="4580"/>
                      <a:pt x="0" y="4573"/>
                    </a:cubicBezTo>
                    <a:close/>
                    <a:moveTo>
                      <a:pt x="0" y="4413"/>
                    </a:moveTo>
                    <a:lnTo>
                      <a:pt x="0" y="4333"/>
                    </a:lnTo>
                    <a:cubicBezTo>
                      <a:pt x="0" y="4326"/>
                      <a:pt x="6" y="4320"/>
                      <a:pt x="13" y="4320"/>
                    </a:cubicBezTo>
                    <a:cubicBezTo>
                      <a:pt x="21" y="4320"/>
                      <a:pt x="26" y="4326"/>
                      <a:pt x="26" y="4333"/>
                    </a:cubicBezTo>
                    <a:lnTo>
                      <a:pt x="26" y="4413"/>
                    </a:lnTo>
                    <a:cubicBezTo>
                      <a:pt x="26" y="4420"/>
                      <a:pt x="21" y="4426"/>
                      <a:pt x="13" y="4426"/>
                    </a:cubicBezTo>
                    <a:cubicBezTo>
                      <a:pt x="6" y="4426"/>
                      <a:pt x="0" y="4420"/>
                      <a:pt x="0" y="4413"/>
                    </a:cubicBezTo>
                    <a:close/>
                    <a:moveTo>
                      <a:pt x="0" y="4253"/>
                    </a:moveTo>
                    <a:lnTo>
                      <a:pt x="0" y="4173"/>
                    </a:lnTo>
                    <a:cubicBezTo>
                      <a:pt x="0" y="4166"/>
                      <a:pt x="6" y="4160"/>
                      <a:pt x="13" y="4160"/>
                    </a:cubicBezTo>
                    <a:cubicBezTo>
                      <a:pt x="21" y="4160"/>
                      <a:pt x="26" y="4166"/>
                      <a:pt x="26" y="4173"/>
                    </a:cubicBezTo>
                    <a:lnTo>
                      <a:pt x="26" y="4253"/>
                    </a:lnTo>
                    <a:cubicBezTo>
                      <a:pt x="26" y="4260"/>
                      <a:pt x="21" y="4266"/>
                      <a:pt x="13" y="4266"/>
                    </a:cubicBezTo>
                    <a:cubicBezTo>
                      <a:pt x="6" y="4266"/>
                      <a:pt x="0" y="4260"/>
                      <a:pt x="0" y="4253"/>
                    </a:cubicBezTo>
                    <a:close/>
                    <a:moveTo>
                      <a:pt x="0" y="4093"/>
                    </a:moveTo>
                    <a:lnTo>
                      <a:pt x="0" y="4013"/>
                    </a:lnTo>
                    <a:cubicBezTo>
                      <a:pt x="0" y="4006"/>
                      <a:pt x="6" y="4000"/>
                      <a:pt x="13" y="4000"/>
                    </a:cubicBezTo>
                    <a:cubicBezTo>
                      <a:pt x="21" y="4000"/>
                      <a:pt x="26" y="4006"/>
                      <a:pt x="26" y="4013"/>
                    </a:cubicBezTo>
                    <a:lnTo>
                      <a:pt x="26" y="4093"/>
                    </a:lnTo>
                    <a:cubicBezTo>
                      <a:pt x="26" y="4100"/>
                      <a:pt x="21" y="4106"/>
                      <a:pt x="13" y="4106"/>
                    </a:cubicBezTo>
                    <a:cubicBezTo>
                      <a:pt x="6" y="4106"/>
                      <a:pt x="0" y="4100"/>
                      <a:pt x="0" y="4093"/>
                    </a:cubicBezTo>
                    <a:close/>
                    <a:moveTo>
                      <a:pt x="0" y="3933"/>
                    </a:moveTo>
                    <a:lnTo>
                      <a:pt x="0" y="3853"/>
                    </a:lnTo>
                    <a:cubicBezTo>
                      <a:pt x="0" y="3846"/>
                      <a:pt x="6" y="3840"/>
                      <a:pt x="13" y="3840"/>
                    </a:cubicBezTo>
                    <a:cubicBezTo>
                      <a:pt x="21" y="3840"/>
                      <a:pt x="26" y="3846"/>
                      <a:pt x="26" y="3853"/>
                    </a:cubicBezTo>
                    <a:lnTo>
                      <a:pt x="26" y="3933"/>
                    </a:lnTo>
                    <a:cubicBezTo>
                      <a:pt x="26" y="3940"/>
                      <a:pt x="21" y="3946"/>
                      <a:pt x="13" y="3946"/>
                    </a:cubicBezTo>
                    <a:cubicBezTo>
                      <a:pt x="6" y="3946"/>
                      <a:pt x="0" y="3940"/>
                      <a:pt x="0" y="3933"/>
                    </a:cubicBezTo>
                    <a:close/>
                    <a:moveTo>
                      <a:pt x="0" y="3773"/>
                    </a:moveTo>
                    <a:lnTo>
                      <a:pt x="0" y="3693"/>
                    </a:lnTo>
                    <a:cubicBezTo>
                      <a:pt x="0" y="3686"/>
                      <a:pt x="6" y="3680"/>
                      <a:pt x="13" y="3680"/>
                    </a:cubicBezTo>
                    <a:cubicBezTo>
                      <a:pt x="21" y="3680"/>
                      <a:pt x="26" y="3686"/>
                      <a:pt x="26" y="3693"/>
                    </a:cubicBezTo>
                    <a:lnTo>
                      <a:pt x="26" y="3773"/>
                    </a:lnTo>
                    <a:cubicBezTo>
                      <a:pt x="26" y="3780"/>
                      <a:pt x="21" y="3786"/>
                      <a:pt x="13" y="3786"/>
                    </a:cubicBezTo>
                    <a:cubicBezTo>
                      <a:pt x="6" y="3786"/>
                      <a:pt x="0" y="3780"/>
                      <a:pt x="0" y="3773"/>
                    </a:cubicBezTo>
                    <a:close/>
                    <a:moveTo>
                      <a:pt x="0" y="3613"/>
                    </a:moveTo>
                    <a:lnTo>
                      <a:pt x="0" y="3533"/>
                    </a:lnTo>
                    <a:cubicBezTo>
                      <a:pt x="0" y="3526"/>
                      <a:pt x="6" y="3520"/>
                      <a:pt x="13" y="3520"/>
                    </a:cubicBezTo>
                    <a:cubicBezTo>
                      <a:pt x="21" y="3520"/>
                      <a:pt x="26" y="3526"/>
                      <a:pt x="26" y="3533"/>
                    </a:cubicBezTo>
                    <a:lnTo>
                      <a:pt x="26" y="3613"/>
                    </a:lnTo>
                    <a:cubicBezTo>
                      <a:pt x="26" y="3620"/>
                      <a:pt x="21" y="3626"/>
                      <a:pt x="13" y="3626"/>
                    </a:cubicBezTo>
                    <a:cubicBezTo>
                      <a:pt x="6" y="3626"/>
                      <a:pt x="0" y="3620"/>
                      <a:pt x="0" y="3613"/>
                    </a:cubicBezTo>
                    <a:close/>
                    <a:moveTo>
                      <a:pt x="0" y="3453"/>
                    </a:moveTo>
                    <a:lnTo>
                      <a:pt x="0" y="3373"/>
                    </a:lnTo>
                    <a:cubicBezTo>
                      <a:pt x="0" y="3366"/>
                      <a:pt x="6" y="3360"/>
                      <a:pt x="13" y="3360"/>
                    </a:cubicBezTo>
                    <a:cubicBezTo>
                      <a:pt x="21" y="3360"/>
                      <a:pt x="26" y="3366"/>
                      <a:pt x="26" y="3373"/>
                    </a:cubicBezTo>
                    <a:lnTo>
                      <a:pt x="26" y="3453"/>
                    </a:lnTo>
                    <a:cubicBezTo>
                      <a:pt x="26" y="3460"/>
                      <a:pt x="21" y="3466"/>
                      <a:pt x="13" y="3466"/>
                    </a:cubicBezTo>
                    <a:cubicBezTo>
                      <a:pt x="6" y="3466"/>
                      <a:pt x="0" y="3460"/>
                      <a:pt x="0" y="3453"/>
                    </a:cubicBezTo>
                    <a:close/>
                    <a:moveTo>
                      <a:pt x="0" y="3293"/>
                    </a:moveTo>
                    <a:lnTo>
                      <a:pt x="0" y="3213"/>
                    </a:lnTo>
                    <a:cubicBezTo>
                      <a:pt x="0" y="3206"/>
                      <a:pt x="6" y="3200"/>
                      <a:pt x="13" y="3200"/>
                    </a:cubicBezTo>
                    <a:cubicBezTo>
                      <a:pt x="21" y="3200"/>
                      <a:pt x="26" y="3206"/>
                      <a:pt x="26" y="3213"/>
                    </a:cubicBezTo>
                    <a:lnTo>
                      <a:pt x="26" y="3293"/>
                    </a:lnTo>
                    <a:cubicBezTo>
                      <a:pt x="26" y="3300"/>
                      <a:pt x="21" y="3306"/>
                      <a:pt x="13" y="3306"/>
                    </a:cubicBezTo>
                    <a:cubicBezTo>
                      <a:pt x="6" y="3306"/>
                      <a:pt x="0" y="3300"/>
                      <a:pt x="0" y="3293"/>
                    </a:cubicBezTo>
                    <a:close/>
                    <a:moveTo>
                      <a:pt x="0" y="3133"/>
                    </a:moveTo>
                    <a:lnTo>
                      <a:pt x="0" y="3053"/>
                    </a:lnTo>
                    <a:cubicBezTo>
                      <a:pt x="0" y="3046"/>
                      <a:pt x="6" y="3040"/>
                      <a:pt x="13" y="3040"/>
                    </a:cubicBezTo>
                    <a:cubicBezTo>
                      <a:pt x="21" y="3040"/>
                      <a:pt x="26" y="3046"/>
                      <a:pt x="26" y="3053"/>
                    </a:cubicBezTo>
                    <a:lnTo>
                      <a:pt x="26" y="3133"/>
                    </a:lnTo>
                    <a:cubicBezTo>
                      <a:pt x="26" y="3140"/>
                      <a:pt x="21" y="3146"/>
                      <a:pt x="13" y="3146"/>
                    </a:cubicBezTo>
                    <a:cubicBezTo>
                      <a:pt x="6" y="3146"/>
                      <a:pt x="0" y="3140"/>
                      <a:pt x="0" y="3133"/>
                    </a:cubicBezTo>
                    <a:close/>
                    <a:moveTo>
                      <a:pt x="0" y="2973"/>
                    </a:moveTo>
                    <a:lnTo>
                      <a:pt x="0" y="2893"/>
                    </a:lnTo>
                    <a:cubicBezTo>
                      <a:pt x="0" y="2886"/>
                      <a:pt x="6" y="2880"/>
                      <a:pt x="13" y="2880"/>
                    </a:cubicBezTo>
                    <a:cubicBezTo>
                      <a:pt x="21" y="2880"/>
                      <a:pt x="26" y="2886"/>
                      <a:pt x="26" y="2893"/>
                    </a:cubicBezTo>
                    <a:lnTo>
                      <a:pt x="26" y="2973"/>
                    </a:lnTo>
                    <a:cubicBezTo>
                      <a:pt x="26" y="2980"/>
                      <a:pt x="21" y="2986"/>
                      <a:pt x="13" y="2986"/>
                    </a:cubicBezTo>
                    <a:cubicBezTo>
                      <a:pt x="6" y="2986"/>
                      <a:pt x="0" y="2980"/>
                      <a:pt x="0" y="2973"/>
                    </a:cubicBezTo>
                    <a:close/>
                    <a:moveTo>
                      <a:pt x="0" y="2813"/>
                    </a:moveTo>
                    <a:lnTo>
                      <a:pt x="0" y="2733"/>
                    </a:lnTo>
                    <a:cubicBezTo>
                      <a:pt x="0" y="2726"/>
                      <a:pt x="6" y="2720"/>
                      <a:pt x="13" y="2720"/>
                    </a:cubicBezTo>
                    <a:cubicBezTo>
                      <a:pt x="21" y="2720"/>
                      <a:pt x="26" y="2726"/>
                      <a:pt x="26" y="2733"/>
                    </a:cubicBezTo>
                    <a:lnTo>
                      <a:pt x="26" y="2813"/>
                    </a:lnTo>
                    <a:cubicBezTo>
                      <a:pt x="26" y="2820"/>
                      <a:pt x="21" y="2826"/>
                      <a:pt x="13" y="2826"/>
                    </a:cubicBezTo>
                    <a:cubicBezTo>
                      <a:pt x="6" y="2826"/>
                      <a:pt x="0" y="2820"/>
                      <a:pt x="0" y="2813"/>
                    </a:cubicBezTo>
                    <a:close/>
                    <a:moveTo>
                      <a:pt x="0" y="2653"/>
                    </a:moveTo>
                    <a:lnTo>
                      <a:pt x="0" y="2573"/>
                    </a:lnTo>
                    <a:cubicBezTo>
                      <a:pt x="0" y="2566"/>
                      <a:pt x="6" y="2560"/>
                      <a:pt x="13" y="2560"/>
                    </a:cubicBezTo>
                    <a:cubicBezTo>
                      <a:pt x="21" y="2560"/>
                      <a:pt x="26" y="2566"/>
                      <a:pt x="26" y="2573"/>
                    </a:cubicBezTo>
                    <a:lnTo>
                      <a:pt x="26" y="2653"/>
                    </a:lnTo>
                    <a:cubicBezTo>
                      <a:pt x="26" y="2660"/>
                      <a:pt x="21" y="2666"/>
                      <a:pt x="13" y="2666"/>
                    </a:cubicBezTo>
                    <a:cubicBezTo>
                      <a:pt x="6" y="2666"/>
                      <a:pt x="0" y="2660"/>
                      <a:pt x="0" y="2653"/>
                    </a:cubicBezTo>
                    <a:close/>
                    <a:moveTo>
                      <a:pt x="0" y="2493"/>
                    </a:moveTo>
                    <a:lnTo>
                      <a:pt x="0" y="2413"/>
                    </a:lnTo>
                    <a:cubicBezTo>
                      <a:pt x="0" y="2406"/>
                      <a:pt x="6" y="2400"/>
                      <a:pt x="13" y="2400"/>
                    </a:cubicBezTo>
                    <a:cubicBezTo>
                      <a:pt x="21" y="2400"/>
                      <a:pt x="26" y="2406"/>
                      <a:pt x="26" y="2413"/>
                    </a:cubicBezTo>
                    <a:lnTo>
                      <a:pt x="26" y="2493"/>
                    </a:lnTo>
                    <a:cubicBezTo>
                      <a:pt x="26" y="2500"/>
                      <a:pt x="21" y="2506"/>
                      <a:pt x="13" y="2506"/>
                    </a:cubicBezTo>
                    <a:cubicBezTo>
                      <a:pt x="6" y="2506"/>
                      <a:pt x="0" y="2500"/>
                      <a:pt x="0" y="2493"/>
                    </a:cubicBezTo>
                    <a:close/>
                    <a:moveTo>
                      <a:pt x="0" y="2333"/>
                    </a:moveTo>
                    <a:lnTo>
                      <a:pt x="0" y="2253"/>
                    </a:lnTo>
                    <a:cubicBezTo>
                      <a:pt x="0" y="2246"/>
                      <a:pt x="6" y="2240"/>
                      <a:pt x="13" y="2240"/>
                    </a:cubicBezTo>
                    <a:cubicBezTo>
                      <a:pt x="21" y="2240"/>
                      <a:pt x="26" y="2246"/>
                      <a:pt x="26" y="2253"/>
                    </a:cubicBezTo>
                    <a:lnTo>
                      <a:pt x="26" y="2333"/>
                    </a:lnTo>
                    <a:cubicBezTo>
                      <a:pt x="26" y="2340"/>
                      <a:pt x="21" y="2346"/>
                      <a:pt x="13" y="2346"/>
                    </a:cubicBezTo>
                    <a:cubicBezTo>
                      <a:pt x="6" y="2346"/>
                      <a:pt x="0" y="2340"/>
                      <a:pt x="0" y="2333"/>
                    </a:cubicBezTo>
                    <a:close/>
                    <a:moveTo>
                      <a:pt x="0" y="2173"/>
                    </a:moveTo>
                    <a:lnTo>
                      <a:pt x="0" y="2093"/>
                    </a:lnTo>
                    <a:cubicBezTo>
                      <a:pt x="0" y="2086"/>
                      <a:pt x="6" y="2080"/>
                      <a:pt x="13" y="2080"/>
                    </a:cubicBezTo>
                    <a:cubicBezTo>
                      <a:pt x="21" y="2080"/>
                      <a:pt x="26" y="2086"/>
                      <a:pt x="26" y="2093"/>
                    </a:cubicBezTo>
                    <a:lnTo>
                      <a:pt x="26" y="2173"/>
                    </a:lnTo>
                    <a:cubicBezTo>
                      <a:pt x="26" y="2180"/>
                      <a:pt x="21" y="2186"/>
                      <a:pt x="13" y="2186"/>
                    </a:cubicBezTo>
                    <a:cubicBezTo>
                      <a:pt x="6" y="2186"/>
                      <a:pt x="0" y="2180"/>
                      <a:pt x="0" y="2173"/>
                    </a:cubicBezTo>
                    <a:close/>
                    <a:moveTo>
                      <a:pt x="0" y="2013"/>
                    </a:moveTo>
                    <a:lnTo>
                      <a:pt x="0" y="1933"/>
                    </a:lnTo>
                    <a:cubicBezTo>
                      <a:pt x="0" y="1926"/>
                      <a:pt x="6" y="1920"/>
                      <a:pt x="13" y="1920"/>
                    </a:cubicBezTo>
                    <a:cubicBezTo>
                      <a:pt x="21" y="1920"/>
                      <a:pt x="26" y="1926"/>
                      <a:pt x="26" y="1933"/>
                    </a:cubicBezTo>
                    <a:lnTo>
                      <a:pt x="26" y="2013"/>
                    </a:lnTo>
                    <a:cubicBezTo>
                      <a:pt x="26" y="2020"/>
                      <a:pt x="21" y="2026"/>
                      <a:pt x="13" y="2026"/>
                    </a:cubicBezTo>
                    <a:cubicBezTo>
                      <a:pt x="6" y="2026"/>
                      <a:pt x="0" y="2020"/>
                      <a:pt x="0" y="2013"/>
                    </a:cubicBezTo>
                    <a:close/>
                    <a:moveTo>
                      <a:pt x="0" y="1853"/>
                    </a:moveTo>
                    <a:lnTo>
                      <a:pt x="0" y="1773"/>
                    </a:lnTo>
                    <a:cubicBezTo>
                      <a:pt x="0" y="1766"/>
                      <a:pt x="6" y="1760"/>
                      <a:pt x="13" y="1760"/>
                    </a:cubicBezTo>
                    <a:cubicBezTo>
                      <a:pt x="21" y="1760"/>
                      <a:pt x="26" y="1766"/>
                      <a:pt x="26" y="1773"/>
                    </a:cubicBezTo>
                    <a:lnTo>
                      <a:pt x="26" y="1853"/>
                    </a:lnTo>
                    <a:cubicBezTo>
                      <a:pt x="26" y="1860"/>
                      <a:pt x="21" y="1866"/>
                      <a:pt x="13" y="1866"/>
                    </a:cubicBezTo>
                    <a:cubicBezTo>
                      <a:pt x="6" y="1866"/>
                      <a:pt x="0" y="1860"/>
                      <a:pt x="0" y="1853"/>
                    </a:cubicBezTo>
                    <a:close/>
                    <a:moveTo>
                      <a:pt x="0" y="1693"/>
                    </a:moveTo>
                    <a:lnTo>
                      <a:pt x="0" y="1613"/>
                    </a:lnTo>
                    <a:cubicBezTo>
                      <a:pt x="0" y="1606"/>
                      <a:pt x="6" y="1600"/>
                      <a:pt x="13" y="1600"/>
                    </a:cubicBezTo>
                    <a:cubicBezTo>
                      <a:pt x="21" y="1600"/>
                      <a:pt x="26" y="1606"/>
                      <a:pt x="26" y="1613"/>
                    </a:cubicBezTo>
                    <a:lnTo>
                      <a:pt x="26" y="1693"/>
                    </a:lnTo>
                    <a:cubicBezTo>
                      <a:pt x="26" y="1700"/>
                      <a:pt x="21" y="1706"/>
                      <a:pt x="13" y="1706"/>
                    </a:cubicBezTo>
                    <a:cubicBezTo>
                      <a:pt x="6" y="1706"/>
                      <a:pt x="0" y="1700"/>
                      <a:pt x="0" y="1693"/>
                    </a:cubicBezTo>
                    <a:close/>
                    <a:moveTo>
                      <a:pt x="0" y="1533"/>
                    </a:moveTo>
                    <a:lnTo>
                      <a:pt x="0" y="1453"/>
                    </a:lnTo>
                    <a:cubicBezTo>
                      <a:pt x="0" y="1446"/>
                      <a:pt x="6" y="1440"/>
                      <a:pt x="13" y="1440"/>
                    </a:cubicBezTo>
                    <a:cubicBezTo>
                      <a:pt x="21" y="1440"/>
                      <a:pt x="26" y="1446"/>
                      <a:pt x="26" y="1453"/>
                    </a:cubicBezTo>
                    <a:lnTo>
                      <a:pt x="26" y="1533"/>
                    </a:lnTo>
                    <a:cubicBezTo>
                      <a:pt x="26" y="1540"/>
                      <a:pt x="21" y="1546"/>
                      <a:pt x="13" y="1546"/>
                    </a:cubicBezTo>
                    <a:cubicBezTo>
                      <a:pt x="6" y="1546"/>
                      <a:pt x="0" y="1540"/>
                      <a:pt x="0" y="1533"/>
                    </a:cubicBezTo>
                    <a:close/>
                    <a:moveTo>
                      <a:pt x="0" y="1373"/>
                    </a:moveTo>
                    <a:lnTo>
                      <a:pt x="0" y="1293"/>
                    </a:lnTo>
                    <a:cubicBezTo>
                      <a:pt x="0" y="1286"/>
                      <a:pt x="6" y="1280"/>
                      <a:pt x="13" y="1280"/>
                    </a:cubicBezTo>
                    <a:cubicBezTo>
                      <a:pt x="21" y="1280"/>
                      <a:pt x="26" y="1286"/>
                      <a:pt x="26" y="1293"/>
                    </a:cubicBezTo>
                    <a:lnTo>
                      <a:pt x="26" y="1373"/>
                    </a:lnTo>
                    <a:cubicBezTo>
                      <a:pt x="26" y="1380"/>
                      <a:pt x="21" y="1386"/>
                      <a:pt x="13" y="1386"/>
                    </a:cubicBezTo>
                    <a:cubicBezTo>
                      <a:pt x="6" y="1386"/>
                      <a:pt x="0" y="1380"/>
                      <a:pt x="0" y="1373"/>
                    </a:cubicBezTo>
                    <a:close/>
                    <a:moveTo>
                      <a:pt x="0" y="1213"/>
                    </a:moveTo>
                    <a:lnTo>
                      <a:pt x="0" y="1133"/>
                    </a:lnTo>
                    <a:cubicBezTo>
                      <a:pt x="0" y="1126"/>
                      <a:pt x="6" y="1120"/>
                      <a:pt x="13" y="1120"/>
                    </a:cubicBezTo>
                    <a:cubicBezTo>
                      <a:pt x="21" y="1120"/>
                      <a:pt x="26" y="1126"/>
                      <a:pt x="26" y="1133"/>
                    </a:cubicBezTo>
                    <a:lnTo>
                      <a:pt x="26" y="1213"/>
                    </a:lnTo>
                    <a:cubicBezTo>
                      <a:pt x="26" y="1220"/>
                      <a:pt x="21" y="1226"/>
                      <a:pt x="13" y="1226"/>
                    </a:cubicBezTo>
                    <a:cubicBezTo>
                      <a:pt x="6" y="1226"/>
                      <a:pt x="0" y="1220"/>
                      <a:pt x="0" y="1213"/>
                    </a:cubicBezTo>
                    <a:close/>
                    <a:moveTo>
                      <a:pt x="0" y="1053"/>
                    </a:moveTo>
                    <a:lnTo>
                      <a:pt x="0" y="973"/>
                    </a:lnTo>
                    <a:cubicBezTo>
                      <a:pt x="0" y="966"/>
                      <a:pt x="6" y="960"/>
                      <a:pt x="13" y="960"/>
                    </a:cubicBezTo>
                    <a:cubicBezTo>
                      <a:pt x="21" y="960"/>
                      <a:pt x="26" y="966"/>
                      <a:pt x="26" y="973"/>
                    </a:cubicBezTo>
                    <a:lnTo>
                      <a:pt x="26" y="1053"/>
                    </a:lnTo>
                    <a:cubicBezTo>
                      <a:pt x="26" y="1060"/>
                      <a:pt x="21" y="1066"/>
                      <a:pt x="13" y="1066"/>
                    </a:cubicBezTo>
                    <a:cubicBezTo>
                      <a:pt x="6" y="1066"/>
                      <a:pt x="0" y="1060"/>
                      <a:pt x="0" y="1053"/>
                    </a:cubicBezTo>
                    <a:close/>
                    <a:moveTo>
                      <a:pt x="0" y="893"/>
                    </a:moveTo>
                    <a:lnTo>
                      <a:pt x="0" y="813"/>
                    </a:lnTo>
                    <a:cubicBezTo>
                      <a:pt x="0" y="806"/>
                      <a:pt x="6" y="800"/>
                      <a:pt x="13" y="800"/>
                    </a:cubicBezTo>
                    <a:cubicBezTo>
                      <a:pt x="21" y="800"/>
                      <a:pt x="26" y="806"/>
                      <a:pt x="26" y="813"/>
                    </a:cubicBezTo>
                    <a:lnTo>
                      <a:pt x="26" y="893"/>
                    </a:lnTo>
                    <a:cubicBezTo>
                      <a:pt x="26" y="900"/>
                      <a:pt x="21" y="906"/>
                      <a:pt x="13" y="906"/>
                    </a:cubicBezTo>
                    <a:cubicBezTo>
                      <a:pt x="6" y="906"/>
                      <a:pt x="0" y="900"/>
                      <a:pt x="0" y="893"/>
                    </a:cubicBezTo>
                    <a:close/>
                    <a:moveTo>
                      <a:pt x="0" y="733"/>
                    </a:moveTo>
                    <a:lnTo>
                      <a:pt x="0" y="653"/>
                    </a:lnTo>
                    <a:cubicBezTo>
                      <a:pt x="0" y="646"/>
                      <a:pt x="6" y="640"/>
                      <a:pt x="13" y="640"/>
                    </a:cubicBezTo>
                    <a:cubicBezTo>
                      <a:pt x="21" y="640"/>
                      <a:pt x="26" y="646"/>
                      <a:pt x="26" y="653"/>
                    </a:cubicBezTo>
                    <a:lnTo>
                      <a:pt x="26" y="733"/>
                    </a:lnTo>
                    <a:cubicBezTo>
                      <a:pt x="26" y="740"/>
                      <a:pt x="21" y="746"/>
                      <a:pt x="13" y="746"/>
                    </a:cubicBezTo>
                    <a:cubicBezTo>
                      <a:pt x="6" y="746"/>
                      <a:pt x="0" y="740"/>
                      <a:pt x="0" y="733"/>
                    </a:cubicBezTo>
                    <a:close/>
                    <a:moveTo>
                      <a:pt x="0" y="573"/>
                    </a:moveTo>
                    <a:lnTo>
                      <a:pt x="0" y="493"/>
                    </a:lnTo>
                    <a:cubicBezTo>
                      <a:pt x="0" y="486"/>
                      <a:pt x="6" y="480"/>
                      <a:pt x="13" y="480"/>
                    </a:cubicBezTo>
                    <a:cubicBezTo>
                      <a:pt x="21" y="480"/>
                      <a:pt x="26" y="486"/>
                      <a:pt x="26" y="493"/>
                    </a:cubicBezTo>
                    <a:lnTo>
                      <a:pt x="26" y="573"/>
                    </a:lnTo>
                    <a:cubicBezTo>
                      <a:pt x="26" y="580"/>
                      <a:pt x="21" y="586"/>
                      <a:pt x="13" y="586"/>
                    </a:cubicBezTo>
                    <a:cubicBezTo>
                      <a:pt x="6" y="586"/>
                      <a:pt x="0" y="580"/>
                      <a:pt x="0" y="573"/>
                    </a:cubicBezTo>
                    <a:close/>
                    <a:moveTo>
                      <a:pt x="0" y="413"/>
                    </a:moveTo>
                    <a:lnTo>
                      <a:pt x="0" y="333"/>
                    </a:lnTo>
                    <a:cubicBezTo>
                      <a:pt x="0" y="326"/>
                      <a:pt x="6" y="320"/>
                      <a:pt x="13" y="320"/>
                    </a:cubicBezTo>
                    <a:cubicBezTo>
                      <a:pt x="21" y="320"/>
                      <a:pt x="26" y="326"/>
                      <a:pt x="26" y="333"/>
                    </a:cubicBezTo>
                    <a:lnTo>
                      <a:pt x="26" y="413"/>
                    </a:lnTo>
                    <a:cubicBezTo>
                      <a:pt x="26" y="420"/>
                      <a:pt x="21" y="426"/>
                      <a:pt x="13" y="426"/>
                    </a:cubicBezTo>
                    <a:cubicBezTo>
                      <a:pt x="6" y="426"/>
                      <a:pt x="0" y="420"/>
                      <a:pt x="0" y="413"/>
                    </a:cubicBezTo>
                    <a:close/>
                    <a:moveTo>
                      <a:pt x="0" y="253"/>
                    </a:moveTo>
                    <a:lnTo>
                      <a:pt x="0" y="173"/>
                    </a:lnTo>
                    <a:cubicBezTo>
                      <a:pt x="0" y="166"/>
                      <a:pt x="6" y="160"/>
                      <a:pt x="13" y="160"/>
                    </a:cubicBezTo>
                    <a:cubicBezTo>
                      <a:pt x="21" y="160"/>
                      <a:pt x="26" y="166"/>
                      <a:pt x="26" y="173"/>
                    </a:cubicBezTo>
                    <a:lnTo>
                      <a:pt x="26" y="253"/>
                    </a:lnTo>
                    <a:cubicBezTo>
                      <a:pt x="26" y="260"/>
                      <a:pt x="21" y="266"/>
                      <a:pt x="13" y="266"/>
                    </a:cubicBezTo>
                    <a:cubicBezTo>
                      <a:pt x="6" y="266"/>
                      <a:pt x="0" y="260"/>
                      <a:pt x="0" y="253"/>
                    </a:cubicBezTo>
                    <a:close/>
                    <a:moveTo>
                      <a:pt x="0" y="93"/>
                    </a:moveTo>
                    <a:lnTo>
                      <a:pt x="0" y="13"/>
                    </a:lnTo>
                    <a:cubicBezTo>
                      <a:pt x="0" y="6"/>
                      <a:pt x="6" y="0"/>
                      <a:pt x="13" y="0"/>
                    </a:cubicBezTo>
                    <a:lnTo>
                      <a:pt x="13" y="0"/>
                    </a:lnTo>
                    <a:cubicBezTo>
                      <a:pt x="21" y="0"/>
                      <a:pt x="26" y="6"/>
                      <a:pt x="26" y="13"/>
                    </a:cubicBezTo>
                    <a:cubicBezTo>
                      <a:pt x="26" y="20"/>
                      <a:pt x="21" y="26"/>
                      <a:pt x="13" y="26"/>
                    </a:cubicBezTo>
                    <a:lnTo>
                      <a:pt x="13" y="26"/>
                    </a:lnTo>
                    <a:lnTo>
                      <a:pt x="26" y="13"/>
                    </a:lnTo>
                    <a:lnTo>
                      <a:pt x="26" y="93"/>
                    </a:lnTo>
                    <a:cubicBezTo>
                      <a:pt x="26" y="100"/>
                      <a:pt x="21" y="106"/>
                      <a:pt x="13" y="106"/>
                    </a:cubicBezTo>
                    <a:cubicBezTo>
                      <a:pt x="6" y="106"/>
                      <a:pt x="0" y="100"/>
                      <a:pt x="0" y="93"/>
                    </a:cubicBezTo>
                    <a:close/>
                    <a:moveTo>
                      <a:pt x="93" y="0"/>
                    </a:moveTo>
                    <a:lnTo>
                      <a:pt x="173" y="0"/>
                    </a:lnTo>
                    <a:cubicBezTo>
                      <a:pt x="181" y="0"/>
                      <a:pt x="186" y="6"/>
                      <a:pt x="186" y="13"/>
                    </a:cubicBezTo>
                    <a:cubicBezTo>
                      <a:pt x="186" y="20"/>
                      <a:pt x="181" y="26"/>
                      <a:pt x="173" y="26"/>
                    </a:cubicBezTo>
                    <a:lnTo>
                      <a:pt x="93" y="26"/>
                    </a:lnTo>
                    <a:cubicBezTo>
                      <a:pt x="86" y="26"/>
                      <a:pt x="80" y="20"/>
                      <a:pt x="80" y="13"/>
                    </a:cubicBezTo>
                    <a:cubicBezTo>
                      <a:pt x="80" y="6"/>
                      <a:pt x="86" y="0"/>
                      <a:pt x="93" y="0"/>
                    </a:cubicBezTo>
                    <a:close/>
                    <a:moveTo>
                      <a:pt x="253" y="0"/>
                    </a:moveTo>
                    <a:lnTo>
                      <a:pt x="333" y="0"/>
                    </a:lnTo>
                    <a:cubicBezTo>
                      <a:pt x="341" y="0"/>
                      <a:pt x="346" y="6"/>
                      <a:pt x="346" y="13"/>
                    </a:cubicBezTo>
                    <a:cubicBezTo>
                      <a:pt x="346" y="20"/>
                      <a:pt x="341" y="26"/>
                      <a:pt x="333" y="26"/>
                    </a:cubicBezTo>
                    <a:lnTo>
                      <a:pt x="253" y="26"/>
                    </a:lnTo>
                    <a:cubicBezTo>
                      <a:pt x="246" y="26"/>
                      <a:pt x="240" y="20"/>
                      <a:pt x="240" y="13"/>
                    </a:cubicBezTo>
                    <a:cubicBezTo>
                      <a:pt x="240" y="6"/>
                      <a:pt x="246" y="0"/>
                      <a:pt x="253" y="0"/>
                    </a:cubicBezTo>
                    <a:close/>
                    <a:moveTo>
                      <a:pt x="413" y="0"/>
                    </a:moveTo>
                    <a:lnTo>
                      <a:pt x="493" y="0"/>
                    </a:lnTo>
                    <a:cubicBezTo>
                      <a:pt x="501" y="0"/>
                      <a:pt x="506" y="6"/>
                      <a:pt x="506" y="13"/>
                    </a:cubicBezTo>
                    <a:cubicBezTo>
                      <a:pt x="506" y="20"/>
                      <a:pt x="501" y="26"/>
                      <a:pt x="493" y="26"/>
                    </a:cubicBezTo>
                    <a:lnTo>
                      <a:pt x="413" y="26"/>
                    </a:lnTo>
                    <a:cubicBezTo>
                      <a:pt x="406" y="26"/>
                      <a:pt x="400" y="20"/>
                      <a:pt x="400" y="13"/>
                    </a:cubicBezTo>
                    <a:cubicBezTo>
                      <a:pt x="400" y="6"/>
                      <a:pt x="406" y="0"/>
                      <a:pt x="413" y="0"/>
                    </a:cubicBezTo>
                    <a:close/>
                    <a:moveTo>
                      <a:pt x="573" y="0"/>
                    </a:moveTo>
                    <a:lnTo>
                      <a:pt x="653" y="0"/>
                    </a:lnTo>
                    <a:cubicBezTo>
                      <a:pt x="661" y="0"/>
                      <a:pt x="666" y="6"/>
                      <a:pt x="666" y="13"/>
                    </a:cubicBezTo>
                    <a:cubicBezTo>
                      <a:pt x="666" y="20"/>
                      <a:pt x="661" y="26"/>
                      <a:pt x="653" y="26"/>
                    </a:cubicBezTo>
                    <a:lnTo>
                      <a:pt x="573" y="26"/>
                    </a:lnTo>
                    <a:cubicBezTo>
                      <a:pt x="566" y="26"/>
                      <a:pt x="560" y="20"/>
                      <a:pt x="560" y="13"/>
                    </a:cubicBezTo>
                    <a:cubicBezTo>
                      <a:pt x="560" y="6"/>
                      <a:pt x="566" y="0"/>
                      <a:pt x="573" y="0"/>
                    </a:cubicBezTo>
                    <a:close/>
                    <a:moveTo>
                      <a:pt x="733" y="0"/>
                    </a:moveTo>
                    <a:lnTo>
                      <a:pt x="813" y="0"/>
                    </a:lnTo>
                    <a:cubicBezTo>
                      <a:pt x="821" y="0"/>
                      <a:pt x="826" y="6"/>
                      <a:pt x="826" y="13"/>
                    </a:cubicBezTo>
                    <a:cubicBezTo>
                      <a:pt x="826" y="20"/>
                      <a:pt x="821" y="26"/>
                      <a:pt x="813" y="26"/>
                    </a:cubicBezTo>
                    <a:lnTo>
                      <a:pt x="733" y="26"/>
                    </a:lnTo>
                    <a:cubicBezTo>
                      <a:pt x="726" y="26"/>
                      <a:pt x="720" y="20"/>
                      <a:pt x="720" y="13"/>
                    </a:cubicBezTo>
                    <a:cubicBezTo>
                      <a:pt x="720" y="6"/>
                      <a:pt x="726" y="0"/>
                      <a:pt x="733" y="0"/>
                    </a:cubicBezTo>
                    <a:close/>
                    <a:moveTo>
                      <a:pt x="893" y="0"/>
                    </a:moveTo>
                    <a:lnTo>
                      <a:pt x="973" y="0"/>
                    </a:lnTo>
                    <a:cubicBezTo>
                      <a:pt x="981" y="0"/>
                      <a:pt x="986" y="6"/>
                      <a:pt x="986" y="13"/>
                    </a:cubicBezTo>
                    <a:cubicBezTo>
                      <a:pt x="986" y="20"/>
                      <a:pt x="981" y="26"/>
                      <a:pt x="973" y="26"/>
                    </a:cubicBezTo>
                    <a:lnTo>
                      <a:pt x="893" y="26"/>
                    </a:lnTo>
                    <a:cubicBezTo>
                      <a:pt x="886" y="26"/>
                      <a:pt x="880" y="20"/>
                      <a:pt x="880" y="13"/>
                    </a:cubicBezTo>
                    <a:cubicBezTo>
                      <a:pt x="880" y="6"/>
                      <a:pt x="886" y="0"/>
                      <a:pt x="893" y="0"/>
                    </a:cubicBezTo>
                    <a:close/>
                    <a:moveTo>
                      <a:pt x="1053" y="0"/>
                    </a:moveTo>
                    <a:lnTo>
                      <a:pt x="1133" y="0"/>
                    </a:lnTo>
                    <a:cubicBezTo>
                      <a:pt x="1141" y="0"/>
                      <a:pt x="1146" y="6"/>
                      <a:pt x="1146" y="13"/>
                    </a:cubicBezTo>
                    <a:cubicBezTo>
                      <a:pt x="1146" y="20"/>
                      <a:pt x="1141" y="26"/>
                      <a:pt x="1133" y="26"/>
                    </a:cubicBezTo>
                    <a:lnTo>
                      <a:pt x="1053" y="26"/>
                    </a:lnTo>
                    <a:cubicBezTo>
                      <a:pt x="1046" y="26"/>
                      <a:pt x="1040" y="20"/>
                      <a:pt x="1040" y="13"/>
                    </a:cubicBezTo>
                    <a:cubicBezTo>
                      <a:pt x="1040" y="6"/>
                      <a:pt x="1046" y="0"/>
                      <a:pt x="1053" y="0"/>
                    </a:cubicBezTo>
                    <a:close/>
                    <a:moveTo>
                      <a:pt x="1213" y="0"/>
                    </a:moveTo>
                    <a:lnTo>
                      <a:pt x="1293" y="0"/>
                    </a:lnTo>
                    <a:cubicBezTo>
                      <a:pt x="1301" y="0"/>
                      <a:pt x="1306" y="6"/>
                      <a:pt x="1306" y="13"/>
                    </a:cubicBezTo>
                    <a:cubicBezTo>
                      <a:pt x="1306" y="20"/>
                      <a:pt x="1301" y="26"/>
                      <a:pt x="1293" y="26"/>
                    </a:cubicBezTo>
                    <a:lnTo>
                      <a:pt x="1213" y="26"/>
                    </a:lnTo>
                    <a:cubicBezTo>
                      <a:pt x="1206" y="26"/>
                      <a:pt x="1200" y="20"/>
                      <a:pt x="1200" y="13"/>
                    </a:cubicBezTo>
                    <a:cubicBezTo>
                      <a:pt x="1200" y="6"/>
                      <a:pt x="1206" y="0"/>
                      <a:pt x="1213" y="0"/>
                    </a:cubicBezTo>
                    <a:close/>
                    <a:moveTo>
                      <a:pt x="1373" y="0"/>
                    </a:moveTo>
                    <a:lnTo>
                      <a:pt x="1453" y="0"/>
                    </a:lnTo>
                    <a:cubicBezTo>
                      <a:pt x="1461" y="0"/>
                      <a:pt x="1466" y="6"/>
                      <a:pt x="1466" y="13"/>
                    </a:cubicBezTo>
                    <a:cubicBezTo>
                      <a:pt x="1466" y="20"/>
                      <a:pt x="1461" y="26"/>
                      <a:pt x="1453" y="26"/>
                    </a:cubicBezTo>
                    <a:lnTo>
                      <a:pt x="1373" y="26"/>
                    </a:lnTo>
                    <a:cubicBezTo>
                      <a:pt x="1366" y="26"/>
                      <a:pt x="1360" y="20"/>
                      <a:pt x="1360" y="13"/>
                    </a:cubicBezTo>
                    <a:cubicBezTo>
                      <a:pt x="1360" y="6"/>
                      <a:pt x="1366" y="0"/>
                      <a:pt x="1373" y="0"/>
                    </a:cubicBezTo>
                    <a:close/>
                    <a:moveTo>
                      <a:pt x="1533" y="0"/>
                    </a:moveTo>
                    <a:lnTo>
                      <a:pt x="1613" y="0"/>
                    </a:lnTo>
                    <a:cubicBezTo>
                      <a:pt x="1621" y="0"/>
                      <a:pt x="1626" y="6"/>
                      <a:pt x="1626" y="13"/>
                    </a:cubicBezTo>
                    <a:cubicBezTo>
                      <a:pt x="1626" y="20"/>
                      <a:pt x="1621" y="26"/>
                      <a:pt x="1613" y="26"/>
                    </a:cubicBezTo>
                    <a:lnTo>
                      <a:pt x="1533" y="26"/>
                    </a:lnTo>
                    <a:cubicBezTo>
                      <a:pt x="1526" y="26"/>
                      <a:pt x="1520" y="20"/>
                      <a:pt x="1520" y="13"/>
                    </a:cubicBezTo>
                    <a:cubicBezTo>
                      <a:pt x="1520" y="6"/>
                      <a:pt x="1526" y="0"/>
                      <a:pt x="1533" y="0"/>
                    </a:cubicBezTo>
                    <a:close/>
                    <a:moveTo>
                      <a:pt x="1693" y="0"/>
                    </a:moveTo>
                    <a:lnTo>
                      <a:pt x="1773" y="0"/>
                    </a:lnTo>
                    <a:cubicBezTo>
                      <a:pt x="1781" y="0"/>
                      <a:pt x="1786" y="6"/>
                      <a:pt x="1786" y="13"/>
                    </a:cubicBezTo>
                    <a:cubicBezTo>
                      <a:pt x="1786" y="20"/>
                      <a:pt x="1781" y="26"/>
                      <a:pt x="1773" y="26"/>
                    </a:cubicBezTo>
                    <a:lnTo>
                      <a:pt x="1693" y="26"/>
                    </a:lnTo>
                    <a:cubicBezTo>
                      <a:pt x="1686" y="26"/>
                      <a:pt x="1680" y="20"/>
                      <a:pt x="1680" y="13"/>
                    </a:cubicBezTo>
                    <a:cubicBezTo>
                      <a:pt x="1680" y="6"/>
                      <a:pt x="1686" y="0"/>
                      <a:pt x="1693" y="0"/>
                    </a:cubicBezTo>
                    <a:close/>
                    <a:moveTo>
                      <a:pt x="1853" y="0"/>
                    </a:moveTo>
                    <a:lnTo>
                      <a:pt x="1933" y="0"/>
                    </a:lnTo>
                    <a:cubicBezTo>
                      <a:pt x="1941" y="0"/>
                      <a:pt x="1946" y="6"/>
                      <a:pt x="1946" y="13"/>
                    </a:cubicBezTo>
                    <a:cubicBezTo>
                      <a:pt x="1946" y="20"/>
                      <a:pt x="1941" y="26"/>
                      <a:pt x="1933" y="26"/>
                    </a:cubicBezTo>
                    <a:lnTo>
                      <a:pt x="1853" y="26"/>
                    </a:lnTo>
                    <a:cubicBezTo>
                      <a:pt x="1846" y="26"/>
                      <a:pt x="1840" y="20"/>
                      <a:pt x="1840" y="13"/>
                    </a:cubicBezTo>
                    <a:cubicBezTo>
                      <a:pt x="1840" y="6"/>
                      <a:pt x="1846" y="0"/>
                      <a:pt x="1853" y="0"/>
                    </a:cubicBezTo>
                    <a:close/>
                    <a:moveTo>
                      <a:pt x="2013" y="0"/>
                    </a:moveTo>
                    <a:lnTo>
                      <a:pt x="2093" y="0"/>
                    </a:lnTo>
                    <a:cubicBezTo>
                      <a:pt x="2101" y="0"/>
                      <a:pt x="2106" y="6"/>
                      <a:pt x="2106" y="13"/>
                    </a:cubicBezTo>
                    <a:cubicBezTo>
                      <a:pt x="2106" y="20"/>
                      <a:pt x="2101" y="26"/>
                      <a:pt x="2093" y="26"/>
                    </a:cubicBezTo>
                    <a:lnTo>
                      <a:pt x="2013" y="26"/>
                    </a:lnTo>
                    <a:cubicBezTo>
                      <a:pt x="2006" y="26"/>
                      <a:pt x="2000" y="20"/>
                      <a:pt x="2000" y="13"/>
                    </a:cubicBezTo>
                    <a:cubicBezTo>
                      <a:pt x="2000" y="6"/>
                      <a:pt x="2006" y="0"/>
                      <a:pt x="2013" y="0"/>
                    </a:cubicBezTo>
                    <a:close/>
                    <a:moveTo>
                      <a:pt x="2173" y="0"/>
                    </a:moveTo>
                    <a:lnTo>
                      <a:pt x="2253" y="0"/>
                    </a:lnTo>
                    <a:cubicBezTo>
                      <a:pt x="2261" y="0"/>
                      <a:pt x="2266" y="6"/>
                      <a:pt x="2266" y="13"/>
                    </a:cubicBezTo>
                    <a:cubicBezTo>
                      <a:pt x="2266" y="20"/>
                      <a:pt x="2261" y="26"/>
                      <a:pt x="2253" y="26"/>
                    </a:cubicBezTo>
                    <a:lnTo>
                      <a:pt x="2173" y="26"/>
                    </a:lnTo>
                    <a:cubicBezTo>
                      <a:pt x="2166" y="26"/>
                      <a:pt x="2160" y="20"/>
                      <a:pt x="2160" y="13"/>
                    </a:cubicBezTo>
                    <a:cubicBezTo>
                      <a:pt x="2160" y="6"/>
                      <a:pt x="2166" y="0"/>
                      <a:pt x="2173" y="0"/>
                    </a:cubicBezTo>
                    <a:close/>
                    <a:moveTo>
                      <a:pt x="2333" y="0"/>
                    </a:moveTo>
                    <a:lnTo>
                      <a:pt x="2413" y="0"/>
                    </a:lnTo>
                    <a:cubicBezTo>
                      <a:pt x="2421" y="0"/>
                      <a:pt x="2426" y="6"/>
                      <a:pt x="2426" y="13"/>
                    </a:cubicBezTo>
                    <a:cubicBezTo>
                      <a:pt x="2426" y="20"/>
                      <a:pt x="2421" y="26"/>
                      <a:pt x="2413" y="26"/>
                    </a:cubicBezTo>
                    <a:lnTo>
                      <a:pt x="2333" y="26"/>
                    </a:lnTo>
                    <a:cubicBezTo>
                      <a:pt x="2326" y="26"/>
                      <a:pt x="2320" y="20"/>
                      <a:pt x="2320" y="13"/>
                    </a:cubicBezTo>
                    <a:cubicBezTo>
                      <a:pt x="2320" y="6"/>
                      <a:pt x="2326" y="0"/>
                      <a:pt x="2333" y="0"/>
                    </a:cubicBezTo>
                    <a:close/>
                    <a:moveTo>
                      <a:pt x="2493" y="0"/>
                    </a:moveTo>
                    <a:lnTo>
                      <a:pt x="2573" y="0"/>
                    </a:lnTo>
                    <a:cubicBezTo>
                      <a:pt x="2581" y="0"/>
                      <a:pt x="2586" y="6"/>
                      <a:pt x="2586" y="13"/>
                    </a:cubicBezTo>
                    <a:cubicBezTo>
                      <a:pt x="2586" y="20"/>
                      <a:pt x="2581" y="26"/>
                      <a:pt x="2573" y="26"/>
                    </a:cubicBezTo>
                    <a:lnTo>
                      <a:pt x="2493" y="26"/>
                    </a:lnTo>
                    <a:cubicBezTo>
                      <a:pt x="2486" y="26"/>
                      <a:pt x="2480" y="20"/>
                      <a:pt x="2480" y="13"/>
                    </a:cubicBezTo>
                    <a:cubicBezTo>
                      <a:pt x="2480" y="6"/>
                      <a:pt x="2486" y="0"/>
                      <a:pt x="2493" y="0"/>
                    </a:cubicBezTo>
                    <a:close/>
                    <a:moveTo>
                      <a:pt x="2653" y="0"/>
                    </a:moveTo>
                    <a:lnTo>
                      <a:pt x="2733" y="0"/>
                    </a:lnTo>
                    <a:cubicBezTo>
                      <a:pt x="2741" y="0"/>
                      <a:pt x="2746" y="6"/>
                      <a:pt x="2746" y="13"/>
                    </a:cubicBezTo>
                    <a:cubicBezTo>
                      <a:pt x="2746" y="20"/>
                      <a:pt x="2741" y="26"/>
                      <a:pt x="2733" y="26"/>
                    </a:cubicBezTo>
                    <a:lnTo>
                      <a:pt x="2653" y="26"/>
                    </a:lnTo>
                    <a:cubicBezTo>
                      <a:pt x="2646" y="26"/>
                      <a:pt x="2640" y="20"/>
                      <a:pt x="2640" y="13"/>
                    </a:cubicBezTo>
                    <a:cubicBezTo>
                      <a:pt x="2640" y="6"/>
                      <a:pt x="2646" y="0"/>
                      <a:pt x="2653" y="0"/>
                    </a:cubicBezTo>
                    <a:close/>
                    <a:moveTo>
                      <a:pt x="2813" y="0"/>
                    </a:moveTo>
                    <a:lnTo>
                      <a:pt x="2893" y="0"/>
                    </a:lnTo>
                    <a:cubicBezTo>
                      <a:pt x="2901" y="0"/>
                      <a:pt x="2906" y="6"/>
                      <a:pt x="2906" y="13"/>
                    </a:cubicBezTo>
                    <a:cubicBezTo>
                      <a:pt x="2906" y="20"/>
                      <a:pt x="2901" y="26"/>
                      <a:pt x="2893" y="26"/>
                    </a:cubicBezTo>
                    <a:lnTo>
                      <a:pt x="2813" y="26"/>
                    </a:lnTo>
                    <a:cubicBezTo>
                      <a:pt x="2806" y="26"/>
                      <a:pt x="2800" y="20"/>
                      <a:pt x="2800" y="13"/>
                    </a:cubicBezTo>
                    <a:cubicBezTo>
                      <a:pt x="2800" y="6"/>
                      <a:pt x="2806" y="0"/>
                      <a:pt x="2813" y="0"/>
                    </a:cubicBezTo>
                    <a:close/>
                    <a:moveTo>
                      <a:pt x="2973" y="0"/>
                    </a:moveTo>
                    <a:lnTo>
                      <a:pt x="3053" y="0"/>
                    </a:lnTo>
                    <a:cubicBezTo>
                      <a:pt x="3061" y="0"/>
                      <a:pt x="3066" y="6"/>
                      <a:pt x="3066" y="13"/>
                    </a:cubicBezTo>
                    <a:cubicBezTo>
                      <a:pt x="3066" y="20"/>
                      <a:pt x="3061" y="26"/>
                      <a:pt x="3053" y="26"/>
                    </a:cubicBezTo>
                    <a:lnTo>
                      <a:pt x="2973" y="26"/>
                    </a:lnTo>
                    <a:cubicBezTo>
                      <a:pt x="2966" y="26"/>
                      <a:pt x="2960" y="20"/>
                      <a:pt x="2960" y="13"/>
                    </a:cubicBezTo>
                    <a:cubicBezTo>
                      <a:pt x="2960" y="6"/>
                      <a:pt x="2966" y="0"/>
                      <a:pt x="2973" y="0"/>
                    </a:cubicBezTo>
                    <a:close/>
                    <a:moveTo>
                      <a:pt x="3133" y="0"/>
                    </a:moveTo>
                    <a:lnTo>
                      <a:pt x="3213" y="0"/>
                    </a:lnTo>
                    <a:cubicBezTo>
                      <a:pt x="3221" y="0"/>
                      <a:pt x="3226" y="6"/>
                      <a:pt x="3226" y="13"/>
                    </a:cubicBezTo>
                    <a:cubicBezTo>
                      <a:pt x="3226" y="20"/>
                      <a:pt x="3221" y="26"/>
                      <a:pt x="3213" y="26"/>
                    </a:cubicBezTo>
                    <a:lnTo>
                      <a:pt x="3133" y="26"/>
                    </a:lnTo>
                    <a:cubicBezTo>
                      <a:pt x="3126" y="26"/>
                      <a:pt x="3120" y="20"/>
                      <a:pt x="3120" y="13"/>
                    </a:cubicBezTo>
                    <a:cubicBezTo>
                      <a:pt x="3120" y="6"/>
                      <a:pt x="3126" y="0"/>
                      <a:pt x="3133" y="0"/>
                    </a:cubicBezTo>
                    <a:close/>
                    <a:moveTo>
                      <a:pt x="3293" y="0"/>
                    </a:moveTo>
                    <a:lnTo>
                      <a:pt x="3373" y="0"/>
                    </a:lnTo>
                    <a:cubicBezTo>
                      <a:pt x="3381" y="0"/>
                      <a:pt x="3386" y="6"/>
                      <a:pt x="3386" y="13"/>
                    </a:cubicBezTo>
                    <a:cubicBezTo>
                      <a:pt x="3386" y="20"/>
                      <a:pt x="3381" y="26"/>
                      <a:pt x="3373" y="26"/>
                    </a:cubicBezTo>
                    <a:lnTo>
                      <a:pt x="3293" y="26"/>
                    </a:lnTo>
                    <a:cubicBezTo>
                      <a:pt x="3286" y="26"/>
                      <a:pt x="3280" y="20"/>
                      <a:pt x="3280" y="13"/>
                    </a:cubicBezTo>
                    <a:cubicBezTo>
                      <a:pt x="3280" y="6"/>
                      <a:pt x="3286" y="0"/>
                      <a:pt x="3293" y="0"/>
                    </a:cubicBezTo>
                    <a:close/>
                    <a:moveTo>
                      <a:pt x="3453" y="0"/>
                    </a:moveTo>
                    <a:lnTo>
                      <a:pt x="3533" y="0"/>
                    </a:lnTo>
                    <a:cubicBezTo>
                      <a:pt x="3541" y="0"/>
                      <a:pt x="3546" y="6"/>
                      <a:pt x="3546" y="13"/>
                    </a:cubicBezTo>
                    <a:cubicBezTo>
                      <a:pt x="3546" y="20"/>
                      <a:pt x="3541" y="26"/>
                      <a:pt x="3533" y="26"/>
                    </a:cubicBezTo>
                    <a:lnTo>
                      <a:pt x="3453" y="26"/>
                    </a:lnTo>
                    <a:cubicBezTo>
                      <a:pt x="3446" y="26"/>
                      <a:pt x="3440" y="20"/>
                      <a:pt x="3440" y="13"/>
                    </a:cubicBezTo>
                    <a:cubicBezTo>
                      <a:pt x="3440" y="6"/>
                      <a:pt x="3446" y="0"/>
                      <a:pt x="3453" y="0"/>
                    </a:cubicBezTo>
                    <a:close/>
                    <a:moveTo>
                      <a:pt x="3613" y="0"/>
                    </a:moveTo>
                    <a:lnTo>
                      <a:pt x="3693" y="0"/>
                    </a:lnTo>
                    <a:cubicBezTo>
                      <a:pt x="3701" y="0"/>
                      <a:pt x="3706" y="6"/>
                      <a:pt x="3706" y="13"/>
                    </a:cubicBezTo>
                    <a:cubicBezTo>
                      <a:pt x="3706" y="20"/>
                      <a:pt x="3701" y="26"/>
                      <a:pt x="3693" y="26"/>
                    </a:cubicBezTo>
                    <a:lnTo>
                      <a:pt x="3613" y="26"/>
                    </a:lnTo>
                    <a:cubicBezTo>
                      <a:pt x="3606" y="26"/>
                      <a:pt x="3600" y="20"/>
                      <a:pt x="3600" y="13"/>
                    </a:cubicBezTo>
                    <a:cubicBezTo>
                      <a:pt x="3600" y="6"/>
                      <a:pt x="3606" y="0"/>
                      <a:pt x="3613" y="0"/>
                    </a:cubicBezTo>
                    <a:close/>
                    <a:moveTo>
                      <a:pt x="3773" y="0"/>
                    </a:moveTo>
                    <a:lnTo>
                      <a:pt x="3853" y="0"/>
                    </a:lnTo>
                    <a:cubicBezTo>
                      <a:pt x="3861" y="0"/>
                      <a:pt x="3866" y="6"/>
                      <a:pt x="3866" y="13"/>
                    </a:cubicBezTo>
                    <a:cubicBezTo>
                      <a:pt x="3866" y="20"/>
                      <a:pt x="3861" y="26"/>
                      <a:pt x="3853" y="26"/>
                    </a:cubicBezTo>
                    <a:lnTo>
                      <a:pt x="3773" y="26"/>
                    </a:lnTo>
                    <a:cubicBezTo>
                      <a:pt x="3766" y="26"/>
                      <a:pt x="3760" y="20"/>
                      <a:pt x="3760" y="13"/>
                    </a:cubicBezTo>
                    <a:cubicBezTo>
                      <a:pt x="3760" y="6"/>
                      <a:pt x="3766" y="0"/>
                      <a:pt x="3773" y="0"/>
                    </a:cubicBezTo>
                    <a:close/>
                    <a:moveTo>
                      <a:pt x="3933" y="0"/>
                    </a:moveTo>
                    <a:lnTo>
                      <a:pt x="4013" y="0"/>
                    </a:lnTo>
                    <a:cubicBezTo>
                      <a:pt x="4021" y="0"/>
                      <a:pt x="4026" y="6"/>
                      <a:pt x="4026" y="13"/>
                    </a:cubicBezTo>
                    <a:cubicBezTo>
                      <a:pt x="4026" y="20"/>
                      <a:pt x="4021" y="26"/>
                      <a:pt x="4013" y="26"/>
                    </a:cubicBezTo>
                    <a:lnTo>
                      <a:pt x="3933" y="26"/>
                    </a:lnTo>
                    <a:cubicBezTo>
                      <a:pt x="3926" y="26"/>
                      <a:pt x="3920" y="20"/>
                      <a:pt x="3920" y="13"/>
                    </a:cubicBezTo>
                    <a:cubicBezTo>
                      <a:pt x="3920" y="6"/>
                      <a:pt x="3926" y="0"/>
                      <a:pt x="3933" y="0"/>
                    </a:cubicBezTo>
                    <a:close/>
                    <a:moveTo>
                      <a:pt x="4093" y="0"/>
                    </a:moveTo>
                    <a:lnTo>
                      <a:pt x="4173" y="0"/>
                    </a:lnTo>
                    <a:cubicBezTo>
                      <a:pt x="4181" y="0"/>
                      <a:pt x="4186" y="6"/>
                      <a:pt x="4186" y="13"/>
                    </a:cubicBezTo>
                    <a:cubicBezTo>
                      <a:pt x="4186" y="20"/>
                      <a:pt x="4181" y="26"/>
                      <a:pt x="4173" y="26"/>
                    </a:cubicBezTo>
                    <a:lnTo>
                      <a:pt x="4093" y="26"/>
                    </a:lnTo>
                    <a:cubicBezTo>
                      <a:pt x="4086" y="26"/>
                      <a:pt x="4080" y="20"/>
                      <a:pt x="4080" y="13"/>
                    </a:cubicBezTo>
                    <a:cubicBezTo>
                      <a:pt x="4080" y="6"/>
                      <a:pt x="4086" y="0"/>
                      <a:pt x="4093" y="0"/>
                    </a:cubicBezTo>
                    <a:close/>
                    <a:moveTo>
                      <a:pt x="4253" y="0"/>
                    </a:moveTo>
                    <a:lnTo>
                      <a:pt x="4333" y="0"/>
                    </a:lnTo>
                    <a:cubicBezTo>
                      <a:pt x="4341" y="0"/>
                      <a:pt x="4346" y="6"/>
                      <a:pt x="4346" y="13"/>
                    </a:cubicBezTo>
                    <a:cubicBezTo>
                      <a:pt x="4346" y="20"/>
                      <a:pt x="4341" y="26"/>
                      <a:pt x="4333" y="26"/>
                    </a:cubicBezTo>
                    <a:lnTo>
                      <a:pt x="4253" y="26"/>
                    </a:lnTo>
                    <a:cubicBezTo>
                      <a:pt x="4246" y="26"/>
                      <a:pt x="4240" y="20"/>
                      <a:pt x="4240" y="13"/>
                    </a:cubicBezTo>
                    <a:cubicBezTo>
                      <a:pt x="4240" y="6"/>
                      <a:pt x="4246" y="0"/>
                      <a:pt x="4253" y="0"/>
                    </a:cubicBezTo>
                    <a:close/>
                    <a:moveTo>
                      <a:pt x="4413" y="0"/>
                    </a:moveTo>
                    <a:lnTo>
                      <a:pt x="4493" y="0"/>
                    </a:lnTo>
                    <a:cubicBezTo>
                      <a:pt x="4501" y="0"/>
                      <a:pt x="4506" y="6"/>
                      <a:pt x="4506" y="13"/>
                    </a:cubicBezTo>
                    <a:cubicBezTo>
                      <a:pt x="4506" y="20"/>
                      <a:pt x="4501" y="26"/>
                      <a:pt x="4493" y="26"/>
                    </a:cubicBezTo>
                    <a:lnTo>
                      <a:pt x="4413" y="26"/>
                    </a:lnTo>
                    <a:cubicBezTo>
                      <a:pt x="4406" y="26"/>
                      <a:pt x="4400" y="20"/>
                      <a:pt x="4400" y="13"/>
                    </a:cubicBezTo>
                    <a:cubicBezTo>
                      <a:pt x="4400" y="6"/>
                      <a:pt x="4406" y="0"/>
                      <a:pt x="4413" y="0"/>
                    </a:cubicBezTo>
                    <a:close/>
                    <a:moveTo>
                      <a:pt x="4573" y="0"/>
                    </a:moveTo>
                    <a:lnTo>
                      <a:pt x="4653" y="0"/>
                    </a:lnTo>
                    <a:cubicBezTo>
                      <a:pt x="4661" y="0"/>
                      <a:pt x="4666" y="6"/>
                      <a:pt x="4666" y="13"/>
                    </a:cubicBezTo>
                    <a:cubicBezTo>
                      <a:pt x="4666" y="20"/>
                      <a:pt x="4661" y="26"/>
                      <a:pt x="4653" y="26"/>
                    </a:cubicBezTo>
                    <a:lnTo>
                      <a:pt x="4573" y="26"/>
                    </a:lnTo>
                    <a:cubicBezTo>
                      <a:pt x="4566" y="26"/>
                      <a:pt x="4560" y="20"/>
                      <a:pt x="4560" y="13"/>
                    </a:cubicBezTo>
                    <a:cubicBezTo>
                      <a:pt x="4560" y="6"/>
                      <a:pt x="4566" y="0"/>
                      <a:pt x="4573" y="0"/>
                    </a:cubicBezTo>
                    <a:close/>
                    <a:moveTo>
                      <a:pt x="4733" y="0"/>
                    </a:moveTo>
                    <a:lnTo>
                      <a:pt x="4813" y="0"/>
                    </a:lnTo>
                    <a:cubicBezTo>
                      <a:pt x="4821" y="0"/>
                      <a:pt x="4826" y="6"/>
                      <a:pt x="4826" y="13"/>
                    </a:cubicBezTo>
                    <a:cubicBezTo>
                      <a:pt x="4826" y="20"/>
                      <a:pt x="4821" y="26"/>
                      <a:pt x="4813" y="26"/>
                    </a:cubicBezTo>
                    <a:lnTo>
                      <a:pt x="4733" y="26"/>
                    </a:lnTo>
                    <a:cubicBezTo>
                      <a:pt x="4726" y="26"/>
                      <a:pt x="4720" y="20"/>
                      <a:pt x="4720" y="13"/>
                    </a:cubicBezTo>
                    <a:cubicBezTo>
                      <a:pt x="4720" y="6"/>
                      <a:pt x="4726" y="0"/>
                      <a:pt x="4733" y="0"/>
                    </a:cubicBezTo>
                    <a:close/>
                    <a:moveTo>
                      <a:pt x="4893" y="0"/>
                    </a:moveTo>
                    <a:lnTo>
                      <a:pt x="4973" y="0"/>
                    </a:lnTo>
                    <a:cubicBezTo>
                      <a:pt x="4981" y="0"/>
                      <a:pt x="4986" y="6"/>
                      <a:pt x="4986" y="13"/>
                    </a:cubicBezTo>
                    <a:cubicBezTo>
                      <a:pt x="4986" y="20"/>
                      <a:pt x="4981" y="26"/>
                      <a:pt x="4973" y="26"/>
                    </a:cubicBezTo>
                    <a:lnTo>
                      <a:pt x="4893" y="26"/>
                    </a:lnTo>
                    <a:cubicBezTo>
                      <a:pt x="4886" y="26"/>
                      <a:pt x="4880" y="20"/>
                      <a:pt x="4880" y="13"/>
                    </a:cubicBezTo>
                    <a:cubicBezTo>
                      <a:pt x="4880" y="6"/>
                      <a:pt x="4886" y="0"/>
                      <a:pt x="4893" y="0"/>
                    </a:cubicBezTo>
                    <a:close/>
                    <a:moveTo>
                      <a:pt x="5053" y="0"/>
                    </a:moveTo>
                    <a:lnTo>
                      <a:pt x="5133" y="0"/>
                    </a:lnTo>
                    <a:cubicBezTo>
                      <a:pt x="5141" y="0"/>
                      <a:pt x="5146" y="6"/>
                      <a:pt x="5146" y="13"/>
                    </a:cubicBezTo>
                    <a:cubicBezTo>
                      <a:pt x="5146" y="20"/>
                      <a:pt x="5141" y="26"/>
                      <a:pt x="5133" y="26"/>
                    </a:cubicBezTo>
                    <a:lnTo>
                      <a:pt x="5053" y="26"/>
                    </a:lnTo>
                    <a:cubicBezTo>
                      <a:pt x="5046" y="26"/>
                      <a:pt x="5040" y="20"/>
                      <a:pt x="5040" y="13"/>
                    </a:cubicBezTo>
                    <a:cubicBezTo>
                      <a:pt x="5040" y="6"/>
                      <a:pt x="5046" y="0"/>
                      <a:pt x="5053" y="0"/>
                    </a:cubicBezTo>
                    <a:close/>
                    <a:moveTo>
                      <a:pt x="5213" y="0"/>
                    </a:moveTo>
                    <a:lnTo>
                      <a:pt x="5293" y="0"/>
                    </a:lnTo>
                    <a:cubicBezTo>
                      <a:pt x="5301" y="0"/>
                      <a:pt x="5306" y="6"/>
                      <a:pt x="5306" y="13"/>
                    </a:cubicBezTo>
                    <a:cubicBezTo>
                      <a:pt x="5306" y="20"/>
                      <a:pt x="5301" y="26"/>
                      <a:pt x="5293" y="26"/>
                    </a:cubicBezTo>
                    <a:lnTo>
                      <a:pt x="5213" y="26"/>
                    </a:lnTo>
                    <a:cubicBezTo>
                      <a:pt x="5206" y="26"/>
                      <a:pt x="5200" y="20"/>
                      <a:pt x="5200" y="13"/>
                    </a:cubicBezTo>
                    <a:cubicBezTo>
                      <a:pt x="5200" y="6"/>
                      <a:pt x="5206" y="0"/>
                      <a:pt x="5213" y="0"/>
                    </a:cubicBezTo>
                    <a:close/>
                    <a:moveTo>
                      <a:pt x="5373" y="0"/>
                    </a:moveTo>
                    <a:lnTo>
                      <a:pt x="5453" y="0"/>
                    </a:lnTo>
                    <a:cubicBezTo>
                      <a:pt x="5461" y="0"/>
                      <a:pt x="5466" y="6"/>
                      <a:pt x="5466" y="13"/>
                    </a:cubicBezTo>
                    <a:cubicBezTo>
                      <a:pt x="5466" y="20"/>
                      <a:pt x="5461" y="26"/>
                      <a:pt x="5453" y="26"/>
                    </a:cubicBezTo>
                    <a:lnTo>
                      <a:pt x="5373" y="26"/>
                    </a:lnTo>
                    <a:cubicBezTo>
                      <a:pt x="5366" y="26"/>
                      <a:pt x="5360" y="20"/>
                      <a:pt x="5360" y="13"/>
                    </a:cubicBezTo>
                    <a:cubicBezTo>
                      <a:pt x="5360" y="6"/>
                      <a:pt x="5366" y="0"/>
                      <a:pt x="5373" y="0"/>
                    </a:cubicBezTo>
                    <a:close/>
                    <a:moveTo>
                      <a:pt x="5533" y="0"/>
                    </a:moveTo>
                    <a:lnTo>
                      <a:pt x="5613" y="0"/>
                    </a:lnTo>
                    <a:cubicBezTo>
                      <a:pt x="5621" y="0"/>
                      <a:pt x="5626" y="6"/>
                      <a:pt x="5626" y="13"/>
                    </a:cubicBezTo>
                    <a:cubicBezTo>
                      <a:pt x="5626" y="20"/>
                      <a:pt x="5621" y="26"/>
                      <a:pt x="5613" y="26"/>
                    </a:cubicBezTo>
                    <a:lnTo>
                      <a:pt x="5533" y="26"/>
                    </a:lnTo>
                    <a:cubicBezTo>
                      <a:pt x="5526" y="26"/>
                      <a:pt x="5520" y="20"/>
                      <a:pt x="5520" y="13"/>
                    </a:cubicBezTo>
                    <a:cubicBezTo>
                      <a:pt x="5520" y="6"/>
                      <a:pt x="5526" y="0"/>
                      <a:pt x="5533" y="0"/>
                    </a:cubicBezTo>
                    <a:close/>
                    <a:moveTo>
                      <a:pt x="5693" y="0"/>
                    </a:moveTo>
                    <a:lnTo>
                      <a:pt x="5773" y="0"/>
                    </a:lnTo>
                    <a:cubicBezTo>
                      <a:pt x="5781" y="0"/>
                      <a:pt x="5786" y="6"/>
                      <a:pt x="5786" y="13"/>
                    </a:cubicBezTo>
                    <a:cubicBezTo>
                      <a:pt x="5786" y="20"/>
                      <a:pt x="5781" y="26"/>
                      <a:pt x="5773" y="26"/>
                    </a:cubicBezTo>
                    <a:lnTo>
                      <a:pt x="5693" y="26"/>
                    </a:lnTo>
                    <a:cubicBezTo>
                      <a:pt x="5686" y="26"/>
                      <a:pt x="5680" y="20"/>
                      <a:pt x="5680" y="13"/>
                    </a:cubicBezTo>
                    <a:cubicBezTo>
                      <a:pt x="5680" y="6"/>
                      <a:pt x="5686" y="0"/>
                      <a:pt x="5693" y="0"/>
                    </a:cubicBezTo>
                    <a:close/>
                    <a:moveTo>
                      <a:pt x="5853" y="0"/>
                    </a:moveTo>
                    <a:lnTo>
                      <a:pt x="5933" y="0"/>
                    </a:lnTo>
                    <a:cubicBezTo>
                      <a:pt x="5941" y="0"/>
                      <a:pt x="5946" y="6"/>
                      <a:pt x="5946" y="13"/>
                    </a:cubicBezTo>
                    <a:cubicBezTo>
                      <a:pt x="5946" y="20"/>
                      <a:pt x="5941" y="26"/>
                      <a:pt x="5933" y="26"/>
                    </a:cubicBezTo>
                    <a:lnTo>
                      <a:pt x="5853" y="26"/>
                    </a:lnTo>
                    <a:cubicBezTo>
                      <a:pt x="5846" y="26"/>
                      <a:pt x="5840" y="20"/>
                      <a:pt x="5840" y="13"/>
                    </a:cubicBezTo>
                    <a:cubicBezTo>
                      <a:pt x="5840" y="6"/>
                      <a:pt x="5846" y="0"/>
                      <a:pt x="5853" y="0"/>
                    </a:cubicBezTo>
                    <a:close/>
                    <a:moveTo>
                      <a:pt x="6013" y="0"/>
                    </a:moveTo>
                    <a:lnTo>
                      <a:pt x="6093" y="0"/>
                    </a:lnTo>
                    <a:cubicBezTo>
                      <a:pt x="6101" y="0"/>
                      <a:pt x="6106" y="6"/>
                      <a:pt x="6106" y="13"/>
                    </a:cubicBezTo>
                    <a:cubicBezTo>
                      <a:pt x="6106" y="20"/>
                      <a:pt x="6101" y="26"/>
                      <a:pt x="6093" y="26"/>
                    </a:cubicBezTo>
                    <a:lnTo>
                      <a:pt x="6013" y="26"/>
                    </a:lnTo>
                    <a:cubicBezTo>
                      <a:pt x="6006" y="26"/>
                      <a:pt x="6000" y="20"/>
                      <a:pt x="6000" y="13"/>
                    </a:cubicBezTo>
                    <a:cubicBezTo>
                      <a:pt x="6000" y="6"/>
                      <a:pt x="6006" y="0"/>
                      <a:pt x="6013" y="0"/>
                    </a:cubicBezTo>
                    <a:close/>
                    <a:moveTo>
                      <a:pt x="6173" y="0"/>
                    </a:moveTo>
                    <a:lnTo>
                      <a:pt x="6253" y="0"/>
                    </a:lnTo>
                    <a:cubicBezTo>
                      <a:pt x="6261" y="0"/>
                      <a:pt x="6266" y="6"/>
                      <a:pt x="6266" y="13"/>
                    </a:cubicBezTo>
                    <a:cubicBezTo>
                      <a:pt x="6266" y="20"/>
                      <a:pt x="6261" y="26"/>
                      <a:pt x="6253" y="26"/>
                    </a:cubicBezTo>
                    <a:lnTo>
                      <a:pt x="6173" y="26"/>
                    </a:lnTo>
                    <a:cubicBezTo>
                      <a:pt x="6166" y="26"/>
                      <a:pt x="6160" y="20"/>
                      <a:pt x="6160" y="13"/>
                    </a:cubicBezTo>
                    <a:cubicBezTo>
                      <a:pt x="6160" y="6"/>
                      <a:pt x="6166" y="0"/>
                      <a:pt x="6173" y="0"/>
                    </a:cubicBezTo>
                    <a:close/>
                    <a:moveTo>
                      <a:pt x="6333" y="0"/>
                    </a:moveTo>
                    <a:lnTo>
                      <a:pt x="6413" y="0"/>
                    </a:lnTo>
                    <a:cubicBezTo>
                      <a:pt x="6421" y="0"/>
                      <a:pt x="6426" y="6"/>
                      <a:pt x="6426" y="13"/>
                    </a:cubicBezTo>
                    <a:cubicBezTo>
                      <a:pt x="6426" y="20"/>
                      <a:pt x="6421" y="26"/>
                      <a:pt x="6413" y="26"/>
                    </a:cubicBezTo>
                    <a:lnTo>
                      <a:pt x="6333" y="26"/>
                    </a:lnTo>
                    <a:cubicBezTo>
                      <a:pt x="6326" y="26"/>
                      <a:pt x="6320" y="20"/>
                      <a:pt x="6320" y="13"/>
                    </a:cubicBezTo>
                    <a:cubicBezTo>
                      <a:pt x="6320" y="6"/>
                      <a:pt x="6326" y="0"/>
                      <a:pt x="6333" y="0"/>
                    </a:cubicBezTo>
                    <a:close/>
                    <a:moveTo>
                      <a:pt x="6493" y="0"/>
                    </a:moveTo>
                    <a:lnTo>
                      <a:pt x="6573" y="0"/>
                    </a:lnTo>
                    <a:cubicBezTo>
                      <a:pt x="6581" y="0"/>
                      <a:pt x="6587" y="6"/>
                      <a:pt x="6587" y="13"/>
                    </a:cubicBezTo>
                    <a:cubicBezTo>
                      <a:pt x="6587" y="20"/>
                      <a:pt x="6581" y="26"/>
                      <a:pt x="6573" y="26"/>
                    </a:cubicBezTo>
                    <a:lnTo>
                      <a:pt x="6493" y="26"/>
                    </a:lnTo>
                    <a:cubicBezTo>
                      <a:pt x="6486" y="26"/>
                      <a:pt x="6480" y="20"/>
                      <a:pt x="6480" y="13"/>
                    </a:cubicBezTo>
                    <a:cubicBezTo>
                      <a:pt x="6480" y="6"/>
                      <a:pt x="6486" y="0"/>
                      <a:pt x="6493" y="0"/>
                    </a:cubicBezTo>
                    <a:close/>
                    <a:moveTo>
                      <a:pt x="6653" y="0"/>
                    </a:moveTo>
                    <a:lnTo>
                      <a:pt x="6733" y="0"/>
                    </a:lnTo>
                    <a:cubicBezTo>
                      <a:pt x="6741" y="0"/>
                      <a:pt x="6747" y="6"/>
                      <a:pt x="6747" y="13"/>
                    </a:cubicBezTo>
                    <a:cubicBezTo>
                      <a:pt x="6747" y="20"/>
                      <a:pt x="6741" y="26"/>
                      <a:pt x="6733" y="26"/>
                    </a:cubicBezTo>
                    <a:lnTo>
                      <a:pt x="6653" y="26"/>
                    </a:lnTo>
                    <a:cubicBezTo>
                      <a:pt x="6646" y="26"/>
                      <a:pt x="6640" y="20"/>
                      <a:pt x="6640" y="13"/>
                    </a:cubicBezTo>
                    <a:cubicBezTo>
                      <a:pt x="6640" y="6"/>
                      <a:pt x="6646" y="0"/>
                      <a:pt x="6653" y="0"/>
                    </a:cubicBezTo>
                    <a:close/>
                    <a:moveTo>
                      <a:pt x="6813" y="0"/>
                    </a:moveTo>
                    <a:lnTo>
                      <a:pt x="6893" y="0"/>
                    </a:lnTo>
                    <a:cubicBezTo>
                      <a:pt x="6901" y="0"/>
                      <a:pt x="6907" y="6"/>
                      <a:pt x="6907" y="13"/>
                    </a:cubicBezTo>
                    <a:cubicBezTo>
                      <a:pt x="6907" y="20"/>
                      <a:pt x="6901" y="26"/>
                      <a:pt x="6893" y="26"/>
                    </a:cubicBezTo>
                    <a:lnTo>
                      <a:pt x="6813" y="26"/>
                    </a:lnTo>
                    <a:cubicBezTo>
                      <a:pt x="6806" y="26"/>
                      <a:pt x="6800" y="20"/>
                      <a:pt x="6800" y="13"/>
                    </a:cubicBezTo>
                    <a:cubicBezTo>
                      <a:pt x="6800" y="6"/>
                      <a:pt x="6806" y="0"/>
                      <a:pt x="6813" y="0"/>
                    </a:cubicBezTo>
                    <a:close/>
                    <a:moveTo>
                      <a:pt x="6973" y="0"/>
                    </a:moveTo>
                    <a:lnTo>
                      <a:pt x="7053" y="0"/>
                    </a:lnTo>
                    <a:cubicBezTo>
                      <a:pt x="7061" y="0"/>
                      <a:pt x="7067" y="6"/>
                      <a:pt x="7067" y="13"/>
                    </a:cubicBezTo>
                    <a:cubicBezTo>
                      <a:pt x="7067" y="20"/>
                      <a:pt x="7061" y="26"/>
                      <a:pt x="7053" y="26"/>
                    </a:cubicBezTo>
                    <a:lnTo>
                      <a:pt x="6973" y="26"/>
                    </a:lnTo>
                    <a:cubicBezTo>
                      <a:pt x="6966" y="26"/>
                      <a:pt x="6960" y="20"/>
                      <a:pt x="6960" y="13"/>
                    </a:cubicBezTo>
                    <a:cubicBezTo>
                      <a:pt x="6960" y="6"/>
                      <a:pt x="6966" y="0"/>
                      <a:pt x="6973" y="0"/>
                    </a:cubicBezTo>
                    <a:close/>
                    <a:moveTo>
                      <a:pt x="7133" y="0"/>
                    </a:moveTo>
                    <a:lnTo>
                      <a:pt x="7213" y="0"/>
                    </a:lnTo>
                    <a:cubicBezTo>
                      <a:pt x="7221" y="0"/>
                      <a:pt x="7227" y="6"/>
                      <a:pt x="7227" y="13"/>
                    </a:cubicBezTo>
                    <a:cubicBezTo>
                      <a:pt x="7227" y="20"/>
                      <a:pt x="7221" y="26"/>
                      <a:pt x="7213" y="26"/>
                    </a:cubicBezTo>
                    <a:lnTo>
                      <a:pt x="7133" y="26"/>
                    </a:lnTo>
                    <a:cubicBezTo>
                      <a:pt x="7126" y="26"/>
                      <a:pt x="7120" y="20"/>
                      <a:pt x="7120" y="13"/>
                    </a:cubicBezTo>
                    <a:cubicBezTo>
                      <a:pt x="7120" y="6"/>
                      <a:pt x="7126" y="0"/>
                      <a:pt x="7133" y="0"/>
                    </a:cubicBezTo>
                    <a:close/>
                    <a:moveTo>
                      <a:pt x="7293" y="0"/>
                    </a:moveTo>
                    <a:lnTo>
                      <a:pt x="7373" y="0"/>
                    </a:lnTo>
                    <a:cubicBezTo>
                      <a:pt x="7381" y="0"/>
                      <a:pt x="7387" y="6"/>
                      <a:pt x="7387" y="13"/>
                    </a:cubicBezTo>
                    <a:cubicBezTo>
                      <a:pt x="7387" y="20"/>
                      <a:pt x="7381" y="26"/>
                      <a:pt x="7373" y="26"/>
                    </a:cubicBezTo>
                    <a:lnTo>
                      <a:pt x="7293" y="26"/>
                    </a:lnTo>
                    <a:cubicBezTo>
                      <a:pt x="7286" y="26"/>
                      <a:pt x="7280" y="20"/>
                      <a:pt x="7280" y="13"/>
                    </a:cubicBezTo>
                    <a:cubicBezTo>
                      <a:pt x="7280" y="6"/>
                      <a:pt x="7286" y="0"/>
                      <a:pt x="7293" y="0"/>
                    </a:cubicBezTo>
                    <a:close/>
                    <a:moveTo>
                      <a:pt x="7453" y="0"/>
                    </a:moveTo>
                    <a:lnTo>
                      <a:pt x="7533" y="0"/>
                    </a:lnTo>
                    <a:cubicBezTo>
                      <a:pt x="7541" y="0"/>
                      <a:pt x="7547" y="6"/>
                      <a:pt x="7547" y="13"/>
                    </a:cubicBezTo>
                    <a:cubicBezTo>
                      <a:pt x="7547" y="20"/>
                      <a:pt x="7541" y="26"/>
                      <a:pt x="7533" y="26"/>
                    </a:cubicBezTo>
                    <a:lnTo>
                      <a:pt x="7453" y="26"/>
                    </a:lnTo>
                    <a:cubicBezTo>
                      <a:pt x="7446" y="26"/>
                      <a:pt x="7440" y="20"/>
                      <a:pt x="7440" y="13"/>
                    </a:cubicBezTo>
                    <a:cubicBezTo>
                      <a:pt x="7440" y="6"/>
                      <a:pt x="7446" y="0"/>
                      <a:pt x="7453" y="0"/>
                    </a:cubicBezTo>
                    <a:close/>
                    <a:moveTo>
                      <a:pt x="7613" y="0"/>
                    </a:moveTo>
                    <a:lnTo>
                      <a:pt x="7693" y="0"/>
                    </a:lnTo>
                    <a:cubicBezTo>
                      <a:pt x="7701" y="0"/>
                      <a:pt x="7707" y="6"/>
                      <a:pt x="7707" y="13"/>
                    </a:cubicBezTo>
                    <a:cubicBezTo>
                      <a:pt x="7707" y="20"/>
                      <a:pt x="7701" y="26"/>
                      <a:pt x="7693" y="26"/>
                    </a:cubicBezTo>
                    <a:lnTo>
                      <a:pt x="7613" y="26"/>
                    </a:lnTo>
                    <a:cubicBezTo>
                      <a:pt x="7606" y="26"/>
                      <a:pt x="7600" y="20"/>
                      <a:pt x="7600" y="13"/>
                    </a:cubicBezTo>
                    <a:cubicBezTo>
                      <a:pt x="7600" y="6"/>
                      <a:pt x="7606" y="0"/>
                      <a:pt x="7613" y="0"/>
                    </a:cubicBezTo>
                    <a:close/>
                    <a:moveTo>
                      <a:pt x="7773" y="0"/>
                    </a:moveTo>
                    <a:lnTo>
                      <a:pt x="7853" y="0"/>
                    </a:lnTo>
                    <a:cubicBezTo>
                      <a:pt x="7861" y="0"/>
                      <a:pt x="7867" y="6"/>
                      <a:pt x="7867" y="13"/>
                    </a:cubicBezTo>
                    <a:cubicBezTo>
                      <a:pt x="7867" y="20"/>
                      <a:pt x="7861" y="26"/>
                      <a:pt x="7853" y="26"/>
                    </a:cubicBezTo>
                    <a:lnTo>
                      <a:pt x="7773" y="26"/>
                    </a:lnTo>
                    <a:cubicBezTo>
                      <a:pt x="7766" y="26"/>
                      <a:pt x="7760" y="20"/>
                      <a:pt x="7760" y="13"/>
                    </a:cubicBezTo>
                    <a:cubicBezTo>
                      <a:pt x="7760" y="6"/>
                      <a:pt x="7766" y="0"/>
                      <a:pt x="7773" y="0"/>
                    </a:cubicBezTo>
                    <a:close/>
                    <a:moveTo>
                      <a:pt x="7933" y="0"/>
                    </a:moveTo>
                    <a:lnTo>
                      <a:pt x="8013" y="0"/>
                    </a:lnTo>
                    <a:cubicBezTo>
                      <a:pt x="8021" y="0"/>
                      <a:pt x="8027" y="6"/>
                      <a:pt x="8027" y="13"/>
                    </a:cubicBezTo>
                    <a:cubicBezTo>
                      <a:pt x="8027" y="20"/>
                      <a:pt x="8021" y="26"/>
                      <a:pt x="8013" y="26"/>
                    </a:cubicBezTo>
                    <a:lnTo>
                      <a:pt x="7933" y="26"/>
                    </a:lnTo>
                    <a:cubicBezTo>
                      <a:pt x="7926" y="26"/>
                      <a:pt x="7920" y="20"/>
                      <a:pt x="7920" y="13"/>
                    </a:cubicBezTo>
                    <a:cubicBezTo>
                      <a:pt x="7920" y="6"/>
                      <a:pt x="7926" y="0"/>
                      <a:pt x="7933" y="0"/>
                    </a:cubicBezTo>
                    <a:close/>
                    <a:moveTo>
                      <a:pt x="8093" y="0"/>
                    </a:moveTo>
                    <a:lnTo>
                      <a:pt x="8173" y="0"/>
                    </a:lnTo>
                    <a:cubicBezTo>
                      <a:pt x="8181" y="0"/>
                      <a:pt x="8187" y="6"/>
                      <a:pt x="8187" y="13"/>
                    </a:cubicBezTo>
                    <a:cubicBezTo>
                      <a:pt x="8187" y="20"/>
                      <a:pt x="8181" y="26"/>
                      <a:pt x="8173" y="26"/>
                    </a:cubicBezTo>
                    <a:lnTo>
                      <a:pt x="8093" y="26"/>
                    </a:lnTo>
                    <a:cubicBezTo>
                      <a:pt x="8086" y="26"/>
                      <a:pt x="8080" y="20"/>
                      <a:pt x="8080" y="13"/>
                    </a:cubicBezTo>
                    <a:cubicBezTo>
                      <a:pt x="8080" y="6"/>
                      <a:pt x="8086" y="0"/>
                      <a:pt x="8093" y="0"/>
                    </a:cubicBezTo>
                    <a:close/>
                    <a:moveTo>
                      <a:pt x="8253" y="0"/>
                    </a:moveTo>
                    <a:lnTo>
                      <a:pt x="8333" y="0"/>
                    </a:lnTo>
                    <a:cubicBezTo>
                      <a:pt x="8341" y="0"/>
                      <a:pt x="8347" y="6"/>
                      <a:pt x="8347" y="13"/>
                    </a:cubicBezTo>
                    <a:cubicBezTo>
                      <a:pt x="8347" y="20"/>
                      <a:pt x="8341" y="26"/>
                      <a:pt x="8333" y="26"/>
                    </a:cubicBezTo>
                    <a:lnTo>
                      <a:pt x="8253" y="26"/>
                    </a:lnTo>
                    <a:cubicBezTo>
                      <a:pt x="8246" y="26"/>
                      <a:pt x="8240" y="20"/>
                      <a:pt x="8240" y="13"/>
                    </a:cubicBezTo>
                    <a:cubicBezTo>
                      <a:pt x="8240" y="6"/>
                      <a:pt x="8246" y="0"/>
                      <a:pt x="8253" y="0"/>
                    </a:cubicBezTo>
                    <a:close/>
                    <a:moveTo>
                      <a:pt x="8413" y="0"/>
                    </a:moveTo>
                    <a:lnTo>
                      <a:pt x="8493" y="0"/>
                    </a:lnTo>
                    <a:cubicBezTo>
                      <a:pt x="8501" y="0"/>
                      <a:pt x="8507" y="6"/>
                      <a:pt x="8507" y="13"/>
                    </a:cubicBezTo>
                    <a:cubicBezTo>
                      <a:pt x="8507" y="20"/>
                      <a:pt x="8501" y="26"/>
                      <a:pt x="8493" y="26"/>
                    </a:cubicBezTo>
                    <a:lnTo>
                      <a:pt x="8413" y="26"/>
                    </a:lnTo>
                    <a:cubicBezTo>
                      <a:pt x="8406" y="26"/>
                      <a:pt x="8400" y="20"/>
                      <a:pt x="8400" y="13"/>
                    </a:cubicBezTo>
                    <a:cubicBezTo>
                      <a:pt x="8400" y="6"/>
                      <a:pt x="8406" y="0"/>
                      <a:pt x="8413" y="0"/>
                    </a:cubicBezTo>
                    <a:close/>
                    <a:moveTo>
                      <a:pt x="8573" y="0"/>
                    </a:moveTo>
                    <a:lnTo>
                      <a:pt x="8653" y="0"/>
                    </a:lnTo>
                    <a:cubicBezTo>
                      <a:pt x="8661" y="0"/>
                      <a:pt x="8667" y="6"/>
                      <a:pt x="8667" y="13"/>
                    </a:cubicBezTo>
                    <a:cubicBezTo>
                      <a:pt x="8667" y="20"/>
                      <a:pt x="8661" y="26"/>
                      <a:pt x="8653" y="26"/>
                    </a:cubicBezTo>
                    <a:lnTo>
                      <a:pt x="8573" y="26"/>
                    </a:lnTo>
                    <a:cubicBezTo>
                      <a:pt x="8566" y="26"/>
                      <a:pt x="8560" y="20"/>
                      <a:pt x="8560" y="13"/>
                    </a:cubicBezTo>
                    <a:cubicBezTo>
                      <a:pt x="8560" y="6"/>
                      <a:pt x="8566" y="0"/>
                      <a:pt x="8573" y="0"/>
                    </a:cubicBezTo>
                    <a:close/>
                    <a:moveTo>
                      <a:pt x="8733" y="0"/>
                    </a:moveTo>
                    <a:lnTo>
                      <a:pt x="8813" y="0"/>
                    </a:lnTo>
                    <a:cubicBezTo>
                      <a:pt x="8821" y="0"/>
                      <a:pt x="8827" y="6"/>
                      <a:pt x="8827" y="13"/>
                    </a:cubicBezTo>
                    <a:cubicBezTo>
                      <a:pt x="8827" y="20"/>
                      <a:pt x="8821" y="26"/>
                      <a:pt x="8813" y="26"/>
                    </a:cubicBezTo>
                    <a:lnTo>
                      <a:pt x="8733" y="26"/>
                    </a:lnTo>
                    <a:cubicBezTo>
                      <a:pt x="8726" y="26"/>
                      <a:pt x="8720" y="20"/>
                      <a:pt x="8720" y="13"/>
                    </a:cubicBezTo>
                    <a:cubicBezTo>
                      <a:pt x="8720" y="6"/>
                      <a:pt x="8726" y="0"/>
                      <a:pt x="8733" y="0"/>
                    </a:cubicBezTo>
                    <a:close/>
                    <a:moveTo>
                      <a:pt x="8893" y="0"/>
                    </a:moveTo>
                    <a:lnTo>
                      <a:pt x="8973" y="0"/>
                    </a:lnTo>
                    <a:cubicBezTo>
                      <a:pt x="8981" y="0"/>
                      <a:pt x="8987" y="6"/>
                      <a:pt x="8987" y="13"/>
                    </a:cubicBezTo>
                    <a:cubicBezTo>
                      <a:pt x="8987" y="20"/>
                      <a:pt x="8981" y="26"/>
                      <a:pt x="8973" y="26"/>
                    </a:cubicBezTo>
                    <a:lnTo>
                      <a:pt x="8893" y="26"/>
                    </a:lnTo>
                    <a:cubicBezTo>
                      <a:pt x="8886" y="26"/>
                      <a:pt x="8880" y="20"/>
                      <a:pt x="8880" y="13"/>
                    </a:cubicBezTo>
                    <a:cubicBezTo>
                      <a:pt x="8880" y="6"/>
                      <a:pt x="8886" y="0"/>
                      <a:pt x="8893" y="0"/>
                    </a:cubicBezTo>
                    <a:close/>
                    <a:moveTo>
                      <a:pt x="9053" y="0"/>
                    </a:moveTo>
                    <a:lnTo>
                      <a:pt x="9133" y="0"/>
                    </a:lnTo>
                    <a:cubicBezTo>
                      <a:pt x="9141" y="0"/>
                      <a:pt x="9147" y="6"/>
                      <a:pt x="9147" y="13"/>
                    </a:cubicBezTo>
                    <a:cubicBezTo>
                      <a:pt x="9147" y="20"/>
                      <a:pt x="9141" y="26"/>
                      <a:pt x="9133" y="26"/>
                    </a:cubicBezTo>
                    <a:lnTo>
                      <a:pt x="9053" y="26"/>
                    </a:lnTo>
                    <a:cubicBezTo>
                      <a:pt x="9046" y="26"/>
                      <a:pt x="9040" y="20"/>
                      <a:pt x="9040" y="13"/>
                    </a:cubicBezTo>
                    <a:cubicBezTo>
                      <a:pt x="9040" y="6"/>
                      <a:pt x="9046" y="0"/>
                      <a:pt x="9053" y="0"/>
                    </a:cubicBezTo>
                    <a:close/>
                    <a:moveTo>
                      <a:pt x="9213" y="0"/>
                    </a:moveTo>
                    <a:lnTo>
                      <a:pt x="9293" y="0"/>
                    </a:lnTo>
                    <a:cubicBezTo>
                      <a:pt x="9301" y="0"/>
                      <a:pt x="9307" y="6"/>
                      <a:pt x="9307" y="13"/>
                    </a:cubicBezTo>
                    <a:cubicBezTo>
                      <a:pt x="9307" y="20"/>
                      <a:pt x="9301" y="26"/>
                      <a:pt x="9293" y="26"/>
                    </a:cubicBezTo>
                    <a:lnTo>
                      <a:pt x="9213" y="26"/>
                    </a:lnTo>
                    <a:cubicBezTo>
                      <a:pt x="9206" y="26"/>
                      <a:pt x="9200" y="20"/>
                      <a:pt x="9200" y="13"/>
                    </a:cubicBezTo>
                    <a:cubicBezTo>
                      <a:pt x="9200" y="6"/>
                      <a:pt x="9206" y="0"/>
                      <a:pt x="9213" y="0"/>
                    </a:cubicBezTo>
                    <a:close/>
                    <a:moveTo>
                      <a:pt x="9373" y="0"/>
                    </a:moveTo>
                    <a:lnTo>
                      <a:pt x="9453" y="0"/>
                    </a:lnTo>
                    <a:cubicBezTo>
                      <a:pt x="9461" y="0"/>
                      <a:pt x="9467" y="6"/>
                      <a:pt x="9467" y="13"/>
                    </a:cubicBezTo>
                    <a:cubicBezTo>
                      <a:pt x="9467" y="20"/>
                      <a:pt x="9461" y="26"/>
                      <a:pt x="9453" y="26"/>
                    </a:cubicBezTo>
                    <a:lnTo>
                      <a:pt x="9373" y="26"/>
                    </a:lnTo>
                    <a:cubicBezTo>
                      <a:pt x="9366" y="26"/>
                      <a:pt x="9360" y="20"/>
                      <a:pt x="9360" y="13"/>
                    </a:cubicBezTo>
                    <a:cubicBezTo>
                      <a:pt x="9360" y="6"/>
                      <a:pt x="9366" y="0"/>
                      <a:pt x="9373" y="0"/>
                    </a:cubicBezTo>
                    <a:close/>
                    <a:moveTo>
                      <a:pt x="9533" y="0"/>
                    </a:moveTo>
                    <a:lnTo>
                      <a:pt x="9613" y="0"/>
                    </a:lnTo>
                    <a:cubicBezTo>
                      <a:pt x="9621" y="0"/>
                      <a:pt x="9627" y="6"/>
                      <a:pt x="9627" y="13"/>
                    </a:cubicBezTo>
                    <a:cubicBezTo>
                      <a:pt x="9627" y="20"/>
                      <a:pt x="9621" y="26"/>
                      <a:pt x="9613" y="26"/>
                    </a:cubicBezTo>
                    <a:lnTo>
                      <a:pt x="9533" y="26"/>
                    </a:lnTo>
                    <a:cubicBezTo>
                      <a:pt x="9526" y="26"/>
                      <a:pt x="9520" y="20"/>
                      <a:pt x="9520" y="13"/>
                    </a:cubicBezTo>
                    <a:cubicBezTo>
                      <a:pt x="9520" y="6"/>
                      <a:pt x="9526" y="0"/>
                      <a:pt x="9533" y="0"/>
                    </a:cubicBezTo>
                    <a:close/>
                    <a:moveTo>
                      <a:pt x="9693" y="0"/>
                    </a:moveTo>
                    <a:lnTo>
                      <a:pt x="9773" y="0"/>
                    </a:lnTo>
                    <a:cubicBezTo>
                      <a:pt x="9781" y="0"/>
                      <a:pt x="9787" y="6"/>
                      <a:pt x="9787" y="13"/>
                    </a:cubicBezTo>
                    <a:cubicBezTo>
                      <a:pt x="9787" y="20"/>
                      <a:pt x="9781" y="26"/>
                      <a:pt x="9773" y="26"/>
                    </a:cubicBezTo>
                    <a:lnTo>
                      <a:pt x="9693" y="26"/>
                    </a:lnTo>
                    <a:cubicBezTo>
                      <a:pt x="9686" y="26"/>
                      <a:pt x="9680" y="20"/>
                      <a:pt x="9680" y="13"/>
                    </a:cubicBezTo>
                    <a:cubicBezTo>
                      <a:pt x="9680" y="6"/>
                      <a:pt x="9686" y="0"/>
                      <a:pt x="9693" y="0"/>
                    </a:cubicBezTo>
                    <a:close/>
                    <a:moveTo>
                      <a:pt x="9853" y="0"/>
                    </a:moveTo>
                    <a:lnTo>
                      <a:pt x="9933" y="0"/>
                    </a:lnTo>
                    <a:cubicBezTo>
                      <a:pt x="9941" y="0"/>
                      <a:pt x="9947" y="6"/>
                      <a:pt x="9947" y="13"/>
                    </a:cubicBezTo>
                    <a:cubicBezTo>
                      <a:pt x="9947" y="20"/>
                      <a:pt x="9941" y="26"/>
                      <a:pt x="9933" y="26"/>
                    </a:cubicBezTo>
                    <a:lnTo>
                      <a:pt x="9853" y="26"/>
                    </a:lnTo>
                    <a:cubicBezTo>
                      <a:pt x="9846" y="26"/>
                      <a:pt x="9840" y="20"/>
                      <a:pt x="9840" y="13"/>
                    </a:cubicBezTo>
                    <a:cubicBezTo>
                      <a:pt x="9840" y="6"/>
                      <a:pt x="9846" y="0"/>
                      <a:pt x="9853" y="0"/>
                    </a:cubicBezTo>
                    <a:close/>
                    <a:moveTo>
                      <a:pt x="10013" y="0"/>
                    </a:moveTo>
                    <a:lnTo>
                      <a:pt x="10093" y="0"/>
                    </a:lnTo>
                    <a:cubicBezTo>
                      <a:pt x="10101" y="0"/>
                      <a:pt x="10107" y="6"/>
                      <a:pt x="10107" y="13"/>
                    </a:cubicBezTo>
                    <a:cubicBezTo>
                      <a:pt x="10107" y="20"/>
                      <a:pt x="10101" y="26"/>
                      <a:pt x="10093" y="26"/>
                    </a:cubicBezTo>
                    <a:lnTo>
                      <a:pt x="10013" y="26"/>
                    </a:lnTo>
                    <a:cubicBezTo>
                      <a:pt x="10006" y="26"/>
                      <a:pt x="10000" y="20"/>
                      <a:pt x="10000" y="13"/>
                    </a:cubicBezTo>
                    <a:cubicBezTo>
                      <a:pt x="10000" y="6"/>
                      <a:pt x="10006" y="0"/>
                      <a:pt x="10013" y="0"/>
                    </a:cubicBezTo>
                    <a:close/>
                    <a:moveTo>
                      <a:pt x="10173" y="0"/>
                    </a:moveTo>
                    <a:lnTo>
                      <a:pt x="10253" y="0"/>
                    </a:lnTo>
                    <a:cubicBezTo>
                      <a:pt x="10261" y="0"/>
                      <a:pt x="10267" y="6"/>
                      <a:pt x="10267" y="13"/>
                    </a:cubicBezTo>
                    <a:cubicBezTo>
                      <a:pt x="10267" y="20"/>
                      <a:pt x="10261" y="26"/>
                      <a:pt x="10253" y="26"/>
                    </a:cubicBezTo>
                    <a:lnTo>
                      <a:pt x="10173" y="26"/>
                    </a:lnTo>
                    <a:cubicBezTo>
                      <a:pt x="10166" y="26"/>
                      <a:pt x="10160" y="20"/>
                      <a:pt x="10160" y="13"/>
                    </a:cubicBezTo>
                    <a:cubicBezTo>
                      <a:pt x="10160" y="6"/>
                      <a:pt x="10166" y="0"/>
                      <a:pt x="10173" y="0"/>
                    </a:cubicBezTo>
                    <a:close/>
                    <a:moveTo>
                      <a:pt x="10333" y="0"/>
                    </a:moveTo>
                    <a:lnTo>
                      <a:pt x="10413" y="0"/>
                    </a:lnTo>
                    <a:cubicBezTo>
                      <a:pt x="10421" y="0"/>
                      <a:pt x="10427" y="6"/>
                      <a:pt x="10427" y="13"/>
                    </a:cubicBezTo>
                    <a:cubicBezTo>
                      <a:pt x="10427" y="20"/>
                      <a:pt x="10421" y="26"/>
                      <a:pt x="10413" y="26"/>
                    </a:cubicBezTo>
                    <a:lnTo>
                      <a:pt x="10333" y="26"/>
                    </a:lnTo>
                    <a:cubicBezTo>
                      <a:pt x="10326" y="26"/>
                      <a:pt x="10320" y="20"/>
                      <a:pt x="10320" y="13"/>
                    </a:cubicBezTo>
                    <a:cubicBezTo>
                      <a:pt x="10320" y="6"/>
                      <a:pt x="10326" y="0"/>
                      <a:pt x="10333" y="0"/>
                    </a:cubicBezTo>
                    <a:close/>
                    <a:moveTo>
                      <a:pt x="10493" y="0"/>
                    </a:moveTo>
                    <a:lnTo>
                      <a:pt x="10573" y="0"/>
                    </a:lnTo>
                    <a:cubicBezTo>
                      <a:pt x="10581" y="0"/>
                      <a:pt x="10587" y="6"/>
                      <a:pt x="10587" y="13"/>
                    </a:cubicBezTo>
                    <a:cubicBezTo>
                      <a:pt x="10587" y="20"/>
                      <a:pt x="10581" y="26"/>
                      <a:pt x="10573" y="26"/>
                    </a:cubicBezTo>
                    <a:lnTo>
                      <a:pt x="10493" y="26"/>
                    </a:lnTo>
                    <a:cubicBezTo>
                      <a:pt x="10486" y="26"/>
                      <a:pt x="10480" y="20"/>
                      <a:pt x="10480" y="13"/>
                    </a:cubicBezTo>
                    <a:cubicBezTo>
                      <a:pt x="10480" y="6"/>
                      <a:pt x="10486" y="0"/>
                      <a:pt x="10493" y="0"/>
                    </a:cubicBezTo>
                    <a:close/>
                    <a:moveTo>
                      <a:pt x="10653" y="0"/>
                    </a:moveTo>
                    <a:lnTo>
                      <a:pt x="10733" y="0"/>
                    </a:lnTo>
                    <a:cubicBezTo>
                      <a:pt x="10741" y="0"/>
                      <a:pt x="10747" y="6"/>
                      <a:pt x="10747" y="13"/>
                    </a:cubicBezTo>
                    <a:cubicBezTo>
                      <a:pt x="10747" y="20"/>
                      <a:pt x="10741" y="26"/>
                      <a:pt x="10733" y="26"/>
                    </a:cubicBezTo>
                    <a:lnTo>
                      <a:pt x="10653" y="26"/>
                    </a:lnTo>
                    <a:cubicBezTo>
                      <a:pt x="10646" y="26"/>
                      <a:pt x="10640" y="20"/>
                      <a:pt x="10640" y="13"/>
                    </a:cubicBezTo>
                    <a:cubicBezTo>
                      <a:pt x="10640" y="6"/>
                      <a:pt x="10646" y="0"/>
                      <a:pt x="10653" y="0"/>
                    </a:cubicBezTo>
                    <a:close/>
                    <a:moveTo>
                      <a:pt x="10813" y="0"/>
                    </a:moveTo>
                    <a:lnTo>
                      <a:pt x="10893" y="0"/>
                    </a:lnTo>
                    <a:cubicBezTo>
                      <a:pt x="10901" y="0"/>
                      <a:pt x="10907" y="6"/>
                      <a:pt x="10907" y="13"/>
                    </a:cubicBezTo>
                    <a:cubicBezTo>
                      <a:pt x="10907" y="20"/>
                      <a:pt x="10901" y="26"/>
                      <a:pt x="10893" y="26"/>
                    </a:cubicBezTo>
                    <a:lnTo>
                      <a:pt x="10813" y="26"/>
                    </a:lnTo>
                    <a:cubicBezTo>
                      <a:pt x="10806" y="26"/>
                      <a:pt x="10800" y="20"/>
                      <a:pt x="10800" y="13"/>
                    </a:cubicBezTo>
                    <a:cubicBezTo>
                      <a:pt x="10800" y="6"/>
                      <a:pt x="10806" y="0"/>
                      <a:pt x="10813" y="0"/>
                    </a:cubicBezTo>
                    <a:close/>
                    <a:moveTo>
                      <a:pt x="10973" y="0"/>
                    </a:moveTo>
                    <a:lnTo>
                      <a:pt x="11053" y="0"/>
                    </a:lnTo>
                    <a:cubicBezTo>
                      <a:pt x="11061" y="0"/>
                      <a:pt x="11067" y="6"/>
                      <a:pt x="11067" y="13"/>
                    </a:cubicBezTo>
                    <a:cubicBezTo>
                      <a:pt x="11067" y="20"/>
                      <a:pt x="11061" y="26"/>
                      <a:pt x="11053" y="26"/>
                    </a:cubicBezTo>
                    <a:lnTo>
                      <a:pt x="10973" y="26"/>
                    </a:lnTo>
                    <a:cubicBezTo>
                      <a:pt x="10966" y="26"/>
                      <a:pt x="10960" y="20"/>
                      <a:pt x="10960" y="13"/>
                    </a:cubicBezTo>
                    <a:cubicBezTo>
                      <a:pt x="10960" y="6"/>
                      <a:pt x="10966" y="0"/>
                      <a:pt x="10973" y="0"/>
                    </a:cubicBezTo>
                    <a:close/>
                    <a:moveTo>
                      <a:pt x="11133" y="0"/>
                    </a:moveTo>
                    <a:lnTo>
                      <a:pt x="11213" y="0"/>
                    </a:lnTo>
                    <a:cubicBezTo>
                      <a:pt x="11221" y="0"/>
                      <a:pt x="11227" y="6"/>
                      <a:pt x="11227" y="13"/>
                    </a:cubicBezTo>
                    <a:cubicBezTo>
                      <a:pt x="11227" y="20"/>
                      <a:pt x="11221" y="26"/>
                      <a:pt x="11213" y="26"/>
                    </a:cubicBezTo>
                    <a:lnTo>
                      <a:pt x="11133" y="26"/>
                    </a:lnTo>
                    <a:cubicBezTo>
                      <a:pt x="11126" y="26"/>
                      <a:pt x="11120" y="20"/>
                      <a:pt x="11120" y="13"/>
                    </a:cubicBezTo>
                    <a:cubicBezTo>
                      <a:pt x="11120" y="6"/>
                      <a:pt x="11126" y="0"/>
                      <a:pt x="11133" y="0"/>
                    </a:cubicBezTo>
                    <a:close/>
                    <a:moveTo>
                      <a:pt x="11293" y="0"/>
                    </a:moveTo>
                    <a:lnTo>
                      <a:pt x="11373" y="0"/>
                    </a:lnTo>
                    <a:cubicBezTo>
                      <a:pt x="11381" y="0"/>
                      <a:pt x="11387" y="6"/>
                      <a:pt x="11387" y="13"/>
                    </a:cubicBezTo>
                    <a:cubicBezTo>
                      <a:pt x="11387" y="20"/>
                      <a:pt x="11381" y="26"/>
                      <a:pt x="11373" y="26"/>
                    </a:cubicBezTo>
                    <a:lnTo>
                      <a:pt x="11293" y="26"/>
                    </a:lnTo>
                    <a:cubicBezTo>
                      <a:pt x="11286" y="26"/>
                      <a:pt x="11280" y="20"/>
                      <a:pt x="11280" y="13"/>
                    </a:cubicBezTo>
                    <a:cubicBezTo>
                      <a:pt x="11280" y="6"/>
                      <a:pt x="11286" y="0"/>
                      <a:pt x="11293" y="0"/>
                    </a:cubicBezTo>
                    <a:close/>
                    <a:moveTo>
                      <a:pt x="11453" y="0"/>
                    </a:moveTo>
                    <a:lnTo>
                      <a:pt x="11533" y="0"/>
                    </a:lnTo>
                    <a:cubicBezTo>
                      <a:pt x="11541" y="0"/>
                      <a:pt x="11547" y="6"/>
                      <a:pt x="11547" y="13"/>
                    </a:cubicBezTo>
                    <a:cubicBezTo>
                      <a:pt x="11547" y="20"/>
                      <a:pt x="11541" y="26"/>
                      <a:pt x="11533" y="26"/>
                    </a:cubicBezTo>
                    <a:lnTo>
                      <a:pt x="11453" y="26"/>
                    </a:lnTo>
                    <a:cubicBezTo>
                      <a:pt x="11446" y="26"/>
                      <a:pt x="11440" y="20"/>
                      <a:pt x="11440" y="13"/>
                    </a:cubicBezTo>
                    <a:cubicBezTo>
                      <a:pt x="11440" y="6"/>
                      <a:pt x="11446" y="0"/>
                      <a:pt x="11453" y="0"/>
                    </a:cubicBezTo>
                    <a:close/>
                    <a:moveTo>
                      <a:pt x="11613" y="0"/>
                    </a:moveTo>
                    <a:lnTo>
                      <a:pt x="11693" y="0"/>
                    </a:lnTo>
                    <a:cubicBezTo>
                      <a:pt x="11701" y="0"/>
                      <a:pt x="11707" y="6"/>
                      <a:pt x="11707" y="13"/>
                    </a:cubicBezTo>
                    <a:cubicBezTo>
                      <a:pt x="11707" y="20"/>
                      <a:pt x="11701" y="26"/>
                      <a:pt x="11693" y="26"/>
                    </a:cubicBezTo>
                    <a:lnTo>
                      <a:pt x="11613" y="26"/>
                    </a:lnTo>
                    <a:cubicBezTo>
                      <a:pt x="11606" y="26"/>
                      <a:pt x="11600" y="20"/>
                      <a:pt x="11600" y="13"/>
                    </a:cubicBezTo>
                    <a:cubicBezTo>
                      <a:pt x="11600" y="6"/>
                      <a:pt x="11606" y="0"/>
                      <a:pt x="11613" y="0"/>
                    </a:cubicBezTo>
                    <a:close/>
                    <a:moveTo>
                      <a:pt x="11773" y="0"/>
                    </a:moveTo>
                    <a:lnTo>
                      <a:pt x="11853" y="0"/>
                    </a:lnTo>
                    <a:cubicBezTo>
                      <a:pt x="11861" y="0"/>
                      <a:pt x="11867" y="6"/>
                      <a:pt x="11867" y="13"/>
                    </a:cubicBezTo>
                    <a:cubicBezTo>
                      <a:pt x="11867" y="20"/>
                      <a:pt x="11861" y="26"/>
                      <a:pt x="11853" y="26"/>
                    </a:cubicBezTo>
                    <a:lnTo>
                      <a:pt x="11773" y="26"/>
                    </a:lnTo>
                    <a:cubicBezTo>
                      <a:pt x="11766" y="26"/>
                      <a:pt x="11760" y="20"/>
                      <a:pt x="11760" y="13"/>
                    </a:cubicBezTo>
                    <a:cubicBezTo>
                      <a:pt x="11760" y="6"/>
                      <a:pt x="11766" y="0"/>
                      <a:pt x="11773" y="0"/>
                    </a:cubicBezTo>
                    <a:close/>
                    <a:moveTo>
                      <a:pt x="11933" y="0"/>
                    </a:moveTo>
                    <a:lnTo>
                      <a:pt x="12013" y="0"/>
                    </a:lnTo>
                    <a:cubicBezTo>
                      <a:pt x="12021" y="0"/>
                      <a:pt x="12027" y="6"/>
                      <a:pt x="12027" y="13"/>
                    </a:cubicBezTo>
                    <a:cubicBezTo>
                      <a:pt x="12027" y="20"/>
                      <a:pt x="12021" y="26"/>
                      <a:pt x="12013" y="26"/>
                    </a:cubicBezTo>
                    <a:lnTo>
                      <a:pt x="11933" y="26"/>
                    </a:lnTo>
                    <a:cubicBezTo>
                      <a:pt x="11926" y="26"/>
                      <a:pt x="11920" y="20"/>
                      <a:pt x="11920" y="13"/>
                    </a:cubicBezTo>
                    <a:cubicBezTo>
                      <a:pt x="11920" y="6"/>
                      <a:pt x="11926" y="0"/>
                      <a:pt x="11933" y="0"/>
                    </a:cubicBezTo>
                    <a:close/>
                    <a:moveTo>
                      <a:pt x="12093" y="0"/>
                    </a:moveTo>
                    <a:lnTo>
                      <a:pt x="12173" y="0"/>
                    </a:lnTo>
                    <a:cubicBezTo>
                      <a:pt x="12181" y="0"/>
                      <a:pt x="12187" y="6"/>
                      <a:pt x="12187" y="13"/>
                    </a:cubicBezTo>
                    <a:cubicBezTo>
                      <a:pt x="12187" y="20"/>
                      <a:pt x="12181" y="26"/>
                      <a:pt x="12173" y="26"/>
                    </a:cubicBezTo>
                    <a:lnTo>
                      <a:pt x="12093" y="26"/>
                    </a:lnTo>
                    <a:cubicBezTo>
                      <a:pt x="12086" y="26"/>
                      <a:pt x="12080" y="20"/>
                      <a:pt x="12080" y="13"/>
                    </a:cubicBezTo>
                    <a:cubicBezTo>
                      <a:pt x="12080" y="6"/>
                      <a:pt x="12086" y="0"/>
                      <a:pt x="12093" y="0"/>
                    </a:cubicBezTo>
                    <a:close/>
                    <a:moveTo>
                      <a:pt x="12253" y="0"/>
                    </a:moveTo>
                    <a:lnTo>
                      <a:pt x="12333" y="0"/>
                    </a:lnTo>
                    <a:cubicBezTo>
                      <a:pt x="12341" y="0"/>
                      <a:pt x="12347" y="6"/>
                      <a:pt x="12347" y="13"/>
                    </a:cubicBezTo>
                    <a:cubicBezTo>
                      <a:pt x="12347" y="20"/>
                      <a:pt x="12341" y="26"/>
                      <a:pt x="12333" y="26"/>
                    </a:cubicBezTo>
                    <a:lnTo>
                      <a:pt x="12253" y="26"/>
                    </a:lnTo>
                    <a:cubicBezTo>
                      <a:pt x="12246" y="26"/>
                      <a:pt x="12240" y="20"/>
                      <a:pt x="12240" y="13"/>
                    </a:cubicBezTo>
                    <a:cubicBezTo>
                      <a:pt x="12240" y="6"/>
                      <a:pt x="12246" y="0"/>
                      <a:pt x="12253" y="0"/>
                    </a:cubicBezTo>
                    <a:close/>
                    <a:moveTo>
                      <a:pt x="12413" y="0"/>
                    </a:moveTo>
                    <a:lnTo>
                      <a:pt x="12493" y="0"/>
                    </a:lnTo>
                    <a:cubicBezTo>
                      <a:pt x="12501" y="0"/>
                      <a:pt x="12507" y="6"/>
                      <a:pt x="12507" y="13"/>
                    </a:cubicBezTo>
                    <a:cubicBezTo>
                      <a:pt x="12507" y="20"/>
                      <a:pt x="12501" y="26"/>
                      <a:pt x="12493" y="26"/>
                    </a:cubicBezTo>
                    <a:lnTo>
                      <a:pt x="12413" y="26"/>
                    </a:lnTo>
                    <a:cubicBezTo>
                      <a:pt x="12406" y="26"/>
                      <a:pt x="12400" y="20"/>
                      <a:pt x="12400" y="13"/>
                    </a:cubicBezTo>
                    <a:cubicBezTo>
                      <a:pt x="12400" y="6"/>
                      <a:pt x="12406" y="0"/>
                      <a:pt x="12413" y="0"/>
                    </a:cubicBezTo>
                    <a:close/>
                    <a:moveTo>
                      <a:pt x="12573" y="0"/>
                    </a:moveTo>
                    <a:lnTo>
                      <a:pt x="12653" y="0"/>
                    </a:lnTo>
                    <a:cubicBezTo>
                      <a:pt x="12661" y="0"/>
                      <a:pt x="12667" y="6"/>
                      <a:pt x="12667" y="13"/>
                    </a:cubicBezTo>
                    <a:cubicBezTo>
                      <a:pt x="12667" y="20"/>
                      <a:pt x="12661" y="26"/>
                      <a:pt x="12653" y="26"/>
                    </a:cubicBezTo>
                    <a:lnTo>
                      <a:pt x="12573" y="26"/>
                    </a:lnTo>
                    <a:cubicBezTo>
                      <a:pt x="12566" y="26"/>
                      <a:pt x="12560" y="20"/>
                      <a:pt x="12560" y="13"/>
                    </a:cubicBezTo>
                    <a:cubicBezTo>
                      <a:pt x="12560" y="6"/>
                      <a:pt x="12566" y="0"/>
                      <a:pt x="12573" y="0"/>
                    </a:cubicBezTo>
                    <a:close/>
                    <a:moveTo>
                      <a:pt x="12733" y="0"/>
                    </a:moveTo>
                    <a:lnTo>
                      <a:pt x="12813" y="0"/>
                    </a:lnTo>
                    <a:cubicBezTo>
                      <a:pt x="12821" y="0"/>
                      <a:pt x="12827" y="6"/>
                      <a:pt x="12827" y="13"/>
                    </a:cubicBezTo>
                    <a:cubicBezTo>
                      <a:pt x="12827" y="20"/>
                      <a:pt x="12821" y="26"/>
                      <a:pt x="12813" y="26"/>
                    </a:cubicBezTo>
                    <a:lnTo>
                      <a:pt x="12733" y="26"/>
                    </a:lnTo>
                    <a:cubicBezTo>
                      <a:pt x="12726" y="26"/>
                      <a:pt x="12720" y="20"/>
                      <a:pt x="12720" y="13"/>
                    </a:cubicBezTo>
                    <a:cubicBezTo>
                      <a:pt x="12720" y="6"/>
                      <a:pt x="12726" y="0"/>
                      <a:pt x="12733" y="0"/>
                    </a:cubicBezTo>
                    <a:close/>
                    <a:moveTo>
                      <a:pt x="12893" y="0"/>
                    </a:moveTo>
                    <a:lnTo>
                      <a:pt x="12973" y="0"/>
                    </a:lnTo>
                    <a:cubicBezTo>
                      <a:pt x="12981" y="0"/>
                      <a:pt x="12987" y="6"/>
                      <a:pt x="12987" y="13"/>
                    </a:cubicBezTo>
                    <a:cubicBezTo>
                      <a:pt x="12987" y="20"/>
                      <a:pt x="12981" y="26"/>
                      <a:pt x="12973" y="26"/>
                    </a:cubicBezTo>
                    <a:lnTo>
                      <a:pt x="12893" y="26"/>
                    </a:lnTo>
                    <a:cubicBezTo>
                      <a:pt x="12886" y="26"/>
                      <a:pt x="12880" y="20"/>
                      <a:pt x="12880" y="13"/>
                    </a:cubicBezTo>
                    <a:cubicBezTo>
                      <a:pt x="12880" y="6"/>
                      <a:pt x="12886" y="0"/>
                      <a:pt x="12893" y="0"/>
                    </a:cubicBezTo>
                    <a:close/>
                    <a:moveTo>
                      <a:pt x="13053" y="0"/>
                    </a:moveTo>
                    <a:lnTo>
                      <a:pt x="13133" y="0"/>
                    </a:lnTo>
                    <a:cubicBezTo>
                      <a:pt x="13141" y="0"/>
                      <a:pt x="13147" y="6"/>
                      <a:pt x="13147" y="13"/>
                    </a:cubicBezTo>
                    <a:cubicBezTo>
                      <a:pt x="13147" y="20"/>
                      <a:pt x="13141" y="26"/>
                      <a:pt x="13133" y="26"/>
                    </a:cubicBezTo>
                    <a:lnTo>
                      <a:pt x="13053" y="26"/>
                    </a:lnTo>
                    <a:cubicBezTo>
                      <a:pt x="13046" y="26"/>
                      <a:pt x="13040" y="20"/>
                      <a:pt x="13040" y="13"/>
                    </a:cubicBezTo>
                    <a:cubicBezTo>
                      <a:pt x="13040" y="6"/>
                      <a:pt x="13046" y="0"/>
                      <a:pt x="13053" y="0"/>
                    </a:cubicBezTo>
                    <a:close/>
                    <a:moveTo>
                      <a:pt x="13213" y="0"/>
                    </a:moveTo>
                    <a:lnTo>
                      <a:pt x="13293" y="0"/>
                    </a:lnTo>
                    <a:cubicBezTo>
                      <a:pt x="13301" y="0"/>
                      <a:pt x="13307" y="6"/>
                      <a:pt x="13307" y="13"/>
                    </a:cubicBezTo>
                    <a:cubicBezTo>
                      <a:pt x="13307" y="20"/>
                      <a:pt x="13301" y="26"/>
                      <a:pt x="13293" y="26"/>
                    </a:cubicBezTo>
                    <a:lnTo>
                      <a:pt x="13213" y="26"/>
                    </a:lnTo>
                    <a:cubicBezTo>
                      <a:pt x="13206" y="26"/>
                      <a:pt x="13200" y="20"/>
                      <a:pt x="13200" y="13"/>
                    </a:cubicBezTo>
                    <a:cubicBezTo>
                      <a:pt x="13200" y="6"/>
                      <a:pt x="13206" y="0"/>
                      <a:pt x="13213" y="0"/>
                    </a:cubicBezTo>
                    <a:close/>
                    <a:moveTo>
                      <a:pt x="13373" y="0"/>
                    </a:moveTo>
                    <a:lnTo>
                      <a:pt x="13453" y="0"/>
                    </a:lnTo>
                    <a:cubicBezTo>
                      <a:pt x="13461" y="0"/>
                      <a:pt x="13467" y="6"/>
                      <a:pt x="13467" y="13"/>
                    </a:cubicBezTo>
                    <a:cubicBezTo>
                      <a:pt x="13467" y="20"/>
                      <a:pt x="13461" y="26"/>
                      <a:pt x="13453" y="26"/>
                    </a:cubicBezTo>
                    <a:lnTo>
                      <a:pt x="13373" y="26"/>
                    </a:lnTo>
                    <a:cubicBezTo>
                      <a:pt x="13366" y="26"/>
                      <a:pt x="13360" y="20"/>
                      <a:pt x="13360" y="13"/>
                    </a:cubicBezTo>
                    <a:cubicBezTo>
                      <a:pt x="13360" y="6"/>
                      <a:pt x="13366" y="0"/>
                      <a:pt x="13373" y="0"/>
                    </a:cubicBezTo>
                    <a:close/>
                    <a:moveTo>
                      <a:pt x="13533" y="0"/>
                    </a:moveTo>
                    <a:lnTo>
                      <a:pt x="13613" y="0"/>
                    </a:lnTo>
                    <a:cubicBezTo>
                      <a:pt x="13621" y="0"/>
                      <a:pt x="13627" y="6"/>
                      <a:pt x="13627" y="13"/>
                    </a:cubicBezTo>
                    <a:cubicBezTo>
                      <a:pt x="13627" y="20"/>
                      <a:pt x="13621" y="26"/>
                      <a:pt x="13613" y="26"/>
                    </a:cubicBezTo>
                    <a:lnTo>
                      <a:pt x="13533" y="26"/>
                    </a:lnTo>
                    <a:cubicBezTo>
                      <a:pt x="13526" y="26"/>
                      <a:pt x="13520" y="20"/>
                      <a:pt x="13520" y="13"/>
                    </a:cubicBezTo>
                    <a:cubicBezTo>
                      <a:pt x="13520" y="6"/>
                      <a:pt x="13526" y="0"/>
                      <a:pt x="13533" y="0"/>
                    </a:cubicBezTo>
                    <a:close/>
                    <a:moveTo>
                      <a:pt x="13693" y="0"/>
                    </a:moveTo>
                    <a:lnTo>
                      <a:pt x="13773" y="0"/>
                    </a:lnTo>
                    <a:cubicBezTo>
                      <a:pt x="13781" y="0"/>
                      <a:pt x="13787" y="6"/>
                      <a:pt x="13787" y="13"/>
                    </a:cubicBezTo>
                    <a:cubicBezTo>
                      <a:pt x="13787" y="20"/>
                      <a:pt x="13781" y="26"/>
                      <a:pt x="13773" y="26"/>
                    </a:cubicBezTo>
                    <a:lnTo>
                      <a:pt x="13693" y="26"/>
                    </a:lnTo>
                    <a:cubicBezTo>
                      <a:pt x="13686" y="26"/>
                      <a:pt x="13680" y="20"/>
                      <a:pt x="13680" y="13"/>
                    </a:cubicBezTo>
                    <a:cubicBezTo>
                      <a:pt x="13680" y="6"/>
                      <a:pt x="13686" y="0"/>
                      <a:pt x="13693" y="0"/>
                    </a:cubicBezTo>
                    <a:close/>
                    <a:moveTo>
                      <a:pt x="13853" y="0"/>
                    </a:moveTo>
                    <a:lnTo>
                      <a:pt x="13933" y="0"/>
                    </a:lnTo>
                    <a:cubicBezTo>
                      <a:pt x="13941" y="0"/>
                      <a:pt x="13947" y="6"/>
                      <a:pt x="13947" y="13"/>
                    </a:cubicBezTo>
                    <a:cubicBezTo>
                      <a:pt x="13947" y="20"/>
                      <a:pt x="13941" y="26"/>
                      <a:pt x="13933" y="26"/>
                    </a:cubicBezTo>
                    <a:lnTo>
                      <a:pt x="13853" y="26"/>
                    </a:lnTo>
                    <a:cubicBezTo>
                      <a:pt x="13846" y="26"/>
                      <a:pt x="13840" y="20"/>
                      <a:pt x="13840" y="13"/>
                    </a:cubicBezTo>
                    <a:cubicBezTo>
                      <a:pt x="13840" y="6"/>
                      <a:pt x="13846" y="0"/>
                      <a:pt x="13853" y="0"/>
                    </a:cubicBezTo>
                    <a:close/>
                    <a:moveTo>
                      <a:pt x="14013" y="0"/>
                    </a:moveTo>
                    <a:lnTo>
                      <a:pt x="14093" y="0"/>
                    </a:lnTo>
                    <a:cubicBezTo>
                      <a:pt x="14101" y="0"/>
                      <a:pt x="14107" y="6"/>
                      <a:pt x="14107" y="13"/>
                    </a:cubicBezTo>
                    <a:cubicBezTo>
                      <a:pt x="14107" y="20"/>
                      <a:pt x="14101" y="26"/>
                      <a:pt x="14093" y="26"/>
                    </a:cubicBezTo>
                    <a:lnTo>
                      <a:pt x="14013" y="26"/>
                    </a:lnTo>
                    <a:cubicBezTo>
                      <a:pt x="14006" y="26"/>
                      <a:pt x="14000" y="20"/>
                      <a:pt x="14000" y="13"/>
                    </a:cubicBezTo>
                    <a:cubicBezTo>
                      <a:pt x="14000" y="6"/>
                      <a:pt x="14006" y="0"/>
                      <a:pt x="14013" y="0"/>
                    </a:cubicBezTo>
                    <a:close/>
                    <a:moveTo>
                      <a:pt x="14173" y="0"/>
                    </a:moveTo>
                    <a:lnTo>
                      <a:pt x="14253" y="0"/>
                    </a:lnTo>
                    <a:cubicBezTo>
                      <a:pt x="14261" y="0"/>
                      <a:pt x="14267" y="6"/>
                      <a:pt x="14267" y="13"/>
                    </a:cubicBezTo>
                    <a:cubicBezTo>
                      <a:pt x="14267" y="20"/>
                      <a:pt x="14261" y="26"/>
                      <a:pt x="14253" y="26"/>
                    </a:cubicBezTo>
                    <a:lnTo>
                      <a:pt x="14173" y="26"/>
                    </a:lnTo>
                    <a:cubicBezTo>
                      <a:pt x="14166" y="26"/>
                      <a:pt x="14160" y="20"/>
                      <a:pt x="14160" y="13"/>
                    </a:cubicBezTo>
                    <a:cubicBezTo>
                      <a:pt x="14160" y="6"/>
                      <a:pt x="14166" y="0"/>
                      <a:pt x="14173" y="0"/>
                    </a:cubicBezTo>
                    <a:close/>
                    <a:moveTo>
                      <a:pt x="14333" y="0"/>
                    </a:moveTo>
                    <a:lnTo>
                      <a:pt x="14413" y="0"/>
                    </a:lnTo>
                    <a:cubicBezTo>
                      <a:pt x="14421" y="0"/>
                      <a:pt x="14427" y="6"/>
                      <a:pt x="14427" y="13"/>
                    </a:cubicBezTo>
                    <a:cubicBezTo>
                      <a:pt x="14427" y="20"/>
                      <a:pt x="14421" y="26"/>
                      <a:pt x="14413" y="26"/>
                    </a:cubicBezTo>
                    <a:lnTo>
                      <a:pt x="14333" y="26"/>
                    </a:lnTo>
                    <a:cubicBezTo>
                      <a:pt x="14326" y="26"/>
                      <a:pt x="14320" y="20"/>
                      <a:pt x="14320" y="13"/>
                    </a:cubicBezTo>
                    <a:cubicBezTo>
                      <a:pt x="14320" y="6"/>
                      <a:pt x="14326" y="0"/>
                      <a:pt x="14333" y="0"/>
                    </a:cubicBezTo>
                    <a:close/>
                    <a:moveTo>
                      <a:pt x="14493" y="0"/>
                    </a:moveTo>
                    <a:lnTo>
                      <a:pt x="14573" y="0"/>
                    </a:lnTo>
                    <a:cubicBezTo>
                      <a:pt x="14581" y="0"/>
                      <a:pt x="14587" y="6"/>
                      <a:pt x="14587" y="13"/>
                    </a:cubicBezTo>
                    <a:cubicBezTo>
                      <a:pt x="14587" y="20"/>
                      <a:pt x="14581" y="26"/>
                      <a:pt x="14573" y="26"/>
                    </a:cubicBezTo>
                    <a:lnTo>
                      <a:pt x="14493" y="26"/>
                    </a:lnTo>
                    <a:cubicBezTo>
                      <a:pt x="14486" y="26"/>
                      <a:pt x="14480" y="20"/>
                      <a:pt x="14480" y="13"/>
                    </a:cubicBezTo>
                    <a:cubicBezTo>
                      <a:pt x="14480" y="6"/>
                      <a:pt x="14486" y="0"/>
                      <a:pt x="14493" y="0"/>
                    </a:cubicBezTo>
                    <a:close/>
                    <a:moveTo>
                      <a:pt x="14653" y="0"/>
                    </a:moveTo>
                    <a:lnTo>
                      <a:pt x="14680" y="0"/>
                    </a:lnTo>
                    <a:cubicBezTo>
                      <a:pt x="14687" y="0"/>
                      <a:pt x="14693" y="6"/>
                      <a:pt x="14693" y="13"/>
                    </a:cubicBezTo>
                    <a:lnTo>
                      <a:pt x="14693" y="67"/>
                    </a:lnTo>
                    <a:cubicBezTo>
                      <a:pt x="14693" y="74"/>
                      <a:pt x="14687" y="80"/>
                      <a:pt x="14680" y="80"/>
                    </a:cubicBezTo>
                    <a:cubicBezTo>
                      <a:pt x="14672" y="80"/>
                      <a:pt x="14666" y="74"/>
                      <a:pt x="14666" y="67"/>
                    </a:cubicBezTo>
                    <a:lnTo>
                      <a:pt x="14666" y="13"/>
                    </a:lnTo>
                    <a:lnTo>
                      <a:pt x="14680" y="26"/>
                    </a:lnTo>
                    <a:lnTo>
                      <a:pt x="14653" y="26"/>
                    </a:lnTo>
                    <a:cubicBezTo>
                      <a:pt x="14646" y="26"/>
                      <a:pt x="14640" y="20"/>
                      <a:pt x="14640" y="13"/>
                    </a:cubicBezTo>
                    <a:cubicBezTo>
                      <a:pt x="14640" y="6"/>
                      <a:pt x="14646" y="0"/>
                      <a:pt x="14653" y="0"/>
                    </a:cubicBezTo>
                    <a:close/>
                    <a:moveTo>
                      <a:pt x="14693" y="147"/>
                    </a:moveTo>
                    <a:lnTo>
                      <a:pt x="14693" y="227"/>
                    </a:lnTo>
                    <a:cubicBezTo>
                      <a:pt x="14693" y="234"/>
                      <a:pt x="14687" y="240"/>
                      <a:pt x="14680" y="240"/>
                    </a:cubicBezTo>
                    <a:cubicBezTo>
                      <a:pt x="14672" y="240"/>
                      <a:pt x="14666" y="234"/>
                      <a:pt x="14666" y="227"/>
                    </a:cubicBezTo>
                    <a:lnTo>
                      <a:pt x="14666" y="147"/>
                    </a:lnTo>
                    <a:cubicBezTo>
                      <a:pt x="14666" y="139"/>
                      <a:pt x="14672" y="133"/>
                      <a:pt x="14680" y="133"/>
                    </a:cubicBezTo>
                    <a:cubicBezTo>
                      <a:pt x="14687" y="133"/>
                      <a:pt x="14693" y="139"/>
                      <a:pt x="14693" y="147"/>
                    </a:cubicBezTo>
                    <a:close/>
                    <a:moveTo>
                      <a:pt x="14693" y="307"/>
                    </a:moveTo>
                    <a:lnTo>
                      <a:pt x="14693" y="387"/>
                    </a:lnTo>
                    <a:cubicBezTo>
                      <a:pt x="14693" y="394"/>
                      <a:pt x="14687" y="400"/>
                      <a:pt x="14680" y="400"/>
                    </a:cubicBezTo>
                    <a:cubicBezTo>
                      <a:pt x="14672" y="400"/>
                      <a:pt x="14666" y="394"/>
                      <a:pt x="14666" y="387"/>
                    </a:cubicBezTo>
                    <a:lnTo>
                      <a:pt x="14666" y="307"/>
                    </a:lnTo>
                    <a:cubicBezTo>
                      <a:pt x="14666" y="299"/>
                      <a:pt x="14672" y="293"/>
                      <a:pt x="14680" y="293"/>
                    </a:cubicBezTo>
                    <a:cubicBezTo>
                      <a:pt x="14687" y="293"/>
                      <a:pt x="14693" y="299"/>
                      <a:pt x="14693" y="307"/>
                    </a:cubicBezTo>
                    <a:close/>
                    <a:moveTo>
                      <a:pt x="14693" y="467"/>
                    </a:moveTo>
                    <a:lnTo>
                      <a:pt x="14693" y="547"/>
                    </a:lnTo>
                    <a:cubicBezTo>
                      <a:pt x="14693" y="554"/>
                      <a:pt x="14687" y="560"/>
                      <a:pt x="14680" y="560"/>
                    </a:cubicBezTo>
                    <a:cubicBezTo>
                      <a:pt x="14672" y="560"/>
                      <a:pt x="14666" y="554"/>
                      <a:pt x="14666" y="547"/>
                    </a:cubicBezTo>
                    <a:lnTo>
                      <a:pt x="14666" y="467"/>
                    </a:lnTo>
                    <a:cubicBezTo>
                      <a:pt x="14666" y="459"/>
                      <a:pt x="14672" y="453"/>
                      <a:pt x="14680" y="453"/>
                    </a:cubicBezTo>
                    <a:cubicBezTo>
                      <a:pt x="14687" y="453"/>
                      <a:pt x="14693" y="459"/>
                      <a:pt x="14693" y="467"/>
                    </a:cubicBezTo>
                    <a:close/>
                    <a:moveTo>
                      <a:pt x="14693" y="627"/>
                    </a:moveTo>
                    <a:lnTo>
                      <a:pt x="14693" y="707"/>
                    </a:lnTo>
                    <a:cubicBezTo>
                      <a:pt x="14693" y="714"/>
                      <a:pt x="14687" y="720"/>
                      <a:pt x="14680" y="720"/>
                    </a:cubicBezTo>
                    <a:cubicBezTo>
                      <a:pt x="14672" y="720"/>
                      <a:pt x="14666" y="714"/>
                      <a:pt x="14666" y="707"/>
                    </a:cubicBezTo>
                    <a:lnTo>
                      <a:pt x="14666" y="627"/>
                    </a:lnTo>
                    <a:cubicBezTo>
                      <a:pt x="14666" y="619"/>
                      <a:pt x="14672" y="613"/>
                      <a:pt x="14680" y="613"/>
                    </a:cubicBezTo>
                    <a:cubicBezTo>
                      <a:pt x="14687" y="613"/>
                      <a:pt x="14693" y="619"/>
                      <a:pt x="14693" y="627"/>
                    </a:cubicBezTo>
                    <a:close/>
                    <a:moveTo>
                      <a:pt x="14693" y="787"/>
                    </a:moveTo>
                    <a:lnTo>
                      <a:pt x="14693" y="867"/>
                    </a:lnTo>
                    <a:cubicBezTo>
                      <a:pt x="14693" y="874"/>
                      <a:pt x="14687" y="880"/>
                      <a:pt x="14680" y="880"/>
                    </a:cubicBezTo>
                    <a:cubicBezTo>
                      <a:pt x="14672" y="880"/>
                      <a:pt x="14666" y="874"/>
                      <a:pt x="14666" y="867"/>
                    </a:cubicBezTo>
                    <a:lnTo>
                      <a:pt x="14666" y="787"/>
                    </a:lnTo>
                    <a:cubicBezTo>
                      <a:pt x="14666" y="779"/>
                      <a:pt x="14672" y="773"/>
                      <a:pt x="14680" y="773"/>
                    </a:cubicBezTo>
                    <a:cubicBezTo>
                      <a:pt x="14687" y="773"/>
                      <a:pt x="14693" y="779"/>
                      <a:pt x="14693" y="787"/>
                    </a:cubicBezTo>
                    <a:close/>
                    <a:moveTo>
                      <a:pt x="14693" y="947"/>
                    </a:moveTo>
                    <a:lnTo>
                      <a:pt x="14693" y="1027"/>
                    </a:lnTo>
                    <a:cubicBezTo>
                      <a:pt x="14693" y="1034"/>
                      <a:pt x="14687" y="1040"/>
                      <a:pt x="14680" y="1040"/>
                    </a:cubicBezTo>
                    <a:cubicBezTo>
                      <a:pt x="14672" y="1040"/>
                      <a:pt x="14666" y="1034"/>
                      <a:pt x="14666" y="1027"/>
                    </a:cubicBezTo>
                    <a:lnTo>
                      <a:pt x="14666" y="947"/>
                    </a:lnTo>
                    <a:cubicBezTo>
                      <a:pt x="14666" y="939"/>
                      <a:pt x="14672" y="933"/>
                      <a:pt x="14680" y="933"/>
                    </a:cubicBezTo>
                    <a:cubicBezTo>
                      <a:pt x="14687" y="933"/>
                      <a:pt x="14693" y="939"/>
                      <a:pt x="14693" y="947"/>
                    </a:cubicBezTo>
                    <a:close/>
                    <a:moveTo>
                      <a:pt x="14693" y="1107"/>
                    </a:moveTo>
                    <a:lnTo>
                      <a:pt x="14693" y="1187"/>
                    </a:lnTo>
                    <a:cubicBezTo>
                      <a:pt x="14693" y="1194"/>
                      <a:pt x="14687" y="1200"/>
                      <a:pt x="14680" y="1200"/>
                    </a:cubicBezTo>
                    <a:cubicBezTo>
                      <a:pt x="14672" y="1200"/>
                      <a:pt x="14666" y="1194"/>
                      <a:pt x="14666" y="1187"/>
                    </a:cubicBezTo>
                    <a:lnTo>
                      <a:pt x="14666" y="1107"/>
                    </a:lnTo>
                    <a:cubicBezTo>
                      <a:pt x="14666" y="1099"/>
                      <a:pt x="14672" y="1093"/>
                      <a:pt x="14680" y="1093"/>
                    </a:cubicBezTo>
                    <a:cubicBezTo>
                      <a:pt x="14687" y="1093"/>
                      <a:pt x="14693" y="1099"/>
                      <a:pt x="14693" y="1107"/>
                    </a:cubicBezTo>
                    <a:close/>
                    <a:moveTo>
                      <a:pt x="14693" y="1267"/>
                    </a:moveTo>
                    <a:lnTo>
                      <a:pt x="14693" y="1347"/>
                    </a:lnTo>
                    <a:cubicBezTo>
                      <a:pt x="14693" y="1354"/>
                      <a:pt x="14687" y="1360"/>
                      <a:pt x="14680" y="1360"/>
                    </a:cubicBezTo>
                    <a:cubicBezTo>
                      <a:pt x="14672" y="1360"/>
                      <a:pt x="14666" y="1354"/>
                      <a:pt x="14666" y="1347"/>
                    </a:cubicBezTo>
                    <a:lnTo>
                      <a:pt x="14666" y="1267"/>
                    </a:lnTo>
                    <a:cubicBezTo>
                      <a:pt x="14666" y="1259"/>
                      <a:pt x="14672" y="1253"/>
                      <a:pt x="14680" y="1253"/>
                    </a:cubicBezTo>
                    <a:cubicBezTo>
                      <a:pt x="14687" y="1253"/>
                      <a:pt x="14693" y="1259"/>
                      <a:pt x="14693" y="1267"/>
                    </a:cubicBezTo>
                    <a:close/>
                    <a:moveTo>
                      <a:pt x="14693" y="1427"/>
                    </a:moveTo>
                    <a:lnTo>
                      <a:pt x="14693" y="1507"/>
                    </a:lnTo>
                    <a:cubicBezTo>
                      <a:pt x="14693" y="1514"/>
                      <a:pt x="14687" y="1520"/>
                      <a:pt x="14680" y="1520"/>
                    </a:cubicBezTo>
                    <a:cubicBezTo>
                      <a:pt x="14672" y="1520"/>
                      <a:pt x="14666" y="1514"/>
                      <a:pt x="14666" y="1507"/>
                    </a:cubicBezTo>
                    <a:lnTo>
                      <a:pt x="14666" y="1427"/>
                    </a:lnTo>
                    <a:cubicBezTo>
                      <a:pt x="14666" y="1419"/>
                      <a:pt x="14672" y="1413"/>
                      <a:pt x="14680" y="1413"/>
                    </a:cubicBezTo>
                    <a:cubicBezTo>
                      <a:pt x="14687" y="1413"/>
                      <a:pt x="14693" y="1419"/>
                      <a:pt x="14693" y="1427"/>
                    </a:cubicBezTo>
                    <a:close/>
                    <a:moveTo>
                      <a:pt x="14693" y="1587"/>
                    </a:moveTo>
                    <a:lnTo>
                      <a:pt x="14693" y="1667"/>
                    </a:lnTo>
                    <a:cubicBezTo>
                      <a:pt x="14693" y="1674"/>
                      <a:pt x="14687" y="1680"/>
                      <a:pt x="14680" y="1680"/>
                    </a:cubicBezTo>
                    <a:cubicBezTo>
                      <a:pt x="14672" y="1680"/>
                      <a:pt x="14666" y="1674"/>
                      <a:pt x="14666" y="1667"/>
                    </a:cubicBezTo>
                    <a:lnTo>
                      <a:pt x="14666" y="1587"/>
                    </a:lnTo>
                    <a:cubicBezTo>
                      <a:pt x="14666" y="1579"/>
                      <a:pt x="14672" y="1573"/>
                      <a:pt x="14680" y="1573"/>
                    </a:cubicBezTo>
                    <a:cubicBezTo>
                      <a:pt x="14687" y="1573"/>
                      <a:pt x="14693" y="1579"/>
                      <a:pt x="14693" y="1587"/>
                    </a:cubicBezTo>
                    <a:close/>
                    <a:moveTo>
                      <a:pt x="14693" y="1747"/>
                    </a:moveTo>
                    <a:lnTo>
                      <a:pt x="14693" y="1827"/>
                    </a:lnTo>
                    <a:cubicBezTo>
                      <a:pt x="14693" y="1834"/>
                      <a:pt x="14687" y="1840"/>
                      <a:pt x="14680" y="1840"/>
                    </a:cubicBezTo>
                    <a:cubicBezTo>
                      <a:pt x="14672" y="1840"/>
                      <a:pt x="14666" y="1834"/>
                      <a:pt x="14666" y="1827"/>
                    </a:cubicBezTo>
                    <a:lnTo>
                      <a:pt x="14666" y="1747"/>
                    </a:lnTo>
                    <a:cubicBezTo>
                      <a:pt x="14666" y="1739"/>
                      <a:pt x="14672" y="1733"/>
                      <a:pt x="14680" y="1733"/>
                    </a:cubicBezTo>
                    <a:cubicBezTo>
                      <a:pt x="14687" y="1733"/>
                      <a:pt x="14693" y="1739"/>
                      <a:pt x="14693" y="1747"/>
                    </a:cubicBezTo>
                    <a:close/>
                    <a:moveTo>
                      <a:pt x="14693" y="1907"/>
                    </a:moveTo>
                    <a:lnTo>
                      <a:pt x="14693" y="1987"/>
                    </a:lnTo>
                    <a:cubicBezTo>
                      <a:pt x="14693" y="1994"/>
                      <a:pt x="14687" y="2000"/>
                      <a:pt x="14680" y="2000"/>
                    </a:cubicBezTo>
                    <a:cubicBezTo>
                      <a:pt x="14672" y="2000"/>
                      <a:pt x="14666" y="1994"/>
                      <a:pt x="14666" y="1987"/>
                    </a:cubicBezTo>
                    <a:lnTo>
                      <a:pt x="14666" y="1907"/>
                    </a:lnTo>
                    <a:cubicBezTo>
                      <a:pt x="14666" y="1899"/>
                      <a:pt x="14672" y="1893"/>
                      <a:pt x="14680" y="1893"/>
                    </a:cubicBezTo>
                    <a:cubicBezTo>
                      <a:pt x="14687" y="1893"/>
                      <a:pt x="14693" y="1899"/>
                      <a:pt x="14693" y="1907"/>
                    </a:cubicBezTo>
                    <a:close/>
                    <a:moveTo>
                      <a:pt x="14693" y="2067"/>
                    </a:moveTo>
                    <a:lnTo>
                      <a:pt x="14693" y="2147"/>
                    </a:lnTo>
                    <a:cubicBezTo>
                      <a:pt x="14693" y="2154"/>
                      <a:pt x="14687" y="2160"/>
                      <a:pt x="14680" y="2160"/>
                    </a:cubicBezTo>
                    <a:cubicBezTo>
                      <a:pt x="14672" y="2160"/>
                      <a:pt x="14666" y="2154"/>
                      <a:pt x="14666" y="2147"/>
                    </a:cubicBezTo>
                    <a:lnTo>
                      <a:pt x="14666" y="2067"/>
                    </a:lnTo>
                    <a:cubicBezTo>
                      <a:pt x="14666" y="2059"/>
                      <a:pt x="14672" y="2053"/>
                      <a:pt x="14680" y="2053"/>
                    </a:cubicBezTo>
                    <a:cubicBezTo>
                      <a:pt x="14687" y="2053"/>
                      <a:pt x="14693" y="2059"/>
                      <a:pt x="14693" y="2067"/>
                    </a:cubicBezTo>
                    <a:close/>
                    <a:moveTo>
                      <a:pt x="14693" y="2227"/>
                    </a:moveTo>
                    <a:lnTo>
                      <a:pt x="14693" y="2307"/>
                    </a:lnTo>
                    <a:cubicBezTo>
                      <a:pt x="14693" y="2314"/>
                      <a:pt x="14687" y="2320"/>
                      <a:pt x="14680" y="2320"/>
                    </a:cubicBezTo>
                    <a:cubicBezTo>
                      <a:pt x="14672" y="2320"/>
                      <a:pt x="14666" y="2314"/>
                      <a:pt x="14666" y="2307"/>
                    </a:cubicBezTo>
                    <a:lnTo>
                      <a:pt x="14666" y="2227"/>
                    </a:lnTo>
                    <a:cubicBezTo>
                      <a:pt x="14666" y="2219"/>
                      <a:pt x="14672" y="2213"/>
                      <a:pt x="14680" y="2213"/>
                    </a:cubicBezTo>
                    <a:cubicBezTo>
                      <a:pt x="14687" y="2213"/>
                      <a:pt x="14693" y="2219"/>
                      <a:pt x="14693" y="2227"/>
                    </a:cubicBezTo>
                    <a:close/>
                    <a:moveTo>
                      <a:pt x="14693" y="2387"/>
                    </a:moveTo>
                    <a:lnTo>
                      <a:pt x="14693" y="2467"/>
                    </a:lnTo>
                    <a:cubicBezTo>
                      <a:pt x="14693" y="2474"/>
                      <a:pt x="14687" y="2480"/>
                      <a:pt x="14680" y="2480"/>
                    </a:cubicBezTo>
                    <a:cubicBezTo>
                      <a:pt x="14672" y="2480"/>
                      <a:pt x="14666" y="2474"/>
                      <a:pt x="14666" y="2467"/>
                    </a:cubicBezTo>
                    <a:lnTo>
                      <a:pt x="14666" y="2387"/>
                    </a:lnTo>
                    <a:cubicBezTo>
                      <a:pt x="14666" y="2379"/>
                      <a:pt x="14672" y="2373"/>
                      <a:pt x="14680" y="2373"/>
                    </a:cubicBezTo>
                    <a:cubicBezTo>
                      <a:pt x="14687" y="2373"/>
                      <a:pt x="14693" y="2379"/>
                      <a:pt x="14693" y="2387"/>
                    </a:cubicBezTo>
                    <a:close/>
                    <a:moveTo>
                      <a:pt x="14693" y="2547"/>
                    </a:moveTo>
                    <a:lnTo>
                      <a:pt x="14693" y="2627"/>
                    </a:lnTo>
                    <a:cubicBezTo>
                      <a:pt x="14693" y="2634"/>
                      <a:pt x="14687" y="2640"/>
                      <a:pt x="14680" y="2640"/>
                    </a:cubicBezTo>
                    <a:cubicBezTo>
                      <a:pt x="14672" y="2640"/>
                      <a:pt x="14666" y="2634"/>
                      <a:pt x="14666" y="2627"/>
                    </a:cubicBezTo>
                    <a:lnTo>
                      <a:pt x="14666" y="2547"/>
                    </a:lnTo>
                    <a:cubicBezTo>
                      <a:pt x="14666" y="2539"/>
                      <a:pt x="14672" y="2533"/>
                      <a:pt x="14680" y="2533"/>
                    </a:cubicBezTo>
                    <a:cubicBezTo>
                      <a:pt x="14687" y="2533"/>
                      <a:pt x="14693" y="2539"/>
                      <a:pt x="14693" y="2547"/>
                    </a:cubicBezTo>
                    <a:close/>
                    <a:moveTo>
                      <a:pt x="14693" y="2707"/>
                    </a:moveTo>
                    <a:lnTo>
                      <a:pt x="14693" y="2787"/>
                    </a:lnTo>
                    <a:cubicBezTo>
                      <a:pt x="14693" y="2794"/>
                      <a:pt x="14687" y="2800"/>
                      <a:pt x="14680" y="2800"/>
                    </a:cubicBezTo>
                    <a:cubicBezTo>
                      <a:pt x="14672" y="2800"/>
                      <a:pt x="14666" y="2794"/>
                      <a:pt x="14666" y="2787"/>
                    </a:cubicBezTo>
                    <a:lnTo>
                      <a:pt x="14666" y="2707"/>
                    </a:lnTo>
                    <a:cubicBezTo>
                      <a:pt x="14666" y="2699"/>
                      <a:pt x="14672" y="2693"/>
                      <a:pt x="14680" y="2693"/>
                    </a:cubicBezTo>
                    <a:cubicBezTo>
                      <a:pt x="14687" y="2693"/>
                      <a:pt x="14693" y="2699"/>
                      <a:pt x="14693" y="2707"/>
                    </a:cubicBezTo>
                    <a:close/>
                    <a:moveTo>
                      <a:pt x="14693" y="2867"/>
                    </a:moveTo>
                    <a:lnTo>
                      <a:pt x="14693" y="2947"/>
                    </a:lnTo>
                    <a:cubicBezTo>
                      <a:pt x="14693" y="2954"/>
                      <a:pt x="14687" y="2960"/>
                      <a:pt x="14680" y="2960"/>
                    </a:cubicBezTo>
                    <a:cubicBezTo>
                      <a:pt x="14672" y="2960"/>
                      <a:pt x="14666" y="2954"/>
                      <a:pt x="14666" y="2947"/>
                    </a:cubicBezTo>
                    <a:lnTo>
                      <a:pt x="14666" y="2867"/>
                    </a:lnTo>
                    <a:cubicBezTo>
                      <a:pt x="14666" y="2859"/>
                      <a:pt x="14672" y="2853"/>
                      <a:pt x="14680" y="2853"/>
                    </a:cubicBezTo>
                    <a:cubicBezTo>
                      <a:pt x="14687" y="2853"/>
                      <a:pt x="14693" y="2859"/>
                      <a:pt x="14693" y="2867"/>
                    </a:cubicBezTo>
                    <a:close/>
                    <a:moveTo>
                      <a:pt x="14693" y="3027"/>
                    </a:moveTo>
                    <a:lnTo>
                      <a:pt x="14693" y="3107"/>
                    </a:lnTo>
                    <a:cubicBezTo>
                      <a:pt x="14693" y="3114"/>
                      <a:pt x="14687" y="3120"/>
                      <a:pt x="14680" y="3120"/>
                    </a:cubicBezTo>
                    <a:cubicBezTo>
                      <a:pt x="14672" y="3120"/>
                      <a:pt x="14666" y="3114"/>
                      <a:pt x="14666" y="3107"/>
                    </a:cubicBezTo>
                    <a:lnTo>
                      <a:pt x="14666" y="3027"/>
                    </a:lnTo>
                    <a:cubicBezTo>
                      <a:pt x="14666" y="3019"/>
                      <a:pt x="14672" y="3013"/>
                      <a:pt x="14680" y="3013"/>
                    </a:cubicBezTo>
                    <a:cubicBezTo>
                      <a:pt x="14687" y="3013"/>
                      <a:pt x="14693" y="3019"/>
                      <a:pt x="14693" y="3027"/>
                    </a:cubicBezTo>
                    <a:close/>
                    <a:moveTo>
                      <a:pt x="14693" y="3187"/>
                    </a:moveTo>
                    <a:lnTo>
                      <a:pt x="14693" y="3267"/>
                    </a:lnTo>
                    <a:cubicBezTo>
                      <a:pt x="14693" y="3274"/>
                      <a:pt x="14687" y="3280"/>
                      <a:pt x="14680" y="3280"/>
                    </a:cubicBezTo>
                    <a:cubicBezTo>
                      <a:pt x="14672" y="3280"/>
                      <a:pt x="14666" y="3274"/>
                      <a:pt x="14666" y="3267"/>
                    </a:cubicBezTo>
                    <a:lnTo>
                      <a:pt x="14666" y="3187"/>
                    </a:lnTo>
                    <a:cubicBezTo>
                      <a:pt x="14666" y="3179"/>
                      <a:pt x="14672" y="3173"/>
                      <a:pt x="14680" y="3173"/>
                    </a:cubicBezTo>
                    <a:cubicBezTo>
                      <a:pt x="14687" y="3173"/>
                      <a:pt x="14693" y="3179"/>
                      <a:pt x="14693" y="3187"/>
                    </a:cubicBezTo>
                    <a:close/>
                    <a:moveTo>
                      <a:pt x="14693" y="3347"/>
                    </a:moveTo>
                    <a:lnTo>
                      <a:pt x="14693" y="3427"/>
                    </a:lnTo>
                    <a:cubicBezTo>
                      <a:pt x="14693" y="3434"/>
                      <a:pt x="14687" y="3440"/>
                      <a:pt x="14680" y="3440"/>
                    </a:cubicBezTo>
                    <a:cubicBezTo>
                      <a:pt x="14672" y="3440"/>
                      <a:pt x="14666" y="3434"/>
                      <a:pt x="14666" y="3427"/>
                    </a:cubicBezTo>
                    <a:lnTo>
                      <a:pt x="14666" y="3347"/>
                    </a:lnTo>
                    <a:cubicBezTo>
                      <a:pt x="14666" y="3339"/>
                      <a:pt x="14672" y="3333"/>
                      <a:pt x="14680" y="3333"/>
                    </a:cubicBezTo>
                    <a:cubicBezTo>
                      <a:pt x="14687" y="3333"/>
                      <a:pt x="14693" y="3339"/>
                      <a:pt x="14693" y="3347"/>
                    </a:cubicBezTo>
                    <a:close/>
                    <a:moveTo>
                      <a:pt x="14693" y="3507"/>
                    </a:moveTo>
                    <a:lnTo>
                      <a:pt x="14693" y="3587"/>
                    </a:lnTo>
                    <a:cubicBezTo>
                      <a:pt x="14693" y="3594"/>
                      <a:pt x="14687" y="3600"/>
                      <a:pt x="14680" y="3600"/>
                    </a:cubicBezTo>
                    <a:cubicBezTo>
                      <a:pt x="14672" y="3600"/>
                      <a:pt x="14666" y="3594"/>
                      <a:pt x="14666" y="3587"/>
                    </a:cubicBezTo>
                    <a:lnTo>
                      <a:pt x="14666" y="3507"/>
                    </a:lnTo>
                    <a:cubicBezTo>
                      <a:pt x="14666" y="3499"/>
                      <a:pt x="14672" y="3493"/>
                      <a:pt x="14680" y="3493"/>
                    </a:cubicBezTo>
                    <a:cubicBezTo>
                      <a:pt x="14687" y="3493"/>
                      <a:pt x="14693" y="3499"/>
                      <a:pt x="14693" y="3507"/>
                    </a:cubicBezTo>
                    <a:close/>
                    <a:moveTo>
                      <a:pt x="14693" y="3667"/>
                    </a:moveTo>
                    <a:lnTo>
                      <a:pt x="14693" y="3747"/>
                    </a:lnTo>
                    <a:cubicBezTo>
                      <a:pt x="14693" y="3754"/>
                      <a:pt x="14687" y="3760"/>
                      <a:pt x="14680" y="3760"/>
                    </a:cubicBezTo>
                    <a:cubicBezTo>
                      <a:pt x="14672" y="3760"/>
                      <a:pt x="14666" y="3754"/>
                      <a:pt x="14666" y="3747"/>
                    </a:cubicBezTo>
                    <a:lnTo>
                      <a:pt x="14666" y="3667"/>
                    </a:lnTo>
                    <a:cubicBezTo>
                      <a:pt x="14666" y="3659"/>
                      <a:pt x="14672" y="3653"/>
                      <a:pt x="14680" y="3653"/>
                    </a:cubicBezTo>
                    <a:cubicBezTo>
                      <a:pt x="14687" y="3653"/>
                      <a:pt x="14693" y="3659"/>
                      <a:pt x="14693" y="3667"/>
                    </a:cubicBezTo>
                    <a:close/>
                    <a:moveTo>
                      <a:pt x="14693" y="3827"/>
                    </a:moveTo>
                    <a:lnTo>
                      <a:pt x="14693" y="3907"/>
                    </a:lnTo>
                    <a:cubicBezTo>
                      <a:pt x="14693" y="3914"/>
                      <a:pt x="14687" y="3920"/>
                      <a:pt x="14680" y="3920"/>
                    </a:cubicBezTo>
                    <a:cubicBezTo>
                      <a:pt x="14672" y="3920"/>
                      <a:pt x="14666" y="3914"/>
                      <a:pt x="14666" y="3907"/>
                    </a:cubicBezTo>
                    <a:lnTo>
                      <a:pt x="14666" y="3827"/>
                    </a:lnTo>
                    <a:cubicBezTo>
                      <a:pt x="14666" y="3819"/>
                      <a:pt x="14672" y="3813"/>
                      <a:pt x="14680" y="3813"/>
                    </a:cubicBezTo>
                    <a:cubicBezTo>
                      <a:pt x="14687" y="3813"/>
                      <a:pt x="14693" y="3819"/>
                      <a:pt x="14693" y="3827"/>
                    </a:cubicBezTo>
                    <a:close/>
                    <a:moveTo>
                      <a:pt x="14693" y="3987"/>
                    </a:moveTo>
                    <a:lnTo>
                      <a:pt x="14693" y="4067"/>
                    </a:lnTo>
                    <a:cubicBezTo>
                      <a:pt x="14693" y="4074"/>
                      <a:pt x="14687" y="4080"/>
                      <a:pt x="14680" y="4080"/>
                    </a:cubicBezTo>
                    <a:cubicBezTo>
                      <a:pt x="14672" y="4080"/>
                      <a:pt x="14666" y="4074"/>
                      <a:pt x="14666" y="4067"/>
                    </a:cubicBezTo>
                    <a:lnTo>
                      <a:pt x="14666" y="3987"/>
                    </a:lnTo>
                    <a:cubicBezTo>
                      <a:pt x="14666" y="3979"/>
                      <a:pt x="14672" y="3973"/>
                      <a:pt x="14680" y="3973"/>
                    </a:cubicBezTo>
                    <a:cubicBezTo>
                      <a:pt x="14687" y="3973"/>
                      <a:pt x="14693" y="3979"/>
                      <a:pt x="14693" y="3987"/>
                    </a:cubicBezTo>
                    <a:close/>
                    <a:moveTo>
                      <a:pt x="14693" y="4147"/>
                    </a:moveTo>
                    <a:lnTo>
                      <a:pt x="14693" y="4227"/>
                    </a:lnTo>
                    <a:cubicBezTo>
                      <a:pt x="14693" y="4234"/>
                      <a:pt x="14687" y="4240"/>
                      <a:pt x="14680" y="4240"/>
                    </a:cubicBezTo>
                    <a:cubicBezTo>
                      <a:pt x="14672" y="4240"/>
                      <a:pt x="14666" y="4234"/>
                      <a:pt x="14666" y="4227"/>
                    </a:cubicBezTo>
                    <a:lnTo>
                      <a:pt x="14666" y="4147"/>
                    </a:lnTo>
                    <a:cubicBezTo>
                      <a:pt x="14666" y="4139"/>
                      <a:pt x="14672" y="4133"/>
                      <a:pt x="14680" y="4133"/>
                    </a:cubicBezTo>
                    <a:cubicBezTo>
                      <a:pt x="14687" y="4133"/>
                      <a:pt x="14693" y="4139"/>
                      <a:pt x="14693" y="4147"/>
                    </a:cubicBezTo>
                    <a:close/>
                    <a:moveTo>
                      <a:pt x="14693" y="4307"/>
                    </a:moveTo>
                    <a:lnTo>
                      <a:pt x="14693" y="4387"/>
                    </a:lnTo>
                    <a:cubicBezTo>
                      <a:pt x="14693" y="4394"/>
                      <a:pt x="14687" y="4400"/>
                      <a:pt x="14680" y="4400"/>
                    </a:cubicBezTo>
                    <a:cubicBezTo>
                      <a:pt x="14672" y="4400"/>
                      <a:pt x="14666" y="4394"/>
                      <a:pt x="14666" y="4387"/>
                    </a:cubicBezTo>
                    <a:lnTo>
                      <a:pt x="14666" y="4307"/>
                    </a:lnTo>
                    <a:cubicBezTo>
                      <a:pt x="14666" y="4299"/>
                      <a:pt x="14672" y="4293"/>
                      <a:pt x="14680" y="4293"/>
                    </a:cubicBezTo>
                    <a:cubicBezTo>
                      <a:pt x="14687" y="4293"/>
                      <a:pt x="14693" y="4299"/>
                      <a:pt x="14693" y="4307"/>
                    </a:cubicBezTo>
                    <a:close/>
                    <a:moveTo>
                      <a:pt x="14693" y="4467"/>
                    </a:moveTo>
                    <a:lnTo>
                      <a:pt x="14693" y="4547"/>
                    </a:lnTo>
                    <a:cubicBezTo>
                      <a:pt x="14693" y="4554"/>
                      <a:pt x="14687" y="4560"/>
                      <a:pt x="14680" y="4560"/>
                    </a:cubicBezTo>
                    <a:cubicBezTo>
                      <a:pt x="14672" y="4560"/>
                      <a:pt x="14666" y="4554"/>
                      <a:pt x="14666" y="4547"/>
                    </a:cubicBezTo>
                    <a:lnTo>
                      <a:pt x="14666" y="4467"/>
                    </a:lnTo>
                    <a:cubicBezTo>
                      <a:pt x="14666" y="4459"/>
                      <a:pt x="14672" y="4453"/>
                      <a:pt x="14680" y="4453"/>
                    </a:cubicBezTo>
                    <a:cubicBezTo>
                      <a:pt x="14687" y="4453"/>
                      <a:pt x="14693" y="4459"/>
                      <a:pt x="14693" y="4467"/>
                    </a:cubicBezTo>
                    <a:close/>
                    <a:moveTo>
                      <a:pt x="14693" y="4627"/>
                    </a:moveTo>
                    <a:lnTo>
                      <a:pt x="14693" y="4707"/>
                    </a:lnTo>
                    <a:cubicBezTo>
                      <a:pt x="14693" y="4714"/>
                      <a:pt x="14687" y="4720"/>
                      <a:pt x="14680" y="4720"/>
                    </a:cubicBezTo>
                    <a:cubicBezTo>
                      <a:pt x="14672" y="4720"/>
                      <a:pt x="14666" y="4714"/>
                      <a:pt x="14666" y="4707"/>
                    </a:cubicBezTo>
                    <a:lnTo>
                      <a:pt x="14666" y="4627"/>
                    </a:lnTo>
                    <a:cubicBezTo>
                      <a:pt x="14666" y="4619"/>
                      <a:pt x="14672" y="4613"/>
                      <a:pt x="14680" y="4613"/>
                    </a:cubicBezTo>
                    <a:cubicBezTo>
                      <a:pt x="14687" y="4613"/>
                      <a:pt x="14693" y="4619"/>
                      <a:pt x="14693" y="4627"/>
                    </a:cubicBezTo>
                    <a:close/>
                    <a:moveTo>
                      <a:pt x="14693" y="4787"/>
                    </a:moveTo>
                    <a:lnTo>
                      <a:pt x="14693" y="4867"/>
                    </a:lnTo>
                    <a:cubicBezTo>
                      <a:pt x="14693" y="4874"/>
                      <a:pt x="14687" y="4880"/>
                      <a:pt x="14680" y="4880"/>
                    </a:cubicBezTo>
                    <a:cubicBezTo>
                      <a:pt x="14672" y="4880"/>
                      <a:pt x="14666" y="4874"/>
                      <a:pt x="14666" y="4867"/>
                    </a:cubicBezTo>
                    <a:lnTo>
                      <a:pt x="14666" y="4787"/>
                    </a:lnTo>
                    <a:cubicBezTo>
                      <a:pt x="14666" y="4779"/>
                      <a:pt x="14672" y="4773"/>
                      <a:pt x="14680" y="4773"/>
                    </a:cubicBezTo>
                    <a:cubicBezTo>
                      <a:pt x="14687" y="4773"/>
                      <a:pt x="14693" y="4779"/>
                      <a:pt x="14693" y="4787"/>
                    </a:cubicBezTo>
                    <a:close/>
                    <a:moveTo>
                      <a:pt x="14693" y="4947"/>
                    </a:moveTo>
                    <a:lnTo>
                      <a:pt x="14693" y="5027"/>
                    </a:lnTo>
                    <a:cubicBezTo>
                      <a:pt x="14693" y="5034"/>
                      <a:pt x="14687" y="5040"/>
                      <a:pt x="14680" y="5040"/>
                    </a:cubicBezTo>
                    <a:cubicBezTo>
                      <a:pt x="14672" y="5040"/>
                      <a:pt x="14666" y="5034"/>
                      <a:pt x="14666" y="5027"/>
                    </a:cubicBezTo>
                    <a:lnTo>
                      <a:pt x="14666" y="4947"/>
                    </a:lnTo>
                    <a:cubicBezTo>
                      <a:pt x="14666" y="4939"/>
                      <a:pt x="14672" y="4933"/>
                      <a:pt x="14680" y="4933"/>
                    </a:cubicBezTo>
                    <a:cubicBezTo>
                      <a:pt x="14687" y="4933"/>
                      <a:pt x="14693" y="4939"/>
                      <a:pt x="14693" y="4947"/>
                    </a:cubicBezTo>
                    <a:close/>
                    <a:moveTo>
                      <a:pt x="14653" y="5093"/>
                    </a:moveTo>
                    <a:lnTo>
                      <a:pt x="14573" y="5093"/>
                    </a:lnTo>
                    <a:cubicBezTo>
                      <a:pt x="14566" y="5093"/>
                      <a:pt x="14560" y="5087"/>
                      <a:pt x="14560" y="5080"/>
                    </a:cubicBezTo>
                    <a:cubicBezTo>
                      <a:pt x="14560" y="5072"/>
                      <a:pt x="14566" y="5066"/>
                      <a:pt x="14573" y="5066"/>
                    </a:cubicBezTo>
                    <a:lnTo>
                      <a:pt x="14653" y="5066"/>
                    </a:lnTo>
                    <a:cubicBezTo>
                      <a:pt x="14660" y="5066"/>
                      <a:pt x="14666" y="5072"/>
                      <a:pt x="14666" y="5080"/>
                    </a:cubicBezTo>
                    <a:cubicBezTo>
                      <a:pt x="14666" y="5087"/>
                      <a:pt x="14660" y="5093"/>
                      <a:pt x="14653" y="5093"/>
                    </a:cubicBezTo>
                    <a:close/>
                    <a:moveTo>
                      <a:pt x="14493" y="5093"/>
                    </a:moveTo>
                    <a:lnTo>
                      <a:pt x="14413" y="5093"/>
                    </a:lnTo>
                    <a:cubicBezTo>
                      <a:pt x="14406" y="5093"/>
                      <a:pt x="14400" y="5087"/>
                      <a:pt x="14400" y="5080"/>
                    </a:cubicBezTo>
                    <a:cubicBezTo>
                      <a:pt x="14400" y="5072"/>
                      <a:pt x="14406" y="5066"/>
                      <a:pt x="14413" y="5066"/>
                    </a:cubicBezTo>
                    <a:lnTo>
                      <a:pt x="14493" y="5066"/>
                    </a:lnTo>
                    <a:cubicBezTo>
                      <a:pt x="14500" y="5066"/>
                      <a:pt x="14506" y="5072"/>
                      <a:pt x="14506" y="5080"/>
                    </a:cubicBezTo>
                    <a:cubicBezTo>
                      <a:pt x="14506" y="5087"/>
                      <a:pt x="14500" y="5093"/>
                      <a:pt x="14493" y="5093"/>
                    </a:cubicBezTo>
                    <a:close/>
                    <a:moveTo>
                      <a:pt x="14333" y="5093"/>
                    </a:moveTo>
                    <a:lnTo>
                      <a:pt x="14253" y="5093"/>
                    </a:lnTo>
                    <a:cubicBezTo>
                      <a:pt x="14246" y="5093"/>
                      <a:pt x="14240" y="5087"/>
                      <a:pt x="14240" y="5080"/>
                    </a:cubicBezTo>
                    <a:cubicBezTo>
                      <a:pt x="14240" y="5072"/>
                      <a:pt x="14246" y="5066"/>
                      <a:pt x="14253" y="5066"/>
                    </a:cubicBezTo>
                    <a:lnTo>
                      <a:pt x="14333" y="5066"/>
                    </a:lnTo>
                    <a:cubicBezTo>
                      <a:pt x="14340" y="5066"/>
                      <a:pt x="14346" y="5072"/>
                      <a:pt x="14346" y="5080"/>
                    </a:cubicBezTo>
                    <a:cubicBezTo>
                      <a:pt x="14346" y="5087"/>
                      <a:pt x="14340" y="5093"/>
                      <a:pt x="14333" y="5093"/>
                    </a:cubicBezTo>
                    <a:close/>
                    <a:moveTo>
                      <a:pt x="14173" y="5093"/>
                    </a:moveTo>
                    <a:lnTo>
                      <a:pt x="14093" y="5093"/>
                    </a:lnTo>
                    <a:cubicBezTo>
                      <a:pt x="14086" y="5093"/>
                      <a:pt x="14080" y="5087"/>
                      <a:pt x="14080" y="5080"/>
                    </a:cubicBezTo>
                    <a:cubicBezTo>
                      <a:pt x="14080" y="5072"/>
                      <a:pt x="14086" y="5066"/>
                      <a:pt x="14093" y="5066"/>
                    </a:cubicBezTo>
                    <a:lnTo>
                      <a:pt x="14173" y="5066"/>
                    </a:lnTo>
                    <a:cubicBezTo>
                      <a:pt x="14180" y="5066"/>
                      <a:pt x="14186" y="5072"/>
                      <a:pt x="14186" y="5080"/>
                    </a:cubicBezTo>
                    <a:cubicBezTo>
                      <a:pt x="14186" y="5087"/>
                      <a:pt x="14180" y="5093"/>
                      <a:pt x="14173" y="5093"/>
                    </a:cubicBezTo>
                    <a:close/>
                    <a:moveTo>
                      <a:pt x="14013" y="5093"/>
                    </a:moveTo>
                    <a:lnTo>
                      <a:pt x="13933" y="5093"/>
                    </a:lnTo>
                    <a:cubicBezTo>
                      <a:pt x="13926" y="5093"/>
                      <a:pt x="13920" y="5087"/>
                      <a:pt x="13920" y="5080"/>
                    </a:cubicBezTo>
                    <a:cubicBezTo>
                      <a:pt x="13920" y="5072"/>
                      <a:pt x="13926" y="5066"/>
                      <a:pt x="13933" y="5066"/>
                    </a:cubicBezTo>
                    <a:lnTo>
                      <a:pt x="14013" y="5066"/>
                    </a:lnTo>
                    <a:cubicBezTo>
                      <a:pt x="14020" y="5066"/>
                      <a:pt x="14026" y="5072"/>
                      <a:pt x="14026" y="5080"/>
                    </a:cubicBezTo>
                    <a:cubicBezTo>
                      <a:pt x="14026" y="5087"/>
                      <a:pt x="14020" y="5093"/>
                      <a:pt x="14013" y="5093"/>
                    </a:cubicBezTo>
                    <a:close/>
                    <a:moveTo>
                      <a:pt x="13853" y="5093"/>
                    </a:moveTo>
                    <a:lnTo>
                      <a:pt x="13773" y="5093"/>
                    </a:lnTo>
                    <a:cubicBezTo>
                      <a:pt x="13766" y="5093"/>
                      <a:pt x="13760" y="5087"/>
                      <a:pt x="13760" y="5080"/>
                    </a:cubicBezTo>
                    <a:cubicBezTo>
                      <a:pt x="13760" y="5072"/>
                      <a:pt x="13766" y="5066"/>
                      <a:pt x="13773" y="5066"/>
                    </a:cubicBezTo>
                    <a:lnTo>
                      <a:pt x="13853" y="5066"/>
                    </a:lnTo>
                    <a:cubicBezTo>
                      <a:pt x="13860" y="5066"/>
                      <a:pt x="13866" y="5072"/>
                      <a:pt x="13866" y="5080"/>
                    </a:cubicBezTo>
                    <a:cubicBezTo>
                      <a:pt x="13866" y="5087"/>
                      <a:pt x="13860" y="5093"/>
                      <a:pt x="13853" y="5093"/>
                    </a:cubicBezTo>
                    <a:close/>
                    <a:moveTo>
                      <a:pt x="13693" y="5093"/>
                    </a:moveTo>
                    <a:lnTo>
                      <a:pt x="13613" y="5093"/>
                    </a:lnTo>
                    <a:cubicBezTo>
                      <a:pt x="13606" y="5093"/>
                      <a:pt x="13600" y="5087"/>
                      <a:pt x="13600" y="5080"/>
                    </a:cubicBezTo>
                    <a:cubicBezTo>
                      <a:pt x="13600" y="5072"/>
                      <a:pt x="13606" y="5066"/>
                      <a:pt x="13613" y="5066"/>
                    </a:cubicBezTo>
                    <a:lnTo>
                      <a:pt x="13693" y="5066"/>
                    </a:lnTo>
                    <a:cubicBezTo>
                      <a:pt x="13700" y="5066"/>
                      <a:pt x="13706" y="5072"/>
                      <a:pt x="13706" y="5080"/>
                    </a:cubicBezTo>
                    <a:cubicBezTo>
                      <a:pt x="13706" y="5087"/>
                      <a:pt x="13700" y="5093"/>
                      <a:pt x="13693" y="5093"/>
                    </a:cubicBezTo>
                    <a:close/>
                    <a:moveTo>
                      <a:pt x="13533" y="5093"/>
                    </a:moveTo>
                    <a:lnTo>
                      <a:pt x="13453" y="5093"/>
                    </a:lnTo>
                    <a:cubicBezTo>
                      <a:pt x="13446" y="5093"/>
                      <a:pt x="13440" y="5087"/>
                      <a:pt x="13440" y="5080"/>
                    </a:cubicBezTo>
                    <a:cubicBezTo>
                      <a:pt x="13440" y="5072"/>
                      <a:pt x="13446" y="5066"/>
                      <a:pt x="13453" y="5066"/>
                    </a:cubicBezTo>
                    <a:lnTo>
                      <a:pt x="13533" y="5066"/>
                    </a:lnTo>
                    <a:cubicBezTo>
                      <a:pt x="13540" y="5066"/>
                      <a:pt x="13546" y="5072"/>
                      <a:pt x="13546" y="5080"/>
                    </a:cubicBezTo>
                    <a:cubicBezTo>
                      <a:pt x="13546" y="5087"/>
                      <a:pt x="13540" y="5093"/>
                      <a:pt x="13533" y="5093"/>
                    </a:cubicBezTo>
                    <a:close/>
                    <a:moveTo>
                      <a:pt x="13373" y="5093"/>
                    </a:moveTo>
                    <a:lnTo>
                      <a:pt x="13293" y="5093"/>
                    </a:lnTo>
                    <a:cubicBezTo>
                      <a:pt x="13286" y="5093"/>
                      <a:pt x="13280" y="5087"/>
                      <a:pt x="13280" y="5080"/>
                    </a:cubicBezTo>
                    <a:cubicBezTo>
                      <a:pt x="13280" y="5072"/>
                      <a:pt x="13286" y="5066"/>
                      <a:pt x="13293" y="5066"/>
                    </a:cubicBezTo>
                    <a:lnTo>
                      <a:pt x="13373" y="5066"/>
                    </a:lnTo>
                    <a:cubicBezTo>
                      <a:pt x="13380" y="5066"/>
                      <a:pt x="13386" y="5072"/>
                      <a:pt x="13386" y="5080"/>
                    </a:cubicBezTo>
                    <a:cubicBezTo>
                      <a:pt x="13386" y="5087"/>
                      <a:pt x="13380" y="5093"/>
                      <a:pt x="13373" y="5093"/>
                    </a:cubicBezTo>
                    <a:close/>
                    <a:moveTo>
                      <a:pt x="13213" y="5093"/>
                    </a:moveTo>
                    <a:lnTo>
                      <a:pt x="13133" y="5093"/>
                    </a:lnTo>
                    <a:cubicBezTo>
                      <a:pt x="13126" y="5093"/>
                      <a:pt x="13120" y="5087"/>
                      <a:pt x="13120" y="5080"/>
                    </a:cubicBezTo>
                    <a:cubicBezTo>
                      <a:pt x="13120" y="5072"/>
                      <a:pt x="13126" y="5066"/>
                      <a:pt x="13133" y="5066"/>
                    </a:cubicBezTo>
                    <a:lnTo>
                      <a:pt x="13213" y="5066"/>
                    </a:lnTo>
                    <a:cubicBezTo>
                      <a:pt x="13220" y="5066"/>
                      <a:pt x="13226" y="5072"/>
                      <a:pt x="13226" y="5080"/>
                    </a:cubicBezTo>
                    <a:cubicBezTo>
                      <a:pt x="13226" y="5087"/>
                      <a:pt x="13220" y="5093"/>
                      <a:pt x="13213" y="5093"/>
                    </a:cubicBezTo>
                    <a:close/>
                    <a:moveTo>
                      <a:pt x="13053" y="5093"/>
                    </a:moveTo>
                    <a:lnTo>
                      <a:pt x="12973" y="5093"/>
                    </a:lnTo>
                    <a:cubicBezTo>
                      <a:pt x="12966" y="5093"/>
                      <a:pt x="12960" y="5087"/>
                      <a:pt x="12960" y="5080"/>
                    </a:cubicBezTo>
                    <a:cubicBezTo>
                      <a:pt x="12960" y="5072"/>
                      <a:pt x="12966" y="5066"/>
                      <a:pt x="12973" y="5066"/>
                    </a:cubicBezTo>
                    <a:lnTo>
                      <a:pt x="13053" y="5066"/>
                    </a:lnTo>
                    <a:cubicBezTo>
                      <a:pt x="13060" y="5066"/>
                      <a:pt x="13066" y="5072"/>
                      <a:pt x="13066" y="5080"/>
                    </a:cubicBezTo>
                    <a:cubicBezTo>
                      <a:pt x="13066" y="5087"/>
                      <a:pt x="13060" y="5093"/>
                      <a:pt x="13053" y="5093"/>
                    </a:cubicBezTo>
                    <a:close/>
                    <a:moveTo>
                      <a:pt x="12893" y="5093"/>
                    </a:moveTo>
                    <a:lnTo>
                      <a:pt x="12813" y="5093"/>
                    </a:lnTo>
                    <a:cubicBezTo>
                      <a:pt x="12806" y="5093"/>
                      <a:pt x="12800" y="5087"/>
                      <a:pt x="12800" y="5080"/>
                    </a:cubicBezTo>
                    <a:cubicBezTo>
                      <a:pt x="12800" y="5072"/>
                      <a:pt x="12806" y="5066"/>
                      <a:pt x="12813" y="5066"/>
                    </a:cubicBezTo>
                    <a:lnTo>
                      <a:pt x="12893" y="5066"/>
                    </a:lnTo>
                    <a:cubicBezTo>
                      <a:pt x="12900" y="5066"/>
                      <a:pt x="12906" y="5072"/>
                      <a:pt x="12906" y="5080"/>
                    </a:cubicBezTo>
                    <a:cubicBezTo>
                      <a:pt x="12906" y="5087"/>
                      <a:pt x="12900" y="5093"/>
                      <a:pt x="12893" y="5093"/>
                    </a:cubicBezTo>
                    <a:close/>
                    <a:moveTo>
                      <a:pt x="12733" y="5093"/>
                    </a:moveTo>
                    <a:lnTo>
                      <a:pt x="12653" y="5093"/>
                    </a:lnTo>
                    <a:cubicBezTo>
                      <a:pt x="12646" y="5093"/>
                      <a:pt x="12640" y="5087"/>
                      <a:pt x="12640" y="5080"/>
                    </a:cubicBezTo>
                    <a:cubicBezTo>
                      <a:pt x="12640" y="5072"/>
                      <a:pt x="12646" y="5066"/>
                      <a:pt x="12653" y="5066"/>
                    </a:cubicBezTo>
                    <a:lnTo>
                      <a:pt x="12733" y="5066"/>
                    </a:lnTo>
                    <a:cubicBezTo>
                      <a:pt x="12740" y="5066"/>
                      <a:pt x="12746" y="5072"/>
                      <a:pt x="12746" y="5080"/>
                    </a:cubicBezTo>
                    <a:cubicBezTo>
                      <a:pt x="12746" y="5087"/>
                      <a:pt x="12740" y="5093"/>
                      <a:pt x="12733" y="5093"/>
                    </a:cubicBezTo>
                    <a:close/>
                    <a:moveTo>
                      <a:pt x="12573" y="5093"/>
                    </a:moveTo>
                    <a:lnTo>
                      <a:pt x="12493" y="5093"/>
                    </a:lnTo>
                    <a:cubicBezTo>
                      <a:pt x="12486" y="5093"/>
                      <a:pt x="12480" y="5087"/>
                      <a:pt x="12480" y="5080"/>
                    </a:cubicBezTo>
                    <a:cubicBezTo>
                      <a:pt x="12480" y="5072"/>
                      <a:pt x="12486" y="5066"/>
                      <a:pt x="12493" y="5066"/>
                    </a:cubicBezTo>
                    <a:lnTo>
                      <a:pt x="12573" y="5066"/>
                    </a:lnTo>
                    <a:cubicBezTo>
                      <a:pt x="12580" y="5066"/>
                      <a:pt x="12586" y="5072"/>
                      <a:pt x="12586" y="5080"/>
                    </a:cubicBezTo>
                    <a:cubicBezTo>
                      <a:pt x="12586" y="5087"/>
                      <a:pt x="12580" y="5093"/>
                      <a:pt x="12573" y="5093"/>
                    </a:cubicBezTo>
                    <a:close/>
                    <a:moveTo>
                      <a:pt x="12413" y="5093"/>
                    </a:moveTo>
                    <a:lnTo>
                      <a:pt x="12333" y="5093"/>
                    </a:lnTo>
                    <a:cubicBezTo>
                      <a:pt x="12326" y="5093"/>
                      <a:pt x="12320" y="5087"/>
                      <a:pt x="12320" y="5080"/>
                    </a:cubicBezTo>
                    <a:cubicBezTo>
                      <a:pt x="12320" y="5072"/>
                      <a:pt x="12326" y="5066"/>
                      <a:pt x="12333" y="5066"/>
                    </a:cubicBezTo>
                    <a:lnTo>
                      <a:pt x="12413" y="5066"/>
                    </a:lnTo>
                    <a:cubicBezTo>
                      <a:pt x="12420" y="5066"/>
                      <a:pt x="12426" y="5072"/>
                      <a:pt x="12426" y="5080"/>
                    </a:cubicBezTo>
                    <a:cubicBezTo>
                      <a:pt x="12426" y="5087"/>
                      <a:pt x="12420" y="5093"/>
                      <a:pt x="12413" y="5093"/>
                    </a:cubicBezTo>
                    <a:close/>
                    <a:moveTo>
                      <a:pt x="12253" y="5093"/>
                    </a:moveTo>
                    <a:lnTo>
                      <a:pt x="12173" y="5093"/>
                    </a:lnTo>
                    <a:cubicBezTo>
                      <a:pt x="12166" y="5093"/>
                      <a:pt x="12160" y="5087"/>
                      <a:pt x="12160" y="5080"/>
                    </a:cubicBezTo>
                    <a:cubicBezTo>
                      <a:pt x="12160" y="5072"/>
                      <a:pt x="12166" y="5066"/>
                      <a:pt x="12173" y="5066"/>
                    </a:cubicBezTo>
                    <a:lnTo>
                      <a:pt x="12253" y="5066"/>
                    </a:lnTo>
                    <a:cubicBezTo>
                      <a:pt x="12260" y="5066"/>
                      <a:pt x="12266" y="5072"/>
                      <a:pt x="12266" y="5080"/>
                    </a:cubicBezTo>
                    <a:cubicBezTo>
                      <a:pt x="12266" y="5087"/>
                      <a:pt x="12260" y="5093"/>
                      <a:pt x="12253" y="5093"/>
                    </a:cubicBezTo>
                    <a:close/>
                    <a:moveTo>
                      <a:pt x="12093" y="5093"/>
                    </a:moveTo>
                    <a:lnTo>
                      <a:pt x="12013" y="5093"/>
                    </a:lnTo>
                    <a:cubicBezTo>
                      <a:pt x="12006" y="5093"/>
                      <a:pt x="12000" y="5087"/>
                      <a:pt x="12000" y="5080"/>
                    </a:cubicBezTo>
                    <a:cubicBezTo>
                      <a:pt x="12000" y="5072"/>
                      <a:pt x="12006" y="5066"/>
                      <a:pt x="12013" y="5066"/>
                    </a:cubicBezTo>
                    <a:lnTo>
                      <a:pt x="12093" y="5066"/>
                    </a:lnTo>
                    <a:cubicBezTo>
                      <a:pt x="12100" y="5066"/>
                      <a:pt x="12106" y="5072"/>
                      <a:pt x="12106" y="5080"/>
                    </a:cubicBezTo>
                    <a:cubicBezTo>
                      <a:pt x="12106" y="5087"/>
                      <a:pt x="12100" y="5093"/>
                      <a:pt x="12093" y="5093"/>
                    </a:cubicBezTo>
                    <a:close/>
                    <a:moveTo>
                      <a:pt x="11933" y="5093"/>
                    </a:moveTo>
                    <a:lnTo>
                      <a:pt x="11853" y="5093"/>
                    </a:lnTo>
                    <a:cubicBezTo>
                      <a:pt x="11846" y="5093"/>
                      <a:pt x="11840" y="5087"/>
                      <a:pt x="11840" y="5080"/>
                    </a:cubicBezTo>
                    <a:cubicBezTo>
                      <a:pt x="11840" y="5072"/>
                      <a:pt x="11846" y="5066"/>
                      <a:pt x="11853" y="5066"/>
                    </a:cubicBezTo>
                    <a:lnTo>
                      <a:pt x="11933" y="5066"/>
                    </a:lnTo>
                    <a:cubicBezTo>
                      <a:pt x="11940" y="5066"/>
                      <a:pt x="11946" y="5072"/>
                      <a:pt x="11946" y="5080"/>
                    </a:cubicBezTo>
                    <a:cubicBezTo>
                      <a:pt x="11946" y="5087"/>
                      <a:pt x="11940" y="5093"/>
                      <a:pt x="11933" y="5093"/>
                    </a:cubicBezTo>
                    <a:close/>
                    <a:moveTo>
                      <a:pt x="11773" y="5093"/>
                    </a:moveTo>
                    <a:lnTo>
                      <a:pt x="11693" y="5093"/>
                    </a:lnTo>
                    <a:cubicBezTo>
                      <a:pt x="11686" y="5093"/>
                      <a:pt x="11680" y="5087"/>
                      <a:pt x="11680" y="5080"/>
                    </a:cubicBezTo>
                    <a:cubicBezTo>
                      <a:pt x="11680" y="5072"/>
                      <a:pt x="11686" y="5066"/>
                      <a:pt x="11693" y="5066"/>
                    </a:cubicBezTo>
                    <a:lnTo>
                      <a:pt x="11773" y="5066"/>
                    </a:lnTo>
                    <a:cubicBezTo>
                      <a:pt x="11780" y="5066"/>
                      <a:pt x="11786" y="5072"/>
                      <a:pt x="11786" y="5080"/>
                    </a:cubicBezTo>
                    <a:cubicBezTo>
                      <a:pt x="11786" y="5087"/>
                      <a:pt x="11780" y="5093"/>
                      <a:pt x="11773" y="5093"/>
                    </a:cubicBezTo>
                    <a:close/>
                    <a:moveTo>
                      <a:pt x="11613" y="5093"/>
                    </a:moveTo>
                    <a:lnTo>
                      <a:pt x="11533" y="5093"/>
                    </a:lnTo>
                    <a:cubicBezTo>
                      <a:pt x="11526" y="5093"/>
                      <a:pt x="11520" y="5087"/>
                      <a:pt x="11520" y="5080"/>
                    </a:cubicBezTo>
                    <a:cubicBezTo>
                      <a:pt x="11520" y="5072"/>
                      <a:pt x="11526" y="5066"/>
                      <a:pt x="11533" y="5066"/>
                    </a:cubicBezTo>
                    <a:lnTo>
                      <a:pt x="11613" y="5066"/>
                    </a:lnTo>
                    <a:cubicBezTo>
                      <a:pt x="11620" y="5066"/>
                      <a:pt x="11626" y="5072"/>
                      <a:pt x="11626" y="5080"/>
                    </a:cubicBezTo>
                    <a:cubicBezTo>
                      <a:pt x="11626" y="5087"/>
                      <a:pt x="11620" y="5093"/>
                      <a:pt x="11613" y="5093"/>
                    </a:cubicBezTo>
                    <a:close/>
                    <a:moveTo>
                      <a:pt x="11453" y="5093"/>
                    </a:moveTo>
                    <a:lnTo>
                      <a:pt x="11373" y="5093"/>
                    </a:lnTo>
                    <a:cubicBezTo>
                      <a:pt x="11366" y="5093"/>
                      <a:pt x="11360" y="5087"/>
                      <a:pt x="11360" y="5080"/>
                    </a:cubicBezTo>
                    <a:cubicBezTo>
                      <a:pt x="11360" y="5072"/>
                      <a:pt x="11366" y="5066"/>
                      <a:pt x="11373" y="5066"/>
                    </a:cubicBezTo>
                    <a:lnTo>
                      <a:pt x="11453" y="5066"/>
                    </a:lnTo>
                    <a:cubicBezTo>
                      <a:pt x="11460" y="5066"/>
                      <a:pt x="11466" y="5072"/>
                      <a:pt x="11466" y="5080"/>
                    </a:cubicBezTo>
                    <a:cubicBezTo>
                      <a:pt x="11466" y="5087"/>
                      <a:pt x="11460" y="5093"/>
                      <a:pt x="11453" y="5093"/>
                    </a:cubicBezTo>
                    <a:close/>
                    <a:moveTo>
                      <a:pt x="11293" y="5093"/>
                    </a:moveTo>
                    <a:lnTo>
                      <a:pt x="11213" y="5093"/>
                    </a:lnTo>
                    <a:cubicBezTo>
                      <a:pt x="11206" y="5093"/>
                      <a:pt x="11200" y="5087"/>
                      <a:pt x="11200" y="5080"/>
                    </a:cubicBezTo>
                    <a:cubicBezTo>
                      <a:pt x="11200" y="5072"/>
                      <a:pt x="11206" y="5066"/>
                      <a:pt x="11213" y="5066"/>
                    </a:cubicBezTo>
                    <a:lnTo>
                      <a:pt x="11293" y="5066"/>
                    </a:lnTo>
                    <a:cubicBezTo>
                      <a:pt x="11300" y="5066"/>
                      <a:pt x="11306" y="5072"/>
                      <a:pt x="11306" y="5080"/>
                    </a:cubicBezTo>
                    <a:cubicBezTo>
                      <a:pt x="11306" y="5087"/>
                      <a:pt x="11300" y="5093"/>
                      <a:pt x="11293" y="5093"/>
                    </a:cubicBezTo>
                    <a:close/>
                    <a:moveTo>
                      <a:pt x="11133" y="5093"/>
                    </a:moveTo>
                    <a:lnTo>
                      <a:pt x="11053" y="5093"/>
                    </a:lnTo>
                    <a:cubicBezTo>
                      <a:pt x="11046" y="5093"/>
                      <a:pt x="11040" y="5087"/>
                      <a:pt x="11040" y="5080"/>
                    </a:cubicBezTo>
                    <a:cubicBezTo>
                      <a:pt x="11040" y="5072"/>
                      <a:pt x="11046" y="5066"/>
                      <a:pt x="11053" y="5066"/>
                    </a:cubicBezTo>
                    <a:lnTo>
                      <a:pt x="11133" y="5066"/>
                    </a:lnTo>
                    <a:cubicBezTo>
                      <a:pt x="11140" y="5066"/>
                      <a:pt x="11146" y="5072"/>
                      <a:pt x="11146" y="5080"/>
                    </a:cubicBezTo>
                    <a:cubicBezTo>
                      <a:pt x="11146" y="5087"/>
                      <a:pt x="11140" y="5093"/>
                      <a:pt x="11133" y="5093"/>
                    </a:cubicBezTo>
                    <a:close/>
                    <a:moveTo>
                      <a:pt x="10973" y="5093"/>
                    </a:moveTo>
                    <a:lnTo>
                      <a:pt x="10893" y="5093"/>
                    </a:lnTo>
                    <a:cubicBezTo>
                      <a:pt x="10886" y="5093"/>
                      <a:pt x="10880" y="5087"/>
                      <a:pt x="10880" y="5080"/>
                    </a:cubicBezTo>
                    <a:cubicBezTo>
                      <a:pt x="10880" y="5072"/>
                      <a:pt x="10886" y="5066"/>
                      <a:pt x="10893" y="5066"/>
                    </a:cubicBezTo>
                    <a:lnTo>
                      <a:pt x="10973" y="5066"/>
                    </a:lnTo>
                    <a:cubicBezTo>
                      <a:pt x="10980" y="5066"/>
                      <a:pt x="10986" y="5072"/>
                      <a:pt x="10986" y="5080"/>
                    </a:cubicBezTo>
                    <a:cubicBezTo>
                      <a:pt x="10986" y="5087"/>
                      <a:pt x="10980" y="5093"/>
                      <a:pt x="10973" y="5093"/>
                    </a:cubicBezTo>
                    <a:close/>
                    <a:moveTo>
                      <a:pt x="10813" y="5093"/>
                    </a:moveTo>
                    <a:lnTo>
                      <a:pt x="10733" y="5093"/>
                    </a:lnTo>
                    <a:cubicBezTo>
                      <a:pt x="10726" y="5093"/>
                      <a:pt x="10720" y="5087"/>
                      <a:pt x="10720" y="5080"/>
                    </a:cubicBezTo>
                    <a:cubicBezTo>
                      <a:pt x="10720" y="5072"/>
                      <a:pt x="10726" y="5066"/>
                      <a:pt x="10733" y="5066"/>
                    </a:cubicBezTo>
                    <a:lnTo>
                      <a:pt x="10813" y="5066"/>
                    </a:lnTo>
                    <a:cubicBezTo>
                      <a:pt x="10820" y="5066"/>
                      <a:pt x="10826" y="5072"/>
                      <a:pt x="10826" y="5080"/>
                    </a:cubicBezTo>
                    <a:cubicBezTo>
                      <a:pt x="10826" y="5087"/>
                      <a:pt x="10820" y="5093"/>
                      <a:pt x="10813" y="5093"/>
                    </a:cubicBezTo>
                    <a:close/>
                    <a:moveTo>
                      <a:pt x="10653" y="5093"/>
                    </a:moveTo>
                    <a:lnTo>
                      <a:pt x="10573" y="5093"/>
                    </a:lnTo>
                    <a:cubicBezTo>
                      <a:pt x="10566" y="5093"/>
                      <a:pt x="10560" y="5087"/>
                      <a:pt x="10560" y="5080"/>
                    </a:cubicBezTo>
                    <a:cubicBezTo>
                      <a:pt x="10560" y="5072"/>
                      <a:pt x="10566" y="5066"/>
                      <a:pt x="10573" y="5066"/>
                    </a:cubicBezTo>
                    <a:lnTo>
                      <a:pt x="10653" y="5066"/>
                    </a:lnTo>
                    <a:cubicBezTo>
                      <a:pt x="10660" y="5066"/>
                      <a:pt x="10666" y="5072"/>
                      <a:pt x="10666" y="5080"/>
                    </a:cubicBezTo>
                    <a:cubicBezTo>
                      <a:pt x="10666" y="5087"/>
                      <a:pt x="10660" y="5093"/>
                      <a:pt x="10653" y="5093"/>
                    </a:cubicBezTo>
                    <a:close/>
                    <a:moveTo>
                      <a:pt x="10493" y="5093"/>
                    </a:moveTo>
                    <a:lnTo>
                      <a:pt x="10413" y="5093"/>
                    </a:lnTo>
                    <a:cubicBezTo>
                      <a:pt x="10406" y="5093"/>
                      <a:pt x="10400" y="5087"/>
                      <a:pt x="10400" y="5080"/>
                    </a:cubicBezTo>
                    <a:cubicBezTo>
                      <a:pt x="10400" y="5072"/>
                      <a:pt x="10406" y="5066"/>
                      <a:pt x="10413" y="5066"/>
                    </a:cubicBezTo>
                    <a:lnTo>
                      <a:pt x="10493" y="5066"/>
                    </a:lnTo>
                    <a:cubicBezTo>
                      <a:pt x="10500" y="5066"/>
                      <a:pt x="10506" y="5072"/>
                      <a:pt x="10506" y="5080"/>
                    </a:cubicBezTo>
                    <a:cubicBezTo>
                      <a:pt x="10506" y="5087"/>
                      <a:pt x="10500" y="5093"/>
                      <a:pt x="10493" y="5093"/>
                    </a:cubicBezTo>
                    <a:close/>
                    <a:moveTo>
                      <a:pt x="10333" y="5093"/>
                    </a:moveTo>
                    <a:lnTo>
                      <a:pt x="10253" y="5093"/>
                    </a:lnTo>
                    <a:cubicBezTo>
                      <a:pt x="10246" y="5093"/>
                      <a:pt x="10240" y="5087"/>
                      <a:pt x="10240" y="5080"/>
                    </a:cubicBezTo>
                    <a:cubicBezTo>
                      <a:pt x="10240" y="5072"/>
                      <a:pt x="10246" y="5066"/>
                      <a:pt x="10253" y="5066"/>
                    </a:cubicBezTo>
                    <a:lnTo>
                      <a:pt x="10333" y="5066"/>
                    </a:lnTo>
                    <a:cubicBezTo>
                      <a:pt x="10340" y="5066"/>
                      <a:pt x="10346" y="5072"/>
                      <a:pt x="10346" y="5080"/>
                    </a:cubicBezTo>
                    <a:cubicBezTo>
                      <a:pt x="10346" y="5087"/>
                      <a:pt x="10340" y="5093"/>
                      <a:pt x="10333" y="5093"/>
                    </a:cubicBezTo>
                    <a:close/>
                    <a:moveTo>
                      <a:pt x="10173" y="5093"/>
                    </a:moveTo>
                    <a:lnTo>
                      <a:pt x="10093" y="5093"/>
                    </a:lnTo>
                    <a:cubicBezTo>
                      <a:pt x="10086" y="5093"/>
                      <a:pt x="10080" y="5087"/>
                      <a:pt x="10080" y="5080"/>
                    </a:cubicBezTo>
                    <a:cubicBezTo>
                      <a:pt x="10080" y="5072"/>
                      <a:pt x="10086" y="5066"/>
                      <a:pt x="10093" y="5066"/>
                    </a:cubicBezTo>
                    <a:lnTo>
                      <a:pt x="10173" y="5066"/>
                    </a:lnTo>
                    <a:cubicBezTo>
                      <a:pt x="10180" y="5066"/>
                      <a:pt x="10186" y="5072"/>
                      <a:pt x="10186" y="5080"/>
                    </a:cubicBezTo>
                    <a:cubicBezTo>
                      <a:pt x="10186" y="5087"/>
                      <a:pt x="10180" y="5093"/>
                      <a:pt x="10173" y="5093"/>
                    </a:cubicBezTo>
                    <a:close/>
                    <a:moveTo>
                      <a:pt x="10013" y="5093"/>
                    </a:moveTo>
                    <a:lnTo>
                      <a:pt x="9933" y="5093"/>
                    </a:lnTo>
                    <a:cubicBezTo>
                      <a:pt x="9926" y="5093"/>
                      <a:pt x="9920" y="5087"/>
                      <a:pt x="9920" y="5080"/>
                    </a:cubicBezTo>
                    <a:cubicBezTo>
                      <a:pt x="9920" y="5072"/>
                      <a:pt x="9926" y="5066"/>
                      <a:pt x="9933" y="5066"/>
                    </a:cubicBezTo>
                    <a:lnTo>
                      <a:pt x="10013" y="5066"/>
                    </a:lnTo>
                    <a:cubicBezTo>
                      <a:pt x="10020" y="5066"/>
                      <a:pt x="10026" y="5072"/>
                      <a:pt x="10026" y="5080"/>
                    </a:cubicBezTo>
                    <a:cubicBezTo>
                      <a:pt x="10026" y="5087"/>
                      <a:pt x="10020" y="5093"/>
                      <a:pt x="10013" y="5093"/>
                    </a:cubicBezTo>
                    <a:close/>
                    <a:moveTo>
                      <a:pt x="9853" y="5093"/>
                    </a:moveTo>
                    <a:lnTo>
                      <a:pt x="9773" y="5093"/>
                    </a:lnTo>
                    <a:cubicBezTo>
                      <a:pt x="9766" y="5093"/>
                      <a:pt x="9760" y="5087"/>
                      <a:pt x="9760" y="5080"/>
                    </a:cubicBezTo>
                    <a:cubicBezTo>
                      <a:pt x="9760" y="5072"/>
                      <a:pt x="9766" y="5066"/>
                      <a:pt x="9773" y="5066"/>
                    </a:cubicBezTo>
                    <a:lnTo>
                      <a:pt x="9853" y="5066"/>
                    </a:lnTo>
                    <a:cubicBezTo>
                      <a:pt x="9860" y="5066"/>
                      <a:pt x="9866" y="5072"/>
                      <a:pt x="9866" y="5080"/>
                    </a:cubicBezTo>
                    <a:cubicBezTo>
                      <a:pt x="9866" y="5087"/>
                      <a:pt x="9860" y="5093"/>
                      <a:pt x="9853" y="5093"/>
                    </a:cubicBezTo>
                    <a:close/>
                    <a:moveTo>
                      <a:pt x="9693" y="5093"/>
                    </a:moveTo>
                    <a:lnTo>
                      <a:pt x="9613" y="5093"/>
                    </a:lnTo>
                    <a:cubicBezTo>
                      <a:pt x="9606" y="5093"/>
                      <a:pt x="9600" y="5087"/>
                      <a:pt x="9600" y="5080"/>
                    </a:cubicBezTo>
                    <a:cubicBezTo>
                      <a:pt x="9600" y="5072"/>
                      <a:pt x="9606" y="5066"/>
                      <a:pt x="9613" y="5066"/>
                    </a:cubicBezTo>
                    <a:lnTo>
                      <a:pt x="9693" y="5066"/>
                    </a:lnTo>
                    <a:cubicBezTo>
                      <a:pt x="9700" y="5066"/>
                      <a:pt x="9706" y="5072"/>
                      <a:pt x="9706" y="5080"/>
                    </a:cubicBezTo>
                    <a:cubicBezTo>
                      <a:pt x="9706" y="5087"/>
                      <a:pt x="9700" y="5093"/>
                      <a:pt x="9693" y="5093"/>
                    </a:cubicBezTo>
                    <a:close/>
                    <a:moveTo>
                      <a:pt x="9533" y="5093"/>
                    </a:moveTo>
                    <a:lnTo>
                      <a:pt x="9453" y="5093"/>
                    </a:lnTo>
                    <a:cubicBezTo>
                      <a:pt x="9446" y="5093"/>
                      <a:pt x="9440" y="5087"/>
                      <a:pt x="9440" y="5080"/>
                    </a:cubicBezTo>
                    <a:cubicBezTo>
                      <a:pt x="9440" y="5072"/>
                      <a:pt x="9446" y="5066"/>
                      <a:pt x="9453" y="5066"/>
                    </a:cubicBezTo>
                    <a:lnTo>
                      <a:pt x="9533" y="5066"/>
                    </a:lnTo>
                    <a:cubicBezTo>
                      <a:pt x="9540" y="5066"/>
                      <a:pt x="9546" y="5072"/>
                      <a:pt x="9546" y="5080"/>
                    </a:cubicBezTo>
                    <a:cubicBezTo>
                      <a:pt x="9546" y="5087"/>
                      <a:pt x="9540" y="5093"/>
                      <a:pt x="9533" y="5093"/>
                    </a:cubicBezTo>
                    <a:close/>
                    <a:moveTo>
                      <a:pt x="9373" y="5093"/>
                    </a:moveTo>
                    <a:lnTo>
                      <a:pt x="9293" y="5093"/>
                    </a:lnTo>
                    <a:cubicBezTo>
                      <a:pt x="9286" y="5093"/>
                      <a:pt x="9280" y="5087"/>
                      <a:pt x="9280" y="5080"/>
                    </a:cubicBezTo>
                    <a:cubicBezTo>
                      <a:pt x="9280" y="5072"/>
                      <a:pt x="9286" y="5066"/>
                      <a:pt x="9293" y="5066"/>
                    </a:cubicBezTo>
                    <a:lnTo>
                      <a:pt x="9373" y="5066"/>
                    </a:lnTo>
                    <a:cubicBezTo>
                      <a:pt x="9380" y="5066"/>
                      <a:pt x="9386" y="5072"/>
                      <a:pt x="9386" y="5080"/>
                    </a:cubicBezTo>
                    <a:cubicBezTo>
                      <a:pt x="9386" y="5087"/>
                      <a:pt x="9380" y="5093"/>
                      <a:pt x="9373" y="5093"/>
                    </a:cubicBezTo>
                    <a:close/>
                    <a:moveTo>
                      <a:pt x="9213" y="5093"/>
                    </a:moveTo>
                    <a:lnTo>
                      <a:pt x="9133" y="5093"/>
                    </a:lnTo>
                    <a:cubicBezTo>
                      <a:pt x="9126" y="5093"/>
                      <a:pt x="9120" y="5087"/>
                      <a:pt x="9120" y="5080"/>
                    </a:cubicBezTo>
                    <a:cubicBezTo>
                      <a:pt x="9120" y="5072"/>
                      <a:pt x="9126" y="5066"/>
                      <a:pt x="9133" y="5066"/>
                    </a:cubicBezTo>
                    <a:lnTo>
                      <a:pt x="9213" y="5066"/>
                    </a:lnTo>
                    <a:cubicBezTo>
                      <a:pt x="9220" y="5066"/>
                      <a:pt x="9226" y="5072"/>
                      <a:pt x="9226" y="5080"/>
                    </a:cubicBezTo>
                    <a:cubicBezTo>
                      <a:pt x="9226" y="5087"/>
                      <a:pt x="9220" y="5093"/>
                      <a:pt x="9213" y="5093"/>
                    </a:cubicBezTo>
                    <a:close/>
                    <a:moveTo>
                      <a:pt x="9053" y="5093"/>
                    </a:moveTo>
                    <a:lnTo>
                      <a:pt x="8973" y="5093"/>
                    </a:lnTo>
                    <a:cubicBezTo>
                      <a:pt x="8966" y="5093"/>
                      <a:pt x="8960" y="5087"/>
                      <a:pt x="8960" y="5080"/>
                    </a:cubicBezTo>
                    <a:cubicBezTo>
                      <a:pt x="8960" y="5072"/>
                      <a:pt x="8966" y="5066"/>
                      <a:pt x="8973" y="5066"/>
                    </a:cubicBezTo>
                    <a:lnTo>
                      <a:pt x="9053" y="5066"/>
                    </a:lnTo>
                    <a:cubicBezTo>
                      <a:pt x="9060" y="5066"/>
                      <a:pt x="9066" y="5072"/>
                      <a:pt x="9066" y="5080"/>
                    </a:cubicBezTo>
                    <a:cubicBezTo>
                      <a:pt x="9066" y="5087"/>
                      <a:pt x="9060" y="5093"/>
                      <a:pt x="9053" y="5093"/>
                    </a:cubicBezTo>
                    <a:close/>
                    <a:moveTo>
                      <a:pt x="8893" y="5093"/>
                    </a:moveTo>
                    <a:lnTo>
                      <a:pt x="8813" y="5093"/>
                    </a:lnTo>
                    <a:cubicBezTo>
                      <a:pt x="8806" y="5093"/>
                      <a:pt x="8800" y="5087"/>
                      <a:pt x="8800" y="5080"/>
                    </a:cubicBezTo>
                    <a:cubicBezTo>
                      <a:pt x="8800" y="5072"/>
                      <a:pt x="8806" y="5066"/>
                      <a:pt x="8813" y="5066"/>
                    </a:cubicBezTo>
                    <a:lnTo>
                      <a:pt x="8893" y="5066"/>
                    </a:lnTo>
                    <a:cubicBezTo>
                      <a:pt x="8900" y="5066"/>
                      <a:pt x="8906" y="5072"/>
                      <a:pt x="8906" y="5080"/>
                    </a:cubicBezTo>
                    <a:cubicBezTo>
                      <a:pt x="8906" y="5087"/>
                      <a:pt x="8900" y="5093"/>
                      <a:pt x="8893" y="5093"/>
                    </a:cubicBezTo>
                    <a:close/>
                    <a:moveTo>
                      <a:pt x="8733" y="5093"/>
                    </a:moveTo>
                    <a:lnTo>
                      <a:pt x="8653" y="5093"/>
                    </a:lnTo>
                    <a:cubicBezTo>
                      <a:pt x="8646" y="5093"/>
                      <a:pt x="8640" y="5087"/>
                      <a:pt x="8640" y="5080"/>
                    </a:cubicBezTo>
                    <a:cubicBezTo>
                      <a:pt x="8640" y="5072"/>
                      <a:pt x="8646" y="5066"/>
                      <a:pt x="8653" y="5066"/>
                    </a:cubicBezTo>
                    <a:lnTo>
                      <a:pt x="8733" y="5066"/>
                    </a:lnTo>
                    <a:cubicBezTo>
                      <a:pt x="8740" y="5066"/>
                      <a:pt x="8746" y="5072"/>
                      <a:pt x="8746" y="5080"/>
                    </a:cubicBezTo>
                    <a:cubicBezTo>
                      <a:pt x="8746" y="5087"/>
                      <a:pt x="8740" y="5093"/>
                      <a:pt x="8733" y="5093"/>
                    </a:cubicBezTo>
                    <a:close/>
                    <a:moveTo>
                      <a:pt x="8573" y="5093"/>
                    </a:moveTo>
                    <a:lnTo>
                      <a:pt x="8493" y="5093"/>
                    </a:lnTo>
                    <a:cubicBezTo>
                      <a:pt x="8486" y="5093"/>
                      <a:pt x="8480" y="5087"/>
                      <a:pt x="8480" y="5080"/>
                    </a:cubicBezTo>
                    <a:cubicBezTo>
                      <a:pt x="8480" y="5072"/>
                      <a:pt x="8486" y="5066"/>
                      <a:pt x="8493" y="5066"/>
                    </a:cubicBezTo>
                    <a:lnTo>
                      <a:pt x="8573" y="5066"/>
                    </a:lnTo>
                    <a:cubicBezTo>
                      <a:pt x="8580" y="5066"/>
                      <a:pt x="8586" y="5072"/>
                      <a:pt x="8586" y="5080"/>
                    </a:cubicBezTo>
                    <a:cubicBezTo>
                      <a:pt x="8586" y="5087"/>
                      <a:pt x="8580" y="5093"/>
                      <a:pt x="8573" y="5093"/>
                    </a:cubicBezTo>
                    <a:close/>
                    <a:moveTo>
                      <a:pt x="8413" y="5093"/>
                    </a:moveTo>
                    <a:lnTo>
                      <a:pt x="8333" y="5093"/>
                    </a:lnTo>
                    <a:cubicBezTo>
                      <a:pt x="8326" y="5093"/>
                      <a:pt x="8320" y="5087"/>
                      <a:pt x="8320" y="5080"/>
                    </a:cubicBezTo>
                    <a:cubicBezTo>
                      <a:pt x="8320" y="5072"/>
                      <a:pt x="8326" y="5066"/>
                      <a:pt x="8333" y="5066"/>
                    </a:cubicBezTo>
                    <a:lnTo>
                      <a:pt x="8413" y="5066"/>
                    </a:lnTo>
                    <a:cubicBezTo>
                      <a:pt x="8420" y="5066"/>
                      <a:pt x="8426" y="5072"/>
                      <a:pt x="8426" y="5080"/>
                    </a:cubicBezTo>
                    <a:cubicBezTo>
                      <a:pt x="8426" y="5087"/>
                      <a:pt x="8420" y="5093"/>
                      <a:pt x="8413" y="5093"/>
                    </a:cubicBezTo>
                    <a:close/>
                    <a:moveTo>
                      <a:pt x="8253" y="5093"/>
                    </a:moveTo>
                    <a:lnTo>
                      <a:pt x="8173" y="5093"/>
                    </a:lnTo>
                    <a:cubicBezTo>
                      <a:pt x="8166" y="5093"/>
                      <a:pt x="8160" y="5087"/>
                      <a:pt x="8160" y="5080"/>
                    </a:cubicBezTo>
                    <a:cubicBezTo>
                      <a:pt x="8160" y="5072"/>
                      <a:pt x="8166" y="5066"/>
                      <a:pt x="8173" y="5066"/>
                    </a:cubicBezTo>
                    <a:lnTo>
                      <a:pt x="8253" y="5066"/>
                    </a:lnTo>
                    <a:cubicBezTo>
                      <a:pt x="8260" y="5066"/>
                      <a:pt x="8266" y="5072"/>
                      <a:pt x="8266" y="5080"/>
                    </a:cubicBezTo>
                    <a:cubicBezTo>
                      <a:pt x="8266" y="5087"/>
                      <a:pt x="8260" y="5093"/>
                      <a:pt x="8253" y="5093"/>
                    </a:cubicBezTo>
                    <a:close/>
                    <a:moveTo>
                      <a:pt x="8093" y="5093"/>
                    </a:moveTo>
                    <a:lnTo>
                      <a:pt x="8013" y="5093"/>
                    </a:lnTo>
                    <a:cubicBezTo>
                      <a:pt x="8006" y="5093"/>
                      <a:pt x="8000" y="5087"/>
                      <a:pt x="8000" y="5080"/>
                    </a:cubicBezTo>
                    <a:cubicBezTo>
                      <a:pt x="8000" y="5072"/>
                      <a:pt x="8006" y="5066"/>
                      <a:pt x="8013" y="5066"/>
                    </a:cubicBezTo>
                    <a:lnTo>
                      <a:pt x="8093" y="5066"/>
                    </a:lnTo>
                    <a:cubicBezTo>
                      <a:pt x="8100" y="5066"/>
                      <a:pt x="8106" y="5072"/>
                      <a:pt x="8106" y="5080"/>
                    </a:cubicBezTo>
                    <a:cubicBezTo>
                      <a:pt x="8106" y="5087"/>
                      <a:pt x="8100" y="5093"/>
                      <a:pt x="8093" y="5093"/>
                    </a:cubicBezTo>
                    <a:close/>
                    <a:moveTo>
                      <a:pt x="7933" y="5093"/>
                    </a:moveTo>
                    <a:lnTo>
                      <a:pt x="7853" y="5093"/>
                    </a:lnTo>
                    <a:cubicBezTo>
                      <a:pt x="7846" y="5093"/>
                      <a:pt x="7840" y="5087"/>
                      <a:pt x="7840" y="5080"/>
                    </a:cubicBezTo>
                    <a:cubicBezTo>
                      <a:pt x="7840" y="5072"/>
                      <a:pt x="7846" y="5066"/>
                      <a:pt x="7853" y="5066"/>
                    </a:cubicBezTo>
                    <a:lnTo>
                      <a:pt x="7933" y="5066"/>
                    </a:lnTo>
                    <a:cubicBezTo>
                      <a:pt x="7940" y="5066"/>
                      <a:pt x="7946" y="5072"/>
                      <a:pt x="7946" y="5080"/>
                    </a:cubicBezTo>
                    <a:cubicBezTo>
                      <a:pt x="7946" y="5087"/>
                      <a:pt x="7940" y="5093"/>
                      <a:pt x="7933" y="5093"/>
                    </a:cubicBezTo>
                    <a:close/>
                    <a:moveTo>
                      <a:pt x="7773" y="5093"/>
                    </a:moveTo>
                    <a:lnTo>
                      <a:pt x="7693" y="5093"/>
                    </a:lnTo>
                    <a:cubicBezTo>
                      <a:pt x="7686" y="5093"/>
                      <a:pt x="7680" y="5087"/>
                      <a:pt x="7680" y="5080"/>
                    </a:cubicBezTo>
                    <a:cubicBezTo>
                      <a:pt x="7680" y="5072"/>
                      <a:pt x="7686" y="5066"/>
                      <a:pt x="7693" y="5066"/>
                    </a:cubicBezTo>
                    <a:lnTo>
                      <a:pt x="7773" y="5066"/>
                    </a:lnTo>
                    <a:cubicBezTo>
                      <a:pt x="7780" y="5066"/>
                      <a:pt x="7786" y="5072"/>
                      <a:pt x="7786" y="5080"/>
                    </a:cubicBezTo>
                    <a:cubicBezTo>
                      <a:pt x="7786" y="5087"/>
                      <a:pt x="7780" y="5093"/>
                      <a:pt x="7773" y="5093"/>
                    </a:cubicBezTo>
                    <a:close/>
                    <a:moveTo>
                      <a:pt x="7613" y="5093"/>
                    </a:moveTo>
                    <a:lnTo>
                      <a:pt x="7533" y="5093"/>
                    </a:lnTo>
                    <a:cubicBezTo>
                      <a:pt x="7526" y="5093"/>
                      <a:pt x="7520" y="5087"/>
                      <a:pt x="7520" y="5080"/>
                    </a:cubicBezTo>
                    <a:cubicBezTo>
                      <a:pt x="7520" y="5072"/>
                      <a:pt x="7526" y="5066"/>
                      <a:pt x="7533" y="5066"/>
                    </a:cubicBezTo>
                    <a:lnTo>
                      <a:pt x="7613" y="5066"/>
                    </a:lnTo>
                    <a:cubicBezTo>
                      <a:pt x="7620" y="5066"/>
                      <a:pt x="7626" y="5072"/>
                      <a:pt x="7626" y="5080"/>
                    </a:cubicBezTo>
                    <a:cubicBezTo>
                      <a:pt x="7626" y="5087"/>
                      <a:pt x="7620" y="5093"/>
                      <a:pt x="7613" y="5093"/>
                    </a:cubicBezTo>
                    <a:close/>
                    <a:moveTo>
                      <a:pt x="7453" y="5093"/>
                    </a:moveTo>
                    <a:lnTo>
                      <a:pt x="7373" y="5093"/>
                    </a:lnTo>
                    <a:cubicBezTo>
                      <a:pt x="7366" y="5093"/>
                      <a:pt x="7360" y="5087"/>
                      <a:pt x="7360" y="5080"/>
                    </a:cubicBezTo>
                    <a:cubicBezTo>
                      <a:pt x="7360" y="5072"/>
                      <a:pt x="7366" y="5066"/>
                      <a:pt x="7373" y="5066"/>
                    </a:cubicBezTo>
                    <a:lnTo>
                      <a:pt x="7453" y="5066"/>
                    </a:lnTo>
                    <a:cubicBezTo>
                      <a:pt x="7460" y="5066"/>
                      <a:pt x="7466" y="5072"/>
                      <a:pt x="7466" y="5080"/>
                    </a:cubicBezTo>
                    <a:cubicBezTo>
                      <a:pt x="7466" y="5087"/>
                      <a:pt x="7460" y="5093"/>
                      <a:pt x="7453" y="5093"/>
                    </a:cubicBezTo>
                    <a:close/>
                    <a:moveTo>
                      <a:pt x="7293" y="5093"/>
                    </a:moveTo>
                    <a:lnTo>
                      <a:pt x="7213" y="5093"/>
                    </a:lnTo>
                    <a:cubicBezTo>
                      <a:pt x="7206" y="5093"/>
                      <a:pt x="7200" y="5087"/>
                      <a:pt x="7200" y="5080"/>
                    </a:cubicBezTo>
                    <a:cubicBezTo>
                      <a:pt x="7200" y="5072"/>
                      <a:pt x="7206" y="5066"/>
                      <a:pt x="7213" y="5066"/>
                    </a:cubicBezTo>
                    <a:lnTo>
                      <a:pt x="7293" y="5066"/>
                    </a:lnTo>
                    <a:cubicBezTo>
                      <a:pt x="7300" y="5066"/>
                      <a:pt x="7306" y="5072"/>
                      <a:pt x="7306" y="5080"/>
                    </a:cubicBezTo>
                    <a:cubicBezTo>
                      <a:pt x="7306" y="5087"/>
                      <a:pt x="7300" y="5093"/>
                      <a:pt x="7293" y="5093"/>
                    </a:cubicBezTo>
                    <a:close/>
                    <a:moveTo>
                      <a:pt x="7133" y="5093"/>
                    </a:moveTo>
                    <a:lnTo>
                      <a:pt x="7053" y="5093"/>
                    </a:lnTo>
                    <a:cubicBezTo>
                      <a:pt x="7046" y="5093"/>
                      <a:pt x="7040" y="5087"/>
                      <a:pt x="7040" y="5080"/>
                    </a:cubicBezTo>
                    <a:cubicBezTo>
                      <a:pt x="7040" y="5072"/>
                      <a:pt x="7046" y="5066"/>
                      <a:pt x="7053" y="5066"/>
                    </a:cubicBezTo>
                    <a:lnTo>
                      <a:pt x="7133" y="5066"/>
                    </a:lnTo>
                    <a:cubicBezTo>
                      <a:pt x="7140" y="5066"/>
                      <a:pt x="7146" y="5072"/>
                      <a:pt x="7146" y="5080"/>
                    </a:cubicBezTo>
                    <a:cubicBezTo>
                      <a:pt x="7146" y="5087"/>
                      <a:pt x="7140" y="5093"/>
                      <a:pt x="7133" y="5093"/>
                    </a:cubicBezTo>
                    <a:close/>
                    <a:moveTo>
                      <a:pt x="6973" y="5093"/>
                    </a:moveTo>
                    <a:lnTo>
                      <a:pt x="6893" y="5093"/>
                    </a:lnTo>
                    <a:cubicBezTo>
                      <a:pt x="6886" y="5093"/>
                      <a:pt x="6880" y="5087"/>
                      <a:pt x="6880" y="5080"/>
                    </a:cubicBezTo>
                    <a:cubicBezTo>
                      <a:pt x="6880" y="5072"/>
                      <a:pt x="6886" y="5066"/>
                      <a:pt x="6893" y="5066"/>
                    </a:cubicBezTo>
                    <a:lnTo>
                      <a:pt x="6973" y="5066"/>
                    </a:lnTo>
                    <a:cubicBezTo>
                      <a:pt x="6980" y="5066"/>
                      <a:pt x="6986" y="5072"/>
                      <a:pt x="6986" y="5080"/>
                    </a:cubicBezTo>
                    <a:cubicBezTo>
                      <a:pt x="6986" y="5087"/>
                      <a:pt x="6980" y="5093"/>
                      <a:pt x="6973" y="5093"/>
                    </a:cubicBezTo>
                    <a:close/>
                    <a:moveTo>
                      <a:pt x="6813" y="5093"/>
                    </a:moveTo>
                    <a:lnTo>
                      <a:pt x="6733" y="5093"/>
                    </a:lnTo>
                    <a:cubicBezTo>
                      <a:pt x="6726" y="5093"/>
                      <a:pt x="6720" y="5087"/>
                      <a:pt x="6720" y="5080"/>
                    </a:cubicBezTo>
                    <a:cubicBezTo>
                      <a:pt x="6720" y="5072"/>
                      <a:pt x="6726" y="5066"/>
                      <a:pt x="6733" y="5066"/>
                    </a:cubicBezTo>
                    <a:lnTo>
                      <a:pt x="6813" y="5066"/>
                    </a:lnTo>
                    <a:cubicBezTo>
                      <a:pt x="6820" y="5066"/>
                      <a:pt x="6826" y="5072"/>
                      <a:pt x="6826" y="5080"/>
                    </a:cubicBezTo>
                    <a:cubicBezTo>
                      <a:pt x="6826" y="5087"/>
                      <a:pt x="6820" y="5093"/>
                      <a:pt x="6813" y="5093"/>
                    </a:cubicBezTo>
                    <a:close/>
                    <a:moveTo>
                      <a:pt x="6653" y="5093"/>
                    </a:moveTo>
                    <a:lnTo>
                      <a:pt x="6573" y="5093"/>
                    </a:lnTo>
                    <a:cubicBezTo>
                      <a:pt x="6566" y="5093"/>
                      <a:pt x="6560" y="5087"/>
                      <a:pt x="6560" y="5080"/>
                    </a:cubicBezTo>
                    <a:cubicBezTo>
                      <a:pt x="6560" y="5072"/>
                      <a:pt x="6566" y="5066"/>
                      <a:pt x="6573" y="5066"/>
                    </a:cubicBezTo>
                    <a:lnTo>
                      <a:pt x="6653" y="5066"/>
                    </a:lnTo>
                    <a:cubicBezTo>
                      <a:pt x="6660" y="5066"/>
                      <a:pt x="6666" y="5072"/>
                      <a:pt x="6666" y="5080"/>
                    </a:cubicBezTo>
                    <a:cubicBezTo>
                      <a:pt x="6666" y="5087"/>
                      <a:pt x="6660" y="5093"/>
                      <a:pt x="6653" y="5093"/>
                    </a:cubicBezTo>
                    <a:close/>
                    <a:moveTo>
                      <a:pt x="6493" y="5093"/>
                    </a:moveTo>
                    <a:lnTo>
                      <a:pt x="6413" y="5093"/>
                    </a:lnTo>
                    <a:cubicBezTo>
                      <a:pt x="6406" y="5093"/>
                      <a:pt x="6400" y="5087"/>
                      <a:pt x="6400" y="5080"/>
                    </a:cubicBezTo>
                    <a:cubicBezTo>
                      <a:pt x="6400" y="5072"/>
                      <a:pt x="6406" y="5066"/>
                      <a:pt x="6413" y="5066"/>
                    </a:cubicBezTo>
                    <a:lnTo>
                      <a:pt x="6493" y="5066"/>
                    </a:lnTo>
                    <a:cubicBezTo>
                      <a:pt x="6500" y="5066"/>
                      <a:pt x="6506" y="5072"/>
                      <a:pt x="6506" y="5080"/>
                    </a:cubicBezTo>
                    <a:cubicBezTo>
                      <a:pt x="6506" y="5087"/>
                      <a:pt x="6500" y="5093"/>
                      <a:pt x="6493" y="5093"/>
                    </a:cubicBezTo>
                    <a:close/>
                    <a:moveTo>
                      <a:pt x="6333" y="5093"/>
                    </a:moveTo>
                    <a:lnTo>
                      <a:pt x="6253" y="5093"/>
                    </a:lnTo>
                    <a:cubicBezTo>
                      <a:pt x="6246" y="5093"/>
                      <a:pt x="6240" y="5087"/>
                      <a:pt x="6240" y="5080"/>
                    </a:cubicBezTo>
                    <a:cubicBezTo>
                      <a:pt x="6240" y="5072"/>
                      <a:pt x="6246" y="5066"/>
                      <a:pt x="6253" y="5066"/>
                    </a:cubicBezTo>
                    <a:lnTo>
                      <a:pt x="6333" y="5066"/>
                    </a:lnTo>
                    <a:cubicBezTo>
                      <a:pt x="6340" y="5066"/>
                      <a:pt x="6346" y="5072"/>
                      <a:pt x="6346" y="5080"/>
                    </a:cubicBezTo>
                    <a:cubicBezTo>
                      <a:pt x="6346" y="5087"/>
                      <a:pt x="6340" y="5093"/>
                      <a:pt x="6333" y="5093"/>
                    </a:cubicBezTo>
                    <a:close/>
                    <a:moveTo>
                      <a:pt x="6173" y="5093"/>
                    </a:moveTo>
                    <a:lnTo>
                      <a:pt x="6093" y="5093"/>
                    </a:lnTo>
                    <a:cubicBezTo>
                      <a:pt x="6086" y="5093"/>
                      <a:pt x="6080" y="5087"/>
                      <a:pt x="6080" y="5080"/>
                    </a:cubicBezTo>
                    <a:cubicBezTo>
                      <a:pt x="6080" y="5072"/>
                      <a:pt x="6086" y="5066"/>
                      <a:pt x="6093" y="5066"/>
                    </a:cubicBezTo>
                    <a:lnTo>
                      <a:pt x="6173" y="5066"/>
                    </a:lnTo>
                    <a:cubicBezTo>
                      <a:pt x="6180" y="5066"/>
                      <a:pt x="6186" y="5072"/>
                      <a:pt x="6186" y="5080"/>
                    </a:cubicBezTo>
                    <a:cubicBezTo>
                      <a:pt x="6186" y="5087"/>
                      <a:pt x="6180" y="5093"/>
                      <a:pt x="6173" y="5093"/>
                    </a:cubicBezTo>
                    <a:close/>
                    <a:moveTo>
                      <a:pt x="6013" y="5093"/>
                    </a:moveTo>
                    <a:lnTo>
                      <a:pt x="5933" y="5093"/>
                    </a:lnTo>
                    <a:cubicBezTo>
                      <a:pt x="5926" y="5093"/>
                      <a:pt x="5920" y="5087"/>
                      <a:pt x="5920" y="5080"/>
                    </a:cubicBezTo>
                    <a:cubicBezTo>
                      <a:pt x="5920" y="5072"/>
                      <a:pt x="5926" y="5066"/>
                      <a:pt x="5933" y="5066"/>
                    </a:cubicBezTo>
                    <a:lnTo>
                      <a:pt x="6013" y="5066"/>
                    </a:lnTo>
                    <a:cubicBezTo>
                      <a:pt x="6020" y="5066"/>
                      <a:pt x="6026" y="5072"/>
                      <a:pt x="6026" y="5080"/>
                    </a:cubicBezTo>
                    <a:cubicBezTo>
                      <a:pt x="6026" y="5087"/>
                      <a:pt x="6020" y="5093"/>
                      <a:pt x="6013" y="5093"/>
                    </a:cubicBezTo>
                    <a:close/>
                    <a:moveTo>
                      <a:pt x="5853" y="5093"/>
                    </a:moveTo>
                    <a:lnTo>
                      <a:pt x="5773" y="5093"/>
                    </a:lnTo>
                    <a:cubicBezTo>
                      <a:pt x="5766" y="5093"/>
                      <a:pt x="5760" y="5087"/>
                      <a:pt x="5760" y="5080"/>
                    </a:cubicBezTo>
                    <a:cubicBezTo>
                      <a:pt x="5760" y="5072"/>
                      <a:pt x="5766" y="5066"/>
                      <a:pt x="5773" y="5066"/>
                    </a:cubicBezTo>
                    <a:lnTo>
                      <a:pt x="5853" y="5066"/>
                    </a:lnTo>
                    <a:cubicBezTo>
                      <a:pt x="5860" y="5066"/>
                      <a:pt x="5866" y="5072"/>
                      <a:pt x="5866" y="5080"/>
                    </a:cubicBezTo>
                    <a:cubicBezTo>
                      <a:pt x="5866" y="5087"/>
                      <a:pt x="5860" y="5093"/>
                      <a:pt x="5853" y="5093"/>
                    </a:cubicBezTo>
                    <a:close/>
                    <a:moveTo>
                      <a:pt x="5693" y="5093"/>
                    </a:moveTo>
                    <a:lnTo>
                      <a:pt x="5613" y="5093"/>
                    </a:lnTo>
                    <a:cubicBezTo>
                      <a:pt x="5606" y="5093"/>
                      <a:pt x="5600" y="5087"/>
                      <a:pt x="5600" y="5080"/>
                    </a:cubicBezTo>
                    <a:cubicBezTo>
                      <a:pt x="5600" y="5072"/>
                      <a:pt x="5606" y="5066"/>
                      <a:pt x="5613" y="5066"/>
                    </a:cubicBezTo>
                    <a:lnTo>
                      <a:pt x="5693" y="5066"/>
                    </a:lnTo>
                    <a:cubicBezTo>
                      <a:pt x="5700" y="5066"/>
                      <a:pt x="5706" y="5072"/>
                      <a:pt x="5706" y="5080"/>
                    </a:cubicBezTo>
                    <a:cubicBezTo>
                      <a:pt x="5706" y="5087"/>
                      <a:pt x="5700" y="5093"/>
                      <a:pt x="5693" y="5093"/>
                    </a:cubicBezTo>
                    <a:close/>
                    <a:moveTo>
                      <a:pt x="5533" y="5093"/>
                    </a:moveTo>
                    <a:lnTo>
                      <a:pt x="5453" y="5093"/>
                    </a:lnTo>
                    <a:cubicBezTo>
                      <a:pt x="5446" y="5093"/>
                      <a:pt x="5440" y="5087"/>
                      <a:pt x="5440" y="5080"/>
                    </a:cubicBezTo>
                    <a:cubicBezTo>
                      <a:pt x="5440" y="5072"/>
                      <a:pt x="5446" y="5066"/>
                      <a:pt x="5453" y="5066"/>
                    </a:cubicBezTo>
                    <a:lnTo>
                      <a:pt x="5533" y="5066"/>
                    </a:lnTo>
                    <a:cubicBezTo>
                      <a:pt x="5540" y="5066"/>
                      <a:pt x="5546" y="5072"/>
                      <a:pt x="5546" y="5080"/>
                    </a:cubicBezTo>
                    <a:cubicBezTo>
                      <a:pt x="5546" y="5087"/>
                      <a:pt x="5540" y="5093"/>
                      <a:pt x="5533" y="5093"/>
                    </a:cubicBezTo>
                    <a:close/>
                    <a:moveTo>
                      <a:pt x="5373" y="5093"/>
                    </a:moveTo>
                    <a:lnTo>
                      <a:pt x="5293" y="5093"/>
                    </a:lnTo>
                    <a:cubicBezTo>
                      <a:pt x="5286" y="5093"/>
                      <a:pt x="5280" y="5087"/>
                      <a:pt x="5280" y="5080"/>
                    </a:cubicBezTo>
                    <a:cubicBezTo>
                      <a:pt x="5280" y="5072"/>
                      <a:pt x="5286" y="5066"/>
                      <a:pt x="5293" y="5066"/>
                    </a:cubicBezTo>
                    <a:lnTo>
                      <a:pt x="5373" y="5066"/>
                    </a:lnTo>
                    <a:cubicBezTo>
                      <a:pt x="5380" y="5066"/>
                      <a:pt x="5386" y="5072"/>
                      <a:pt x="5386" y="5080"/>
                    </a:cubicBezTo>
                    <a:cubicBezTo>
                      <a:pt x="5386" y="5087"/>
                      <a:pt x="5380" y="5093"/>
                      <a:pt x="5373" y="5093"/>
                    </a:cubicBezTo>
                    <a:close/>
                    <a:moveTo>
                      <a:pt x="5213" y="5093"/>
                    </a:moveTo>
                    <a:lnTo>
                      <a:pt x="5133" y="5093"/>
                    </a:lnTo>
                    <a:cubicBezTo>
                      <a:pt x="5126" y="5093"/>
                      <a:pt x="5120" y="5087"/>
                      <a:pt x="5120" y="5080"/>
                    </a:cubicBezTo>
                    <a:cubicBezTo>
                      <a:pt x="5120" y="5072"/>
                      <a:pt x="5126" y="5066"/>
                      <a:pt x="5133" y="5066"/>
                    </a:cubicBezTo>
                    <a:lnTo>
                      <a:pt x="5213" y="5066"/>
                    </a:lnTo>
                    <a:cubicBezTo>
                      <a:pt x="5220" y="5066"/>
                      <a:pt x="5226" y="5072"/>
                      <a:pt x="5226" y="5080"/>
                    </a:cubicBezTo>
                    <a:cubicBezTo>
                      <a:pt x="5226" y="5087"/>
                      <a:pt x="5220" y="5093"/>
                      <a:pt x="5213" y="5093"/>
                    </a:cubicBezTo>
                    <a:close/>
                    <a:moveTo>
                      <a:pt x="5053" y="5093"/>
                    </a:moveTo>
                    <a:lnTo>
                      <a:pt x="4973" y="5093"/>
                    </a:lnTo>
                    <a:cubicBezTo>
                      <a:pt x="4966" y="5093"/>
                      <a:pt x="4960" y="5087"/>
                      <a:pt x="4960" y="5080"/>
                    </a:cubicBezTo>
                    <a:cubicBezTo>
                      <a:pt x="4960" y="5072"/>
                      <a:pt x="4966" y="5066"/>
                      <a:pt x="4973" y="5066"/>
                    </a:cubicBezTo>
                    <a:lnTo>
                      <a:pt x="5053" y="5066"/>
                    </a:lnTo>
                    <a:cubicBezTo>
                      <a:pt x="5060" y="5066"/>
                      <a:pt x="5066" y="5072"/>
                      <a:pt x="5066" y="5080"/>
                    </a:cubicBezTo>
                    <a:cubicBezTo>
                      <a:pt x="5066" y="5087"/>
                      <a:pt x="5060" y="5093"/>
                      <a:pt x="5053" y="5093"/>
                    </a:cubicBezTo>
                    <a:close/>
                    <a:moveTo>
                      <a:pt x="4893" y="5093"/>
                    </a:moveTo>
                    <a:lnTo>
                      <a:pt x="4813" y="5093"/>
                    </a:lnTo>
                    <a:cubicBezTo>
                      <a:pt x="4806" y="5093"/>
                      <a:pt x="4800" y="5087"/>
                      <a:pt x="4800" y="5080"/>
                    </a:cubicBezTo>
                    <a:cubicBezTo>
                      <a:pt x="4800" y="5072"/>
                      <a:pt x="4806" y="5066"/>
                      <a:pt x="4813" y="5066"/>
                    </a:cubicBezTo>
                    <a:lnTo>
                      <a:pt x="4893" y="5066"/>
                    </a:lnTo>
                    <a:cubicBezTo>
                      <a:pt x="4900" y="5066"/>
                      <a:pt x="4906" y="5072"/>
                      <a:pt x="4906" y="5080"/>
                    </a:cubicBezTo>
                    <a:cubicBezTo>
                      <a:pt x="4906" y="5087"/>
                      <a:pt x="4900" y="5093"/>
                      <a:pt x="4893" y="5093"/>
                    </a:cubicBezTo>
                    <a:close/>
                    <a:moveTo>
                      <a:pt x="4733" y="5093"/>
                    </a:moveTo>
                    <a:lnTo>
                      <a:pt x="4653" y="5093"/>
                    </a:lnTo>
                    <a:cubicBezTo>
                      <a:pt x="4646" y="5093"/>
                      <a:pt x="4640" y="5087"/>
                      <a:pt x="4640" y="5080"/>
                    </a:cubicBezTo>
                    <a:cubicBezTo>
                      <a:pt x="4640" y="5072"/>
                      <a:pt x="4646" y="5066"/>
                      <a:pt x="4653" y="5066"/>
                    </a:cubicBezTo>
                    <a:lnTo>
                      <a:pt x="4733" y="5066"/>
                    </a:lnTo>
                    <a:cubicBezTo>
                      <a:pt x="4740" y="5066"/>
                      <a:pt x="4746" y="5072"/>
                      <a:pt x="4746" y="5080"/>
                    </a:cubicBezTo>
                    <a:cubicBezTo>
                      <a:pt x="4746" y="5087"/>
                      <a:pt x="4740" y="5093"/>
                      <a:pt x="4733" y="5093"/>
                    </a:cubicBezTo>
                    <a:close/>
                    <a:moveTo>
                      <a:pt x="4573" y="5093"/>
                    </a:moveTo>
                    <a:lnTo>
                      <a:pt x="4493" y="5093"/>
                    </a:lnTo>
                    <a:cubicBezTo>
                      <a:pt x="4486" y="5093"/>
                      <a:pt x="4480" y="5087"/>
                      <a:pt x="4480" y="5080"/>
                    </a:cubicBezTo>
                    <a:cubicBezTo>
                      <a:pt x="4480" y="5072"/>
                      <a:pt x="4486" y="5066"/>
                      <a:pt x="4493" y="5066"/>
                    </a:cubicBezTo>
                    <a:lnTo>
                      <a:pt x="4573" y="5066"/>
                    </a:lnTo>
                    <a:cubicBezTo>
                      <a:pt x="4580" y="5066"/>
                      <a:pt x="4586" y="5072"/>
                      <a:pt x="4586" y="5080"/>
                    </a:cubicBezTo>
                    <a:cubicBezTo>
                      <a:pt x="4586" y="5087"/>
                      <a:pt x="4580" y="5093"/>
                      <a:pt x="4573" y="5093"/>
                    </a:cubicBezTo>
                    <a:close/>
                    <a:moveTo>
                      <a:pt x="4413" y="5093"/>
                    </a:moveTo>
                    <a:lnTo>
                      <a:pt x="4333" y="5093"/>
                    </a:lnTo>
                    <a:cubicBezTo>
                      <a:pt x="4326" y="5093"/>
                      <a:pt x="4320" y="5087"/>
                      <a:pt x="4320" y="5080"/>
                    </a:cubicBezTo>
                    <a:cubicBezTo>
                      <a:pt x="4320" y="5072"/>
                      <a:pt x="4326" y="5066"/>
                      <a:pt x="4333" y="5066"/>
                    </a:cubicBezTo>
                    <a:lnTo>
                      <a:pt x="4413" y="5066"/>
                    </a:lnTo>
                    <a:cubicBezTo>
                      <a:pt x="4420" y="5066"/>
                      <a:pt x="4426" y="5072"/>
                      <a:pt x="4426" y="5080"/>
                    </a:cubicBezTo>
                    <a:cubicBezTo>
                      <a:pt x="4426" y="5087"/>
                      <a:pt x="4420" y="5093"/>
                      <a:pt x="4413" y="5093"/>
                    </a:cubicBezTo>
                    <a:close/>
                    <a:moveTo>
                      <a:pt x="4253" y="5093"/>
                    </a:moveTo>
                    <a:lnTo>
                      <a:pt x="4173" y="5093"/>
                    </a:lnTo>
                    <a:cubicBezTo>
                      <a:pt x="4166" y="5093"/>
                      <a:pt x="4160" y="5087"/>
                      <a:pt x="4160" y="5080"/>
                    </a:cubicBezTo>
                    <a:cubicBezTo>
                      <a:pt x="4160" y="5072"/>
                      <a:pt x="4166" y="5066"/>
                      <a:pt x="4173" y="5066"/>
                    </a:cubicBezTo>
                    <a:lnTo>
                      <a:pt x="4253" y="5066"/>
                    </a:lnTo>
                    <a:cubicBezTo>
                      <a:pt x="4260" y="5066"/>
                      <a:pt x="4266" y="5072"/>
                      <a:pt x="4266" y="5080"/>
                    </a:cubicBezTo>
                    <a:cubicBezTo>
                      <a:pt x="4266" y="5087"/>
                      <a:pt x="4260" y="5093"/>
                      <a:pt x="4253" y="5093"/>
                    </a:cubicBezTo>
                    <a:close/>
                    <a:moveTo>
                      <a:pt x="4093" y="5093"/>
                    </a:moveTo>
                    <a:lnTo>
                      <a:pt x="4013" y="5093"/>
                    </a:lnTo>
                    <a:cubicBezTo>
                      <a:pt x="4006" y="5093"/>
                      <a:pt x="4000" y="5087"/>
                      <a:pt x="4000" y="5080"/>
                    </a:cubicBezTo>
                    <a:cubicBezTo>
                      <a:pt x="4000" y="5072"/>
                      <a:pt x="4006" y="5066"/>
                      <a:pt x="4013" y="5066"/>
                    </a:cubicBezTo>
                    <a:lnTo>
                      <a:pt x="4093" y="5066"/>
                    </a:lnTo>
                    <a:cubicBezTo>
                      <a:pt x="4100" y="5066"/>
                      <a:pt x="4106" y="5072"/>
                      <a:pt x="4106" y="5080"/>
                    </a:cubicBezTo>
                    <a:cubicBezTo>
                      <a:pt x="4106" y="5087"/>
                      <a:pt x="4100" y="5093"/>
                      <a:pt x="4093" y="5093"/>
                    </a:cubicBezTo>
                    <a:close/>
                    <a:moveTo>
                      <a:pt x="3933" y="5093"/>
                    </a:moveTo>
                    <a:lnTo>
                      <a:pt x="3853" y="5093"/>
                    </a:lnTo>
                    <a:cubicBezTo>
                      <a:pt x="3846" y="5093"/>
                      <a:pt x="3840" y="5087"/>
                      <a:pt x="3840" y="5080"/>
                    </a:cubicBezTo>
                    <a:cubicBezTo>
                      <a:pt x="3840" y="5072"/>
                      <a:pt x="3846" y="5066"/>
                      <a:pt x="3853" y="5066"/>
                    </a:cubicBezTo>
                    <a:lnTo>
                      <a:pt x="3933" y="5066"/>
                    </a:lnTo>
                    <a:cubicBezTo>
                      <a:pt x="3940" y="5066"/>
                      <a:pt x="3946" y="5072"/>
                      <a:pt x="3946" y="5080"/>
                    </a:cubicBezTo>
                    <a:cubicBezTo>
                      <a:pt x="3946" y="5087"/>
                      <a:pt x="3940" y="5093"/>
                      <a:pt x="3933" y="5093"/>
                    </a:cubicBezTo>
                    <a:close/>
                    <a:moveTo>
                      <a:pt x="3773" y="5093"/>
                    </a:moveTo>
                    <a:lnTo>
                      <a:pt x="3693" y="5093"/>
                    </a:lnTo>
                    <a:cubicBezTo>
                      <a:pt x="3686" y="5093"/>
                      <a:pt x="3680" y="5087"/>
                      <a:pt x="3680" y="5080"/>
                    </a:cubicBezTo>
                    <a:cubicBezTo>
                      <a:pt x="3680" y="5072"/>
                      <a:pt x="3686" y="5066"/>
                      <a:pt x="3693" y="5066"/>
                    </a:cubicBezTo>
                    <a:lnTo>
                      <a:pt x="3773" y="5066"/>
                    </a:lnTo>
                    <a:cubicBezTo>
                      <a:pt x="3780" y="5066"/>
                      <a:pt x="3786" y="5072"/>
                      <a:pt x="3786" y="5080"/>
                    </a:cubicBezTo>
                    <a:cubicBezTo>
                      <a:pt x="3786" y="5087"/>
                      <a:pt x="3780" y="5093"/>
                      <a:pt x="3773" y="5093"/>
                    </a:cubicBezTo>
                    <a:close/>
                    <a:moveTo>
                      <a:pt x="3613" y="5093"/>
                    </a:moveTo>
                    <a:lnTo>
                      <a:pt x="3533" y="5093"/>
                    </a:lnTo>
                    <a:cubicBezTo>
                      <a:pt x="3526" y="5093"/>
                      <a:pt x="3520" y="5087"/>
                      <a:pt x="3520" y="5080"/>
                    </a:cubicBezTo>
                    <a:cubicBezTo>
                      <a:pt x="3520" y="5072"/>
                      <a:pt x="3526" y="5066"/>
                      <a:pt x="3533" y="5066"/>
                    </a:cubicBezTo>
                    <a:lnTo>
                      <a:pt x="3613" y="5066"/>
                    </a:lnTo>
                    <a:cubicBezTo>
                      <a:pt x="3620" y="5066"/>
                      <a:pt x="3626" y="5072"/>
                      <a:pt x="3626" y="5080"/>
                    </a:cubicBezTo>
                    <a:cubicBezTo>
                      <a:pt x="3626" y="5087"/>
                      <a:pt x="3620" y="5093"/>
                      <a:pt x="3613" y="5093"/>
                    </a:cubicBezTo>
                    <a:close/>
                    <a:moveTo>
                      <a:pt x="3453" y="5093"/>
                    </a:moveTo>
                    <a:lnTo>
                      <a:pt x="3373" y="5093"/>
                    </a:lnTo>
                    <a:cubicBezTo>
                      <a:pt x="3366" y="5093"/>
                      <a:pt x="3360" y="5087"/>
                      <a:pt x="3360" y="5080"/>
                    </a:cubicBezTo>
                    <a:cubicBezTo>
                      <a:pt x="3360" y="5072"/>
                      <a:pt x="3366" y="5066"/>
                      <a:pt x="3373" y="5066"/>
                    </a:cubicBezTo>
                    <a:lnTo>
                      <a:pt x="3453" y="5066"/>
                    </a:lnTo>
                    <a:cubicBezTo>
                      <a:pt x="3460" y="5066"/>
                      <a:pt x="3466" y="5072"/>
                      <a:pt x="3466" y="5080"/>
                    </a:cubicBezTo>
                    <a:cubicBezTo>
                      <a:pt x="3466" y="5087"/>
                      <a:pt x="3460" y="5093"/>
                      <a:pt x="3453" y="5093"/>
                    </a:cubicBezTo>
                    <a:close/>
                    <a:moveTo>
                      <a:pt x="3293" y="5093"/>
                    </a:moveTo>
                    <a:lnTo>
                      <a:pt x="3213" y="5093"/>
                    </a:lnTo>
                    <a:cubicBezTo>
                      <a:pt x="3206" y="5093"/>
                      <a:pt x="3200" y="5087"/>
                      <a:pt x="3200" y="5080"/>
                    </a:cubicBezTo>
                    <a:cubicBezTo>
                      <a:pt x="3200" y="5072"/>
                      <a:pt x="3206" y="5066"/>
                      <a:pt x="3213" y="5066"/>
                    </a:cubicBezTo>
                    <a:lnTo>
                      <a:pt x="3293" y="5066"/>
                    </a:lnTo>
                    <a:cubicBezTo>
                      <a:pt x="3300" y="5066"/>
                      <a:pt x="3306" y="5072"/>
                      <a:pt x="3306" y="5080"/>
                    </a:cubicBezTo>
                    <a:cubicBezTo>
                      <a:pt x="3306" y="5087"/>
                      <a:pt x="3300" y="5093"/>
                      <a:pt x="3293" y="5093"/>
                    </a:cubicBezTo>
                    <a:close/>
                    <a:moveTo>
                      <a:pt x="3133" y="5093"/>
                    </a:moveTo>
                    <a:lnTo>
                      <a:pt x="3053" y="5093"/>
                    </a:lnTo>
                    <a:cubicBezTo>
                      <a:pt x="3046" y="5093"/>
                      <a:pt x="3040" y="5087"/>
                      <a:pt x="3040" y="5080"/>
                    </a:cubicBezTo>
                    <a:cubicBezTo>
                      <a:pt x="3040" y="5072"/>
                      <a:pt x="3046" y="5066"/>
                      <a:pt x="3053" y="5066"/>
                    </a:cubicBezTo>
                    <a:lnTo>
                      <a:pt x="3133" y="5066"/>
                    </a:lnTo>
                    <a:cubicBezTo>
                      <a:pt x="3140" y="5066"/>
                      <a:pt x="3146" y="5072"/>
                      <a:pt x="3146" y="5080"/>
                    </a:cubicBezTo>
                    <a:cubicBezTo>
                      <a:pt x="3146" y="5087"/>
                      <a:pt x="3140" y="5093"/>
                      <a:pt x="3133" y="5093"/>
                    </a:cubicBezTo>
                    <a:close/>
                    <a:moveTo>
                      <a:pt x="2973" y="5093"/>
                    </a:moveTo>
                    <a:lnTo>
                      <a:pt x="2893" y="5093"/>
                    </a:lnTo>
                    <a:cubicBezTo>
                      <a:pt x="2886" y="5093"/>
                      <a:pt x="2880" y="5087"/>
                      <a:pt x="2880" y="5080"/>
                    </a:cubicBezTo>
                    <a:cubicBezTo>
                      <a:pt x="2880" y="5072"/>
                      <a:pt x="2886" y="5066"/>
                      <a:pt x="2893" y="5066"/>
                    </a:cubicBezTo>
                    <a:lnTo>
                      <a:pt x="2973" y="5066"/>
                    </a:lnTo>
                    <a:cubicBezTo>
                      <a:pt x="2980" y="5066"/>
                      <a:pt x="2986" y="5072"/>
                      <a:pt x="2986" y="5080"/>
                    </a:cubicBezTo>
                    <a:cubicBezTo>
                      <a:pt x="2986" y="5087"/>
                      <a:pt x="2980" y="5093"/>
                      <a:pt x="2973" y="5093"/>
                    </a:cubicBezTo>
                    <a:close/>
                    <a:moveTo>
                      <a:pt x="2813" y="5093"/>
                    </a:moveTo>
                    <a:lnTo>
                      <a:pt x="2733" y="5093"/>
                    </a:lnTo>
                    <a:cubicBezTo>
                      <a:pt x="2726" y="5093"/>
                      <a:pt x="2720" y="5087"/>
                      <a:pt x="2720" y="5080"/>
                    </a:cubicBezTo>
                    <a:cubicBezTo>
                      <a:pt x="2720" y="5072"/>
                      <a:pt x="2726" y="5066"/>
                      <a:pt x="2733" y="5066"/>
                    </a:cubicBezTo>
                    <a:lnTo>
                      <a:pt x="2813" y="5066"/>
                    </a:lnTo>
                    <a:cubicBezTo>
                      <a:pt x="2820" y="5066"/>
                      <a:pt x="2826" y="5072"/>
                      <a:pt x="2826" y="5080"/>
                    </a:cubicBezTo>
                    <a:cubicBezTo>
                      <a:pt x="2826" y="5087"/>
                      <a:pt x="2820" y="5093"/>
                      <a:pt x="2813" y="5093"/>
                    </a:cubicBezTo>
                    <a:close/>
                    <a:moveTo>
                      <a:pt x="2653" y="5093"/>
                    </a:moveTo>
                    <a:lnTo>
                      <a:pt x="2573" y="5093"/>
                    </a:lnTo>
                    <a:cubicBezTo>
                      <a:pt x="2566" y="5093"/>
                      <a:pt x="2560" y="5087"/>
                      <a:pt x="2560" y="5080"/>
                    </a:cubicBezTo>
                    <a:cubicBezTo>
                      <a:pt x="2560" y="5072"/>
                      <a:pt x="2566" y="5066"/>
                      <a:pt x="2573" y="5066"/>
                    </a:cubicBezTo>
                    <a:lnTo>
                      <a:pt x="2653" y="5066"/>
                    </a:lnTo>
                    <a:cubicBezTo>
                      <a:pt x="2660" y="5066"/>
                      <a:pt x="2666" y="5072"/>
                      <a:pt x="2666" y="5080"/>
                    </a:cubicBezTo>
                    <a:cubicBezTo>
                      <a:pt x="2666" y="5087"/>
                      <a:pt x="2660" y="5093"/>
                      <a:pt x="2653" y="5093"/>
                    </a:cubicBezTo>
                    <a:close/>
                    <a:moveTo>
                      <a:pt x="2493" y="5093"/>
                    </a:moveTo>
                    <a:lnTo>
                      <a:pt x="2413" y="5093"/>
                    </a:lnTo>
                    <a:cubicBezTo>
                      <a:pt x="2406" y="5093"/>
                      <a:pt x="2400" y="5087"/>
                      <a:pt x="2400" y="5080"/>
                    </a:cubicBezTo>
                    <a:cubicBezTo>
                      <a:pt x="2400" y="5072"/>
                      <a:pt x="2406" y="5066"/>
                      <a:pt x="2413" y="5066"/>
                    </a:cubicBezTo>
                    <a:lnTo>
                      <a:pt x="2493" y="5066"/>
                    </a:lnTo>
                    <a:cubicBezTo>
                      <a:pt x="2500" y="5066"/>
                      <a:pt x="2506" y="5072"/>
                      <a:pt x="2506" y="5080"/>
                    </a:cubicBezTo>
                    <a:cubicBezTo>
                      <a:pt x="2506" y="5087"/>
                      <a:pt x="2500" y="5093"/>
                      <a:pt x="2493" y="5093"/>
                    </a:cubicBezTo>
                    <a:close/>
                    <a:moveTo>
                      <a:pt x="2333" y="5093"/>
                    </a:moveTo>
                    <a:lnTo>
                      <a:pt x="2253" y="5093"/>
                    </a:lnTo>
                    <a:cubicBezTo>
                      <a:pt x="2246" y="5093"/>
                      <a:pt x="2240" y="5087"/>
                      <a:pt x="2240" y="5080"/>
                    </a:cubicBezTo>
                    <a:cubicBezTo>
                      <a:pt x="2240" y="5072"/>
                      <a:pt x="2246" y="5066"/>
                      <a:pt x="2253" y="5066"/>
                    </a:cubicBezTo>
                    <a:lnTo>
                      <a:pt x="2333" y="5066"/>
                    </a:lnTo>
                    <a:cubicBezTo>
                      <a:pt x="2340" y="5066"/>
                      <a:pt x="2346" y="5072"/>
                      <a:pt x="2346" y="5080"/>
                    </a:cubicBezTo>
                    <a:cubicBezTo>
                      <a:pt x="2346" y="5087"/>
                      <a:pt x="2340" y="5093"/>
                      <a:pt x="2333" y="5093"/>
                    </a:cubicBezTo>
                    <a:close/>
                    <a:moveTo>
                      <a:pt x="2173" y="5093"/>
                    </a:moveTo>
                    <a:lnTo>
                      <a:pt x="2093" y="5093"/>
                    </a:lnTo>
                    <a:cubicBezTo>
                      <a:pt x="2086" y="5093"/>
                      <a:pt x="2080" y="5087"/>
                      <a:pt x="2080" y="5080"/>
                    </a:cubicBezTo>
                    <a:cubicBezTo>
                      <a:pt x="2080" y="5072"/>
                      <a:pt x="2086" y="5066"/>
                      <a:pt x="2093" y="5066"/>
                    </a:cubicBezTo>
                    <a:lnTo>
                      <a:pt x="2173" y="5066"/>
                    </a:lnTo>
                    <a:cubicBezTo>
                      <a:pt x="2180" y="5066"/>
                      <a:pt x="2186" y="5072"/>
                      <a:pt x="2186" y="5080"/>
                    </a:cubicBezTo>
                    <a:cubicBezTo>
                      <a:pt x="2186" y="5087"/>
                      <a:pt x="2180" y="5093"/>
                      <a:pt x="2173" y="5093"/>
                    </a:cubicBezTo>
                    <a:close/>
                    <a:moveTo>
                      <a:pt x="2013" y="5093"/>
                    </a:moveTo>
                    <a:lnTo>
                      <a:pt x="1933" y="5093"/>
                    </a:lnTo>
                    <a:cubicBezTo>
                      <a:pt x="1926" y="5093"/>
                      <a:pt x="1920" y="5087"/>
                      <a:pt x="1920" y="5080"/>
                    </a:cubicBezTo>
                    <a:cubicBezTo>
                      <a:pt x="1920" y="5072"/>
                      <a:pt x="1926" y="5066"/>
                      <a:pt x="1933" y="5066"/>
                    </a:cubicBezTo>
                    <a:lnTo>
                      <a:pt x="2013" y="5066"/>
                    </a:lnTo>
                    <a:cubicBezTo>
                      <a:pt x="2020" y="5066"/>
                      <a:pt x="2026" y="5072"/>
                      <a:pt x="2026" y="5080"/>
                    </a:cubicBezTo>
                    <a:cubicBezTo>
                      <a:pt x="2026" y="5087"/>
                      <a:pt x="2020" y="5093"/>
                      <a:pt x="2013" y="5093"/>
                    </a:cubicBezTo>
                    <a:close/>
                    <a:moveTo>
                      <a:pt x="1853" y="5093"/>
                    </a:moveTo>
                    <a:lnTo>
                      <a:pt x="1773" y="5093"/>
                    </a:lnTo>
                    <a:cubicBezTo>
                      <a:pt x="1766" y="5093"/>
                      <a:pt x="1760" y="5087"/>
                      <a:pt x="1760" y="5080"/>
                    </a:cubicBezTo>
                    <a:cubicBezTo>
                      <a:pt x="1760" y="5072"/>
                      <a:pt x="1766" y="5066"/>
                      <a:pt x="1773" y="5066"/>
                    </a:cubicBezTo>
                    <a:lnTo>
                      <a:pt x="1853" y="5066"/>
                    </a:lnTo>
                    <a:cubicBezTo>
                      <a:pt x="1860" y="5066"/>
                      <a:pt x="1866" y="5072"/>
                      <a:pt x="1866" y="5080"/>
                    </a:cubicBezTo>
                    <a:cubicBezTo>
                      <a:pt x="1866" y="5087"/>
                      <a:pt x="1860" y="5093"/>
                      <a:pt x="1853" y="5093"/>
                    </a:cubicBezTo>
                    <a:close/>
                    <a:moveTo>
                      <a:pt x="1693" y="5093"/>
                    </a:moveTo>
                    <a:lnTo>
                      <a:pt x="1613" y="5093"/>
                    </a:lnTo>
                    <a:cubicBezTo>
                      <a:pt x="1606" y="5093"/>
                      <a:pt x="1600" y="5087"/>
                      <a:pt x="1600" y="5080"/>
                    </a:cubicBezTo>
                    <a:cubicBezTo>
                      <a:pt x="1600" y="5072"/>
                      <a:pt x="1606" y="5066"/>
                      <a:pt x="1613" y="5066"/>
                    </a:cubicBezTo>
                    <a:lnTo>
                      <a:pt x="1693" y="5066"/>
                    </a:lnTo>
                    <a:cubicBezTo>
                      <a:pt x="1700" y="5066"/>
                      <a:pt x="1706" y="5072"/>
                      <a:pt x="1706" y="5080"/>
                    </a:cubicBezTo>
                    <a:cubicBezTo>
                      <a:pt x="1706" y="5087"/>
                      <a:pt x="1700" y="5093"/>
                      <a:pt x="1693" y="5093"/>
                    </a:cubicBezTo>
                    <a:close/>
                    <a:moveTo>
                      <a:pt x="1533" y="5093"/>
                    </a:moveTo>
                    <a:lnTo>
                      <a:pt x="1453" y="5093"/>
                    </a:lnTo>
                    <a:cubicBezTo>
                      <a:pt x="1446" y="5093"/>
                      <a:pt x="1440" y="5087"/>
                      <a:pt x="1440" y="5080"/>
                    </a:cubicBezTo>
                    <a:cubicBezTo>
                      <a:pt x="1440" y="5072"/>
                      <a:pt x="1446" y="5066"/>
                      <a:pt x="1453" y="5066"/>
                    </a:cubicBezTo>
                    <a:lnTo>
                      <a:pt x="1533" y="5066"/>
                    </a:lnTo>
                    <a:cubicBezTo>
                      <a:pt x="1540" y="5066"/>
                      <a:pt x="1546" y="5072"/>
                      <a:pt x="1546" y="5080"/>
                    </a:cubicBezTo>
                    <a:cubicBezTo>
                      <a:pt x="1546" y="5087"/>
                      <a:pt x="1540" y="5093"/>
                      <a:pt x="1533" y="5093"/>
                    </a:cubicBezTo>
                    <a:close/>
                    <a:moveTo>
                      <a:pt x="1373" y="5093"/>
                    </a:moveTo>
                    <a:lnTo>
                      <a:pt x="1293" y="5093"/>
                    </a:lnTo>
                    <a:cubicBezTo>
                      <a:pt x="1286" y="5093"/>
                      <a:pt x="1280" y="5087"/>
                      <a:pt x="1280" y="5080"/>
                    </a:cubicBezTo>
                    <a:cubicBezTo>
                      <a:pt x="1280" y="5072"/>
                      <a:pt x="1286" y="5066"/>
                      <a:pt x="1293" y="5066"/>
                    </a:cubicBezTo>
                    <a:lnTo>
                      <a:pt x="1373" y="5066"/>
                    </a:lnTo>
                    <a:cubicBezTo>
                      <a:pt x="1380" y="5066"/>
                      <a:pt x="1386" y="5072"/>
                      <a:pt x="1386" y="5080"/>
                    </a:cubicBezTo>
                    <a:cubicBezTo>
                      <a:pt x="1386" y="5087"/>
                      <a:pt x="1380" y="5093"/>
                      <a:pt x="1373" y="5093"/>
                    </a:cubicBezTo>
                    <a:close/>
                    <a:moveTo>
                      <a:pt x="1213" y="5093"/>
                    </a:moveTo>
                    <a:lnTo>
                      <a:pt x="1133" y="5093"/>
                    </a:lnTo>
                    <a:cubicBezTo>
                      <a:pt x="1126" y="5093"/>
                      <a:pt x="1120" y="5087"/>
                      <a:pt x="1120" y="5080"/>
                    </a:cubicBezTo>
                    <a:cubicBezTo>
                      <a:pt x="1120" y="5072"/>
                      <a:pt x="1126" y="5066"/>
                      <a:pt x="1133" y="5066"/>
                    </a:cubicBezTo>
                    <a:lnTo>
                      <a:pt x="1213" y="5066"/>
                    </a:lnTo>
                    <a:cubicBezTo>
                      <a:pt x="1220" y="5066"/>
                      <a:pt x="1226" y="5072"/>
                      <a:pt x="1226" y="5080"/>
                    </a:cubicBezTo>
                    <a:cubicBezTo>
                      <a:pt x="1226" y="5087"/>
                      <a:pt x="1220" y="5093"/>
                      <a:pt x="1213" y="5093"/>
                    </a:cubicBezTo>
                    <a:close/>
                    <a:moveTo>
                      <a:pt x="1053" y="5093"/>
                    </a:moveTo>
                    <a:lnTo>
                      <a:pt x="973" y="5093"/>
                    </a:lnTo>
                    <a:cubicBezTo>
                      <a:pt x="966" y="5093"/>
                      <a:pt x="960" y="5087"/>
                      <a:pt x="960" y="5080"/>
                    </a:cubicBezTo>
                    <a:cubicBezTo>
                      <a:pt x="960" y="5072"/>
                      <a:pt x="966" y="5066"/>
                      <a:pt x="973" y="5066"/>
                    </a:cubicBezTo>
                    <a:lnTo>
                      <a:pt x="1053" y="5066"/>
                    </a:lnTo>
                    <a:cubicBezTo>
                      <a:pt x="1060" y="5066"/>
                      <a:pt x="1066" y="5072"/>
                      <a:pt x="1066" y="5080"/>
                    </a:cubicBezTo>
                    <a:cubicBezTo>
                      <a:pt x="1066" y="5087"/>
                      <a:pt x="1060" y="5093"/>
                      <a:pt x="1053" y="5093"/>
                    </a:cubicBezTo>
                    <a:close/>
                    <a:moveTo>
                      <a:pt x="893" y="5093"/>
                    </a:moveTo>
                    <a:lnTo>
                      <a:pt x="813" y="5093"/>
                    </a:lnTo>
                    <a:cubicBezTo>
                      <a:pt x="806" y="5093"/>
                      <a:pt x="800" y="5087"/>
                      <a:pt x="800" y="5080"/>
                    </a:cubicBezTo>
                    <a:cubicBezTo>
                      <a:pt x="800" y="5072"/>
                      <a:pt x="806" y="5066"/>
                      <a:pt x="813" y="5066"/>
                    </a:cubicBezTo>
                    <a:lnTo>
                      <a:pt x="893" y="5066"/>
                    </a:lnTo>
                    <a:cubicBezTo>
                      <a:pt x="900" y="5066"/>
                      <a:pt x="906" y="5072"/>
                      <a:pt x="906" y="5080"/>
                    </a:cubicBezTo>
                    <a:cubicBezTo>
                      <a:pt x="906" y="5087"/>
                      <a:pt x="900" y="5093"/>
                      <a:pt x="893" y="5093"/>
                    </a:cubicBezTo>
                    <a:close/>
                    <a:moveTo>
                      <a:pt x="733" y="5093"/>
                    </a:moveTo>
                    <a:lnTo>
                      <a:pt x="653" y="5093"/>
                    </a:lnTo>
                    <a:cubicBezTo>
                      <a:pt x="646" y="5093"/>
                      <a:pt x="640" y="5087"/>
                      <a:pt x="640" y="5080"/>
                    </a:cubicBezTo>
                    <a:cubicBezTo>
                      <a:pt x="640" y="5072"/>
                      <a:pt x="646" y="5066"/>
                      <a:pt x="653" y="5066"/>
                    </a:cubicBezTo>
                    <a:lnTo>
                      <a:pt x="733" y="5066"/>
                    </a:lnTo>
                    <a:cubicBezTo>
                      <a:pt x="740" y="5066"/>
                      <a:pt x="746" y="5072"/>
                      <a:pt x="746" y="5080"/>
                    </a:cubicBezTo>
                    <a:cubicBezTo>
                      <a:pt x="746" y="5087"/>
                      <a:pt x="740" y="5093"/>
                      <a:pt x="733" y="5093"/>
                    </a:cubicBezTo>
                    <a:close/>
                    <a:moveTo>
                      <a:pt x="573" y="5093"/>
                    </a:moveTo>
                    <a:lnTo>
                      <a:pt x="493" y="5093"/>
                    </a:lnTo>
                    <a:cubicBezTo>
                      <a:pt x="486" y="5093"/>
                      <a:pt x="480" y="5087"/>
                      <a:pt x="480" y="5080"/>
                    </a:cubicBezTo>
                    <a:cubicBezTo>
                      <a:pt x="480" y="5072"/>
                      <a:pt x="486" y="5066"/>
                      <a:pt x="493" y="5066"/>
                    </a:cubicBezTo>
                    <a:lnTo>
                      <a:pt x="573" y="5066"/>
                    </a:lnTo>
                    <a:cubicBezTo>
                      <a:pt x="580" y="5066"/>
                      <a:pt x="586" y="5072"/>
                      <a:pt x="586" y="5080"/>
                    </a:cubicBezTo>
                    <a:cubicBezTo>
                      <a:pt x="586" y="5087"/>
                      <a:pt x="580" y="5093"/>
                      <a:pt x="573" y="5093"/>
                    </a:cubicBezTo>
                    <a:close/>
                    <a:moveTo>
                      <a:pt x="413" y="5093"/>
                    </a:moveTo>
                    <a:lnTo>
                      <a:pt x="333" y="5093"/>
                    </a:lnTo>
                    <a:cubicBezTo>
                      <a:pt x="326" y="5093"/>
                      <a:pt x="320" y="5087"/>
                      <a:pt x="320" y="5080"/>
                    </a:cubicBezTo>
                    <a:cubicBezTo>
                      <a:pt x="320" y="5072"/>
                      <a:pt x="326" y="5066"/>
                      <a:pt x="333" y="5066"/>
                    </a:cubicBezTo>
                    <a:lnTo>
                      <a:pt x="413" y="5066"/>
                    </a:lnTo>
                    <a:cubicBezTo>
                      <a:pt x="420" y="5066"/>
                      <a:pt x="426" y="5072"/>
                      <a:pt x="426" y="5080"/>
                    </a:cubicBezTo>
                    <a:cubicBezTo>
                      <a:pt x="426" y="5087"/>
                      <a:pt x="420" y="5093"/>
                      <a:pt x="413" y="5093"/>
                    </a:cubicBezTo>
                    <a:close/>
                    <a:moveTo>
                      <a:pt x="253" y="5093"/>
                    </a:moveTo>
                    <a:lnTo>
                      <a:pt x="173" y="5093"/>
                    </a:lnTo>
                    <a:cubicBezTo>
                      <a:pt x="166" y="5093"/>
                      <a:pt x="160" y="5087"/>
                      <a:pt x="160" y="5080"/>
                    </a:cubicBezTo>
                    <a:cubicBezTo>
                      <a:pt x="160" y="5072"/>
                      <a:pt x="166" y="5066"/>
                      <a:pt x="173" y="5066"/>
                    </a:cubicBezTo>
                    <a:lnTo>
                      <a:pt x="253" y="5066"/>
                    </a:lnTo>
                    <a:cubicBezTo>
                      <a:pt x="260" y="5066"/>
                      <a:pt x="266" y="5072"/>
                      <a:pt x="266" y="5080"/>
                    </a:cubicBezTo>
                    <a:cubicBezTo>
                      <a:pt x="266" y="5087"/>
                      <a:pt x="260" y="5093"/>
                      <a:pt x="253" y="5093"/>
                    </a:cubicBezTo>
                    <a:close/>
                    <a:moveTo>
                      <a:pt x="93" y="5093"/>
                    </a:moveTo>
                    <a:lnTo>
                      <a:pt x="13" y="5093"/>
                    </a:lnTo>
                    <a:cubicBezTo>
                      <a:pt x="6" y="5093"/>
                      <a:pt x="0" y="5087"/>
                      <a:pt x="0" y="5080"/>
                    </a:cubicBezTo>
                    <a:cubicBezTo>
                      <a:pt x="0" y="5072"/>
                      <a:pt x="6" y="5066"/>
                      <a:pt x="13" y="5066"/>
                    </a:cubicBezTo>
                    <a:lnTo>
                      <a:pt x="93" y="5066"/>
                    </a:lnTo>
                    <a:cubicBezTo>
                      <a:pt x="100" y="5066"/>
                      <a:pt x="106" y="5072"/>
                      <a:pt x="106" y="5080"/>
                    </a:cubicBezTo>
                    <a:cubicBezTo>
                      <a:pt x="106" y="5087"/>
                      <a:pt x="100" y="5093"/>
                      <a:pt x="93" y="5093"/>
                    </a:cubicBez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779" name="Freeform 419">
                <a:extLst>
                  <a:ext uri="{FF2B5EF4-FFF2-40B4-BE49-F238E27FC236}">
                    <a16:creationId xmlns:a16="http://schemas.microsoft.com/office/drawing/2014/main" id="{8E9B318F-114C-9211-1343-D8AF18AC0469}"/>
                  </a:ext>
                </a:extLst>
              </p:cNvPr>
              <p:cNvSpPr>
                <a:spLocks noEditPoints="1"/>
              </p:cNvSpPr>
              <p:nvPr/>
            </p:nvSpPr>
            <p:spPr bwMode="auto">
              <a:xfrm>
                <a:off x="890" y="2309"/>
                <a:ext cx="1990" cy="726"/>
              </a:xfrm>
              <a:custGeom>
                <a:avLst/>
                <a:gdLst>
                  <a:gd name="T0" fmla="*/ 0 w 14693"/>
                  <a:gd name="T1" fmla="*/ 4840 h 5360"/>
                  <a:gd name="T2" fmla="*/ 0 w 14693"/>
                  <a:gd name="T3" fmla="*/ 4200 h 5360"/>
                  <a:gd name="T4" fmla="*/ 0 w 14693"/>
                  <a:gd name="T5" fmla="*/ 3560 h 5360"/>
                  <a:gd name="T6" fmla="*/ 0 w 14693"/>
                  <a:gd name="T7" fmla="*/ 2920 h 5360"/>
                  <a:gd name="T8" fmla="*/ 0 w 14693"/>
                  <a:gd name="T9" fmla="*/ 2280 h 5360"/>
                  <a:gd name="T10" fmla="*/ 0 w 14693"/>
                  <a:gd name="T11" fmla="*/ 1640 h 5360"/>
                  <a:gd name="T12" fmla="*/ 0 w 14693"/>
                  <a:gd name="T13" fmla="*/ 1000 h 5360"/>
                  <a:gd name="T14" fmla="*/ 0 w 14693"/>
                  <a:gd name="T15" fmla="*/ 360 h 5360"/>
                  <a:gd name="T16" fmla="*/ 400 w 14693"/>
                  <a:gd name="T17" fmla="*/ 13 h 5360"/>
                  <a:gd name="T18" fmla="*/ 1040 w 14693"/>
                  <a:gd name="T19" fmla="*/ 13 h 5360"/>
                  <a:gd name="T20" fmla="*/ 1680 w 14693"/>
                  <a:gd name="T21" fmla="*/ 13 h 5360"/>
                  <a:gd name="T22" fmla="*/ 2320 w 14693"/>
                  <a:gd name="T23" fmla="*/ 13 h 5360"/>
                  <a:gd name="T24" fmla="*/ 2960 w 14693"/>
                  <a:gd name="T25" fmla="*/ 13 h 5360"/>
                  <a:gd name="T26" fmla="*/ 3600 w 14693"/>
                  <a:gd name="T27" fmla="*/ 13 h 5360"/>
                  <a:gd name="T28" fmla="*/ 4240 w 14693"/>
                  <a:gd name="T29" fmla="*/ 13 h 5360"/>
                  <a:gd name="T30" fmla="*/ 4880 w 14693"/>
                  <a:gd name="T31" fmla="*/ 13 h 5360"/>
                  <a:gd name="T32" fmla="*/ 5520 w 14693"/>
                  <a:gd name="T33" fmla="*/ 13 h 5360"/>
                  <a:gd name="T34" fmla="*/ 6160 w 14693"/>
                  <a:gd name="T35" fmla="*/ 13 h 5360"/>
                  <a:gd name="T36" fmla="*/ 6800 w 14693"/>
                  <a:gd name="T37" fmla="*/ 13 h 5360"/>
                  <a:gd name="T38" fmla="*/ 7440 w 14693"/>
                  <a:gd name="T39" fmla="*/ 13 h 5360"/>
                  <a:gd name="T40" fmla="*/ 8080 w 14693"/>
                  <a:gd name="T41" fmla="*/ 13 h 5360"/>
                  <a:gd name="T42" fmla="*/ 8720 w 14693"/>
                  <a:gd name="T43" fmla="*/ 13 h 5360"/>
                  <a:gd name="T44" fmla="*/ 9360 w 14693"/>
                  <a:gd name="T45" fmla="*/ 13 h 5360"/>
                  <a:gd name="T46" fmla="*/ 10000 w 14693"/>
                  <a:gd name="T47" fmla="*/ 13 h 5360"/>
                  <a:gd name="T48" fmla="*/ 10640 w 14693"/>
                  <a:gd name="T49" fmla="*/ 13 h 5360"/>
                  <a:gd name="T50" fmla="*/ 11280 w 14693"/>
                  <a:gd name="T51" fmla="*/ 13 h 5360"/>
                  <a:gd name="T52" fmla="*/ 11920 w 14693"/>
                  <a:gd name="T53" fmla="*/ 13 h 5360"/>
                  <a:gd name="T54" fmla="*/ 12560 w 14693"/>
                  <a:gd name="T55" fmla="*/ 13 h 5360"/>
                  <a:gd name="T56" fmla="*/ 13200 w 14693"/>
                  <a:gd name="T57" fmla="*/ 13 h 5360"/>
                  <a:gd name="T58" fmla="*/ 13840 w 14693"/>
                  <a:gd name="T59" fmla="*/ 13 h 5360"/>
                  <a:gd name="T60" fmla="*/ 14480 w 14693"/>
                  <a:gd name="T61" fmla="*/ 13 h 5360"/>
                  <a:gd name="T62" fmla="*/ 14680 w 14693"/>
                  <a:gd name="T63" fmla="*/ 453 h 5360"/>
                  <a:gd name="T64" fmla="*/ 14680 w 14693"/>
                  <a:gd name="T65" fmla="*/ 1093 h 5360"/>
                  <a:gd name="T66" fmla="*/ 14680 w 14693"/>
                  <a:gd name="T67" fmla="*/ 1733 h 5360"/>
                  <a:gd name="T68" fmla="*/ 14680 w 14693"/>
                  <a:gd name="T69" fmla="*/ 2373 h 5360"/>
                  <a:gd name="T70" fmla="*/ 14680 w 14693"/>
                  <a:gd name="T71" fmla="*/ 3013 h 5360"/>
                  <a:gd name="T72" fmla="*/ 14680 w 14693"/>
                  <a:gd name="T73" fmla="*/ 3653 h 5360"/>
                  <a:gd name="T74" fmla="*/ 14680 w 14693"/>
                  <a:gd name="T75" fmla="*/ 4293 h 5360"/>
                  <a:gd name="T76" fmla="*/ 14680 w 14693"/>
                  <a:gd name="T77" fmla="*/ 4933 h 5360"/>
                  <a:gd name="T78" fmla="*/ 14680 w 14693"/>
                  <a:gd name="T79" fmla="*/ 5307 h 5360"/>
                  <a:gd name="T80" fmla="*/ 14080 w 14693"/>
                  <a:gd name="T81" fmla="*/ 5346 h 5360"/>
                  <a:gd name="T82" fmla="*/ 13440 w 14693"/>
                  <a:gd name="T83" fmla="*/ 5346 h 5360"/>
                  <a:gd name="T84" fmla="*/ 12800 w 14693"/>
                  <a:gd name="T85" fmla="*/ 5346 h 5360"/>
                  <a:gd name="T86" fmla="*/ 12160 w 14693"/>
                  <a:gd name="T87" fmla="*/ 5346 h 5360"/>
                  <a:gd name="T88" fmla="*/ 11520 w 14693"/>
                  <a:gd name="T89" fmla="*/ 5346 h 5360"/>
                  <a:gd name="T90" fmla="*/ 10880 w 14693"/>
                  <a:gd name="T91" fmla="*/ 5346 h 5360"/>
                  <a:gd name="T92" fmla="*/ 10240 w 14693"/>
                  <a:gd name="T93" fmla="*/ 5346 h 5360"/>
                  <a:gd name="T94" fmla="*/ 9600 w 14693"/>
                  <a:gd name="T95" fmla="*/ 5346 h 5360"/>
                  <a:gd name="T96" fmla="*/ 8960 w 14693"/>
                  <a:gd name="T97" fmla="*/ 5346 h 5360"/>
                  <a:gd name="T98" fmla="*/ 8320 w 14693"/>
                  <a:gd name="T99" fmla="*/ 5346 h 5360"/>
                  <a:gd name="T100" fmla="*/ 7680 w 14693"/>
                  <a:gd name="T101" fmla="*/ 5346 h 5360"/>
                  <a:gd name="T102" fmla="*/ 7040 w 14693"/>
                  <a:gd name="T103" fmla="*/ 5346 h 5360"/>
                  <a:gd name="T104" fmla="*/ 6400 w 14693"/>
                  <a:gd name="T105" fmla="*/ 5346 h 5360"/>
                  <a:gd name="T106" fmla="*/ 5760 w 14693"/>
                  <a:gd name="T107" fmla="*/ 5346 h 5360"/>
                  <a:gd name="T108" fmla="*/ 5120 w 14693"/>
                  <a:gd name="T109" fmla="*/ 5346 h 5360"/>
                  <a:gd name="T110" fmla="*/ 4480 w 14693"/>
                  <a:gd name="T111" fmla="*/ 5346 h 5360"/>
                  <a:gd name="T112" fmla="*/ 3840 w 14693"/>
                  <a:gd name="T113" fmla="*/ 5346 h 5360"/>
                  <a:gd name="T114" fmla="*/ 3200 w 14693"/>
                  <a:gd name="T115" fmla="*/ 5346 h 5360"/>
                  <a:gd name="T116" fmla="*/ 2560 w 14693"/>
                  <a:gd name="T117" fmla="*/ 5346 h 5360"/>
                  <a:gd name="T118" fmla="*/ 1920 w 14693"/>
                  <a:gd name="T119" fmla="*/ 5346 h 5360"/>
                  <a:gd name="T120" fmla="*/ 1280 w 14693"/>
                  <a:gd name="T121" fmla="*/ 5346 h 5360"/>
                  <a:gd name="T122" fmla="*/ 640 w 14693"/>
                  <a:gd name="T123" fmla="*/ 5346 h 53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4693" h="5360">
                    <a:moveTo>
                      <a:pt x="0" y="5320"/>
                    </a:moveTo>
                    <a:lnTo>
                      <a:pt x="0" y="5240"/>
                    </a:lnTo>
                    <a:cubicBezTo>
                      <a:pt x="0" y="5232"/>
                      <a:pt x="6" y="5226"/>
                      <a:pt x="13" y="5226"/>
                    </a:cubicBezTo>
                    <a:cubicBezTo>
                      <a:pt x="21" y="5226"/>
                      <a:pt x="26" y="5232"/>
                      <a:pt x="26" y="5240"/>
                    </a:cubicBezTo>
                    <a:lnTo>
                      <a:pt x="26" y="5320"/>
                    </a:lnTo>
                    <a:cubicBezTo>
                      <a:pt x="26" y="5327"/>
                      <a:pt x="21" y="5333"/>
                      <a:pt x="13" y="5333"/>
                    </a:cubicBezTo>
                    <a:cubicBezTo>
                      <a:pt x="6" y="5333"/>
                      <a:pt x="0" y="5327"/>
                      <a:pt x="0" y="5320"/>
                    </a:cubicBezTo>
                    <a:close/>
                    <a:moveTo>
                      <a:pt x="0" y="5160"/>
                    </a:moveTo>
                    <a:lnTo>
                      <a:pt x="0" y="5080"/>
                    </a:lnTo>
                    <a:cubicBezTo>
                      <a:pt x="0" y="5072"/>
                      <a:pt x="6" y="5066"/>
                      <a:pt x="13" y="5066"/>
                    </a:cubicBezTo>
                    <a:cubicBezTo>
                      <a:pt x="21" y="5066"/>
                      <a:pt x="26" y="5072"/>
                      <a:pt x="26" y="5080"/>
                    </a:cubicBezTo>
                    <a:lnTo>
                      <a:pt x="26" y="5160"/>
                    </a:lnTo>
                    <a:cubicBezTo>
                      <a:pt x="26" y="5167"/>
                      <a:pt x="21" y="5173"/>
                      <a:pt x="13" y="5173"/>
                    </a:cubicBezTo>
                    <a:cubicBezTo>
                      <a:pt x="6" y="5173"/>
                      <a:pt x="0" y="5167"/>
                      <a:pt x="0" y="5160"/>
                    </a:cubicBezTo>
                    <a:close/>
                    <a:moveTo>
                      <a:pt x="0" y="5000"/>
                    </a:moveTo>
                    <a:lnTo>
                      <a:pt x="0" y="4920"/>
                    </a:lnTo>
                    <a:cubicBezTo>
                      <a:pt x="0" y="4912"/>
                      <a:pt x="6" y="4906"/>
                      <a:pt x="13" y="4906"/>
                    </a:cubicBezTo>
                    <a:cubicBezTo>
                      <a:pt x="21" y="4906"/>
                      <a:pt x="26" y="4912"/>
                      <a:pt x="26" y="4920"/>
                    </a:cubicBezTo>
                    <a:lnTo>
                      <a:pt x="26" y="5000"/>
                    </a:lnTo>
                    <a:cubicBezTo>
                      <a:pt x="26" y="5007"/>
                      <a:pt x="21" y="5013"/>
                      <a:pt x="13" y="5013"/>
                    </a:cubicBezTo>
                    <a:cubicBezTo>
                      <a:pt x="6" y="5013"/>
                      <a:pt x="0" y="5007"/>
                      <a:pt x="0" y="5000"/>
                    </a:cubicBezTo>
                    <a:close/>
                    <a:moveTo>
                      <a:pt x="0" y="4840"/>
                    </a:moveTo>
                    <a:lnTo>
                      <a:pt x="0" y="4760"/>
                    </a:lnTo>
                    <a:cubicBezTo>
                      <a:pt x="0" y="4752"/>
                      <a:pt x="6" y="4746"/>
                      <a:pt x="13" y="4746"/>
                    </a:cubicBezTo>
                    <a:cubicBezTo>
                      <a:pt x="21" y="4746"/>
                      <a:pt x="26" y="4752"/>
                      <a:pt x="26" y="4760"/>
                    </a:cubicBezTo>
                    <a:lnTo>
                      <a:pt x="26" y="4840"/>
                    </a:lnTo>
                    <a:cubicBezTo>
                      <a:pt x="26" y="4847"/>
                      <a:pt x="21" y="4853"/>
                      <a:pt x="13" y="4853"/>
                    </a:cubicBezTo>
                    <a:cubicBezTo>
                      <a:pt x="6" y="4853"/>
                      <a:pt x="0" y="4847"/>
                      <a:pt x="0" y="4840"/>
                    </a:cubicBezTo>
                    <a:close/>
                    <a:moveTo>
                      <a:pt x="0" y="4680"/>
                    </a:moveTo>
                    <a:lnTo>
                      <a:pt x="0" y="4600"/>
                    </a:lnTo>
                    <a:cubicBezTo>
                      <a:pt x="0" y="4592"/>
                      <a:pt x="6" y="4586"/>
                      <a:pt x="13" y="4586"/>
                    </a:cubicBezTo>
                    <a:cubicBezTo>
                      <a:pt x="21" y="4586"/>
                      <a:pt x="26" y="4592"/>
                      <a:pt x="26" y="4600"/>
                    </a:cubicBezTo>
                    <a:lnTo>
                      <a:pt x="26" y="4680"/>
                    </a:lnTo>
                    <a:cubicBezTo>
                      <a:pt x="26" y="4687"/>
                      <a:pt x="21" y="4693"/>
                      <a:pt x="13" y="4693"/>
                    </a:cubicBezTo>
                    <a:cubicBezTo>
                      <a:pt x="6" y="4693"/>
                      <a:pt x="0" y="4687"/>
                      <a:pt x="0" y="4680"/>
                    </a:cubicBezTo>
                    <a:close/>
                    <a:moveTo>
                      <a:pt x="0" y="4520"/>
                    </a:moveTo>
                    <a:lnTo>
                      <a:pt x="0" y="4440"/>
                    </a:lnTo>
                    <a:cubicBezTo>
                      <a:pt x="0" y="4432"/>
                      <a:pt x="6" y="4426"/>
                      <a:pt x="13" y="4426"/>
                    </a:cubicBezTo>
                    <a:cubicBezTo>
                      <a:pt x="21" y="4426"/>
                      <a:pt x="26" y="4432"/>
                      <a:pt x="26" y="4440"/>
                    </a:cubicBezTo>
                    <a:lnTo>
                      <a:pt x="26" y="4520"/>
                    </a:lnTo>
                    <a:cubicBezTo>
                      <a:pt x="26" y="4527"/>
                      <a:pt x="21" y="4533"/>
                      <a:pt x="13" y="4533"/>
                    </a:cubicBezTo>
                    <a:cubicBezTo>
                      <a:pt x="6" y="4533"/>
                      <a:pt x="0" y="4527"/>
                      <a:pt x="0" y="4520"/>
                    </a:cubicBezTo>
                    <a:close/>
                    <a:moveTo>
                      <a:pt x="0" y="4360"/>
                    </a:moveTo>
                    <a:lnTo>
                      <a:pt x="0" y="4280"/>
                    </a:lnTo>
                    <a:cubicBezTo>
                      <a:pt x="0" y="4272"/>
                      <a:pt x="6" y="4266"/>
                      <a:pt x="13" y="4266"/>
                    </a:cubicBezTo>
                    <a:cubicBezTo>
                      <a:pt x="21" y="4266"/>
                      <a:pt x="26" y="4272"/>
                      <a:pt x="26" y="4280"/>
                    </a:cubicBezTo>
                    <a:lnTo>
                      <a:pt x="26" y="4360"/>
                    </a:lnTo>
                    <a:cubicBezTo>
                      <a:pt x="26" y="4367"/>
                      <a:pt x="21" y="4373"/>
                      <a:pt x="13" y="4373"/>
                    </a:cubicBezTo>
                    <a:cubicBezTo>
                      <a:pt x="6" y="4373"/>
                      <a:pt x="0" y="4367"/>
                      <a:pt x="0" y="4360"/>
                    </a:cubicBezTo>
                    <a:close/>
                    <a:moveTo>
                      <a:pt x="0" y="4200"/>
                    </a:moveTo>
                    <a:lnTo>
                      <a:pt x="0" y="4120"/>
                    </a:lnTo>
                    <a:cubicBezTo>
                      <a:pt x="0" y="4112"/>
                      <a:pt x="6" y="4106"/>
                      <a:pt x="13" y="4106"/>
                    </a:cubicBezTo>
                    <a:cubicBezTo>
                      <a:pt x="21" y="4106"/>
                      <a:pt x="26" y="4112"/>
                      <a:pt x="26" y="4120"/>
                    </a:cubicBezTo>
                    <a:lnTo>
                      <a:pt x="26" y="4200"/>
                    </a:lnTo>
                    <a:cubicBezTo>
                      <a:pt x="26" y="4207"/>
                      <a:pt x="21" y="4213"/>
                      <a:pt x="13" y="4213"/>
                    </a:cubicBezTo>
                    <a:cubicBezTo>
                      <a:pt x="6" y="4213"/>
                      <a:pt x="0" y="4207"/>
                      <a:pt x="0" y="4200"/>
                    </a:cubicBezTo>
                    <a:close/>
                    <a:moveTo>
                      <a:pt x="0" y="4040"/>
                    </a:moveTo>
                    <a:lnTo>
                      <a:pt x="0" y="3960"/>
                    </a:lnTo>
                    <a:cubicBezTo>
                      <a:pt x="0" y="3952"/>
                      <a:pt x="6" y="3946"/>
                      <a:pt x="13" y="3946"/>
                    </a:cubicBezTo>
                    <a:cubicBezTo>
                      <a:pt x="21" y="3946"/>
                      <a:pt x="26" y="3952"/>
                      <a:pt x="26" y="3960"/>
                    </a:cubicBezTo>
                    <a:lnTo>
                      <a:pt x="26" y="4040"/>
                    </a:lnTo>
                    <a:cubicBezTo>
                      <a:pt x="26" y="4047"/>
                      <a:pt x="21" y="4053"/>
                      <a:pt x="13" y="4053"/>
                    </a:cubicBezTo>
                    <a:cubicBezTo>
                      <a:pt x="6" y="4053"/>
                      <a:pt x="0" y="4047"/>
                      <a:pt x="0" y="4040"/>
                    </a:cubicBezTo>
                    <a:close/>
                    <a:moveTo>
                      <a:pt x="0" y="3880"/>
                    </a:moveTo>
                    <a:lnTo>
                      <a:pt x="0" y="3800"/>
                    </a:lnTo>
                    <a:cubicBezTo>
                      <a:pt x="0" y="3792"/>
                      <a:pt x="6" y="3786"/>
                      <a:pt x="13" y="3786"/>
                    </a:cubicBezTo>
                    <a:cubicBezTo>
                      <a:pt x="21" y="3786"/>
                      <a:pt x="26" y="3792"/>
                      <a:pt x="26" y="3800"/>
                    </a:cubicBezTo>
                    <a:lnTo>
                      <a:pt x="26" y="3880"/>
                    </a:lnTo>
                    <a:cubicBezTo>
                      <a:pt x="26" y="3887"/>
                      <a:pt x="21" y="3893"/>
                      <a:pt x="13" y="3893"/>
                    </a:cubicBezTo>
                    <a:cubicBezTo>
                      <a:pt x="6" y="3893"/>
                      <a:pt x="0" y="3887"/>
                      <a:pt x="0" y="3880"/>
                    </a:cubicBezTo>
                    <a:close/>
                    <a:moveTo>
                      <a:pt x="0" y="3720"/>
                    </a:moveTo>
                    <a:lnTo>
                      <a:pt x="0" y="3640"/>
                    </a:lnTo>
                    <a:cubicBezTo>
                      <a:pt x="0" y="3632"/>
                      <a:pt x="6" y="3626"/>
                      <a:pt x="13" y="3626"/>
                    </a:cubicBezTo>
                    <a:cubicBezTo>
                      <a:pt x="21" y="3626"/>
                      <a:pt x="26" y="3632"/>
                      <a:pt x="26" y="3640"/>
                    </a:cubicBezTo>
                    <a:lnTo>
                      <a:pt x="26" y="3720"/>
                    </a:lnTo>
                    <a:cubicBezTo>
                      <a:pt x="26" y="3727"/>
                      <a:pt x="21" y="3733"/>
                      <a:pt x="13" y="3733"/>
                    </a:cubicBezTo>
                    <a:cubicBezTo>
                      <a:pt x="6" y="3733"/>
                      <a:pt x="0" y="3727"/>
                      <a:pt x="0" y="3720"/>
                    </a:cubicBezTo>
                    <a:close/>
                    <a:moveTo>
                      <a:pt x="0" y="3560"/>
                    </a:moveTo>
                    <a:lnTo>
                      <a:pt x="0" y="3480"/>
                    </a:lnTo>
                    <a:cubicBezTo>
                      <a:pt x="0" y="3472"/>
                      <a:pt x="6" y="3466"/>
                      <a:pt x="13" y="3466"/>
                    </a:cubicBezTo>
                    <a:cubicBezTo>
                      <a:pt x="21" y="3466"/>
                      <a:pt x="26" y="3472"/>
                      <a:pt x="26" y="3480"/>
                    </a:cubicBezTo>
                    <a:lnTo>
                      <a:pt x="26" y="3560"/>
                    </a:lnTo>
                    <a:cubicBezTo>
                      <a:pt x="26" y="3567"/>
                      <a:pt x="21" y="3573"/>
                      <a:pt x="13" y="3573"/>
                    </a:cubicBezTo>
                    <a:cubicBezTo>
                      <a:pt x="6" y="3573"/>
                      <a:pt x="0" y="3567"/>
                      <a:pt x="0" y="3560"/>
                    </a:cubicBezTo>
                    <a:close/>
                    <a:moveTo>
                      <a:pt x="0" y="3400"/>
                    </a:moveTo>
                    <a:lnTo>
                      <a:pt x="0" y="3320"/>
                    </a:lnTo>
                    <a:cubicBezTo>
                      <a:pt x="0" y="3312"/>
                      <a:pt x="6" y="3306"/>
                      <a:pt x="13" y="3306"/>
                    </a:cubicBezTo>
                    <a:cubicBezTo>
                      <a:pt x="21" y="3306"/>
                      <a:pt x="26" y="3312"/>
                      <a:pt x="26" y="3320"/>
                    </a:cubicBezTo>
                    <a:lnTo>
                      <a:pt x="26" y="3400"/>
                    </a:lnTo>
                    <a:cubicBezTo>
                      <a:pt x="26" y="3407"/>
                      <a:pt x="21" y="3413"/>
                      <a:pt x="13" y="3413"/>
                    </a:cubicBezTo>
                    <a:cubicBezTo>
                      <a:pt x="6" y="3413"/>
                      <a:pt x="0" y="3407"/>
                      <a:pt x="0" y="3400"/>
                    </a:cubicBezTo>
                    <a:close/>
                    <a:moveTo>
                      <a:pt x="0" y="3240"/>
                    </a:moveTo>
                    <a:lnTo>
                      <a:pt x="0" y="3160"/>
                    </a:lnTo>
                    <a:cubicBezTo>
                      <a:pt x="0" y="3152"/>
                      <a:pt x="6" y="3146"/>
                      <a:pt x="13" y="3146"/>
                    </a:cubicBezTo>
                    <a:cubicBezTo>
                      <a:pt x="21" y="3146"/>
                      <a:pt x="26" y="3152"/>
                      <a:pt x="26" y="3160"/>
                    </a:cubicBezTo>
                    <a:lnTo>
                      <a:pt x="26" y="3240"/>
                    </a:lnTo>
                    <a:cubicBezTo>
                      <a:pt x="26" y="3247"/>
                      <a:pt x="21" y="3253"/>
                      <a:pt x="13" y="3253"/>
                    </a:cubicBezTo>
                    <a:cubicBezTo>
                      <a:pt x="6" y="3253"/>
                      <a:pt x="0" y="3247"/>
                      <a:pt x="0" y="3240"/>
                    </a:cubicBezTo>
                    <a:close/>
                    <a:moveTo>
                      <a:pt x="0" y="3080"/>
                    </a:moveTo>
                    <a:lnTo>
                      <a:pt x="0" y="3000"/>
                    </a:lnTo>
                    <a:cubicBezTo>
                      <a:pt x="0" y="2992"/>
                      <a:pt x="6" y="2986"/>
                      <a:pt x="13" y="2986"/>
                    </a:cubicBezTo>
                    <a:cubicBezTo>
                      <a:pt x="21" y="2986"/>
                      <a:pt x="26" y="2992"/>
                      <a:pt x="26" y="3000"/>
                    </a:cubicBezTo>
                    <a:lnTo>
                      <a:pt x="26" y="3080"/>
                    </a:lnTo>
                    <a:cubicBezTo>
                      <a:pt x="26" y="3087"/>
                      <a:pt x="21" y="3093"/>
                      <a:pt x="13" y="3093"/>
                    </a:cubicBezTo>
                    <a:cubicBezTo>
                      <a:pt x="6" y="3093"/>
                      <a:pt x="0" y="3087"/>
                      <a:pt x="0" y="3080"/>
                    </a:cubicBezTo>
                    <a:close/>
                    <a:moveTo>
                      <a:pt x="0" y="2920"/>
                    </a:moveTo>
                    <a:lnTo>
                      <a:pt x="0" y="2840"/>
                    </a:lnTo>
                    <a:cubicBezTo>
                      <a:pt x="0" y="2832"/>
                      <a:pt x="6" y="2826"/>
                      <a:pt x="13" y="2826"/>
                    </a:cubicBezTo>
                    <a:cubicBezTo>
                      <a:pt x="21" y="2826"/>
                      <a:pt x="26" y="2832"/>
                      <a:pt x="26" y="2840"/>
                    </a:cubicBezTo>
                    <a:lnTo>
                      <a:pt x="26" y="2920"/>
                    </a:lnTo>
                    <a:cubicBezTo>
                      <a:pt x="26" y="2927"/>
                      <a:pt x="21" y="2933"/>
                      <a:pt x="13" y="2933"/>
                    </a:cubicBezTo>
                    <a:cubicBezTo>
                      <a:pt x="6" y="2933"/>
                      <a:pt x="0" y="2927"/>
                      <a:pt x="0" y="2920"/>
                    </a:cubicBezTo>
                    <a:close/>
                    <a:moveTo>
                      <a:pt x="0" y="2760"/>
                    </a:moveTo>
                    <a:lnTo>
                      <a:pt x="0" y="2680"/>
                    </a:lnTo>
                    <a:cubicBezTo>
                      <a:pt x="0" y="2672"/>
                      <a:pt x="6" y="2666"/>
                      <a:pt x="13" y="2666"/>
                    </a:cubicBezTo>
                    <a:cubicBezTo>
                      <a:pt x="21" y="2666"/>
                      <a:pt x="26" y="2672"/>
                      <a:pt x="26" y="2680"/>
                    </a:cubicBezTo>
                    <a:lnTo>
                      <a:pt x="26" y="2760"/>
                    </a:lnTo>
                    <a:cubicBezTo>
                      <a:pt x="26" y="2767"/>
                      <a:pt x="21" y="2773"/>
                      <a:pt x="13" y="2773"/>
                    </a:cubicBezTo>
                    <a:cubicBezTo>
                      <a:pt x="6" y="2773"/>
                      <a:pt x="0" y="2767"/>
                      <a:pt x="0" y="2760"/>
                    </a:cubicBezTo>
                    <a:close/>
                    <a:moveTo>
                      <a:pt x="0" y="2600"/>
                    </a:moveTo>
                    <a:lnTo>
                      <a:pt x="0" y="2520"/>
                    </a:lnTo>
                    <a:cubicBezTo>
                      <a:pt x="0" y="2512"/>
                      <a:pt x="6" y="2506"/>
                      <a:pt x="13" y="2506"/>
                    </a:cubicBezTo>
                    <a:cubicBezTo>
                      <a:pt x="21" y="2506"/>
                      <a:pt x="26" y="2512"/>
                      <a:pt x="26" y="2520"/>
                    </a:cubicBezTo>
                    <a:lnTo>
                      <a:pt x="26" y="2600"/>
                    </a:lnTo>
                    <a:cubicBezTo>
                      <a:pt x="26" y="2607"/>
                      <a:pt x="21" y="2613"/>
                      <a:pt x="13" y="2613"/>
                    </a:cubicBezTo>
                    <a:cubicBezTo>
                      <a:pt x="6" y="2613"/>
                      <a:pt x="0" y="2607"/>
                      <a:pt x="0" y="2600"/>
                    </a:cubicBezTo>
                    <a:close/>
                    <a:moveTo>
                      <a:pt x="0" y="2440"/>
                    </a:moveTo>
                    <a:lnTo>
                      <a:pt x="0" y="2360"/>
                    </a:lnTo>
                    <a:cubicBezTo>
                      <a:pt x="0" y="2352"/>
                      <a:pt x="6" y="2346"/>
                      <a:pt x="13" y="2346"/>
                    </a:cubicBezTo>
                    <a:cubicBezTo>
                      <a:pt x="21" y="2346"/>
                      <a:pt x="26" y="2352"/>
                      <a:pt x="26" y="2360"/>
                    </a:cubicBezTo>
                    <a:lnTo>
                      <a:pt x="26" y="2440"/>
                    </a:lnTo>
                    <a:cubicBezTo>
                      <a:pt x="26" y="2447"/>
                      <a:pt x="21" y="2453"/>
                      <a:pt x="13" y="2453"/>
                    </a:cubicBezTo>
                    <a:cubicBezTo>
                      <a:pt x="6" y="2453"/>
                      <a:pt x="0" y="2447"/>
                      <a:pt x="0" y="2440"/>
                    </a:cubicBezTo>
                    <a:close/>
                    <a:moveTo>
                      <a:pt x="0" y="2280"/>
                    </a:moveTo>
                    <a:lnTo>
                      <a:pt x="0" y="2200"/>
                    </a:lnTo>
                    <a:cubicBezTo>
                      <a:pt x="0" y="2192"/>
                      <a:pt x="6" y="2186"/>
                      <a:pt x="13" y="2186"/>
                    </a:cubicBezTo>
                    <a:cubicBezTo>
                      <a:pt x="21" y="2186"/>
                      <a:pt x="26" y="2192"/>
                      <a:pt x="26" y="2200"/>
                    </a:cubicBezTo>
                    <a:lnTo>
                      <a:pt x="26" y="2280"/>
                    </a:lnTo>
                    <a:cubicBezTo>
                      <a:pt x="26" y="2287"/>
                      <a:pt x="21" y="2293"/>
                      <a:pt x="13" y="2293"/>
                    </a:cubicBezTo>
                    <a:cubicBezTo>
                      <a:pt x="6" y="2293"/>
                      <a:pt x="0" y="2287"/>
                      <a:pt x="0" y="2280"/>
                    </a:cubicBezTo>
                    <a:close/>
                    <a:moveTo>
                      <a:pt x="0" y="2120"/>
                    </a:moveTo>
                    <a:lnTo>
                      <a:pt x="0" y="2040"/>
                    </a:lnTo>
                    <a:cubicBezTo>
                      <a:pt x="0" y="2032"/>
                      <a:pt x="6" y="2026"/>
                      <a:pt x="13" y="2026"/>
                    </a:cubicBezTo>
                    <a:cubicBezTo>
                      <a:pt x="21" y="2026"/>
                      <a:pt x="26" y="2032"/>
                      <a:pt x="26" y="2040"/>
                    </a:cubicBezTo>
                    <a:lnTo>
                      <a:pt x="26" y="2120"/>
                    </a:lnTo>
                    <a:cubicBezTo>
                      <a:pt x="26" y="2127"/>
                      <a:pt x="21" y="2133"/>
                      <a:pt x="13" y="2133"/>
                    </a:cubicBezTo>
                    <a:cubicBezTo>
                      <a:pt x="6" y="2133"/>
                      <a:pt x="0" y="2127"/>
                      <a:pt x="0" y="2120"/>
                    </a:cubicBezTo>
                    <a:close/>
                    <a:moveTo>
                      <a:pt x="0" y="1960"/>
                    </a:moveTo>
                    <a:lnTo>
                      <a:pt x="0" y="1880"/>
                    </a:lnTo>
                    <a:cubicBezTo>
                      <a:pt x="0" y="1872"/>
                      <a:pt x="6" y="1866"/>
                      <a:pt x="13" y="1866"/>
                    </a:cubicBezTo>
                    <a:cubicBezTo>
                      <a:pt x="21" y="1866"/>
                      <a:pt x="26" y="1872"/>
                      <a:pt x="26" y="1880"/>
                    </a:cubicBezTo>
                    <a:lnTo>
                      <a:pt x="26" y="1960"/>
                    </a:lnTo>
                    <a:cubicBezTo>
                      <a:pt x="26" y="1967"/>
                      <a:pt x="21" y="1973"/>
                      <a:pt x="13" y="1973"/>
                    </a:cubicBezTo>
                    <a:cubicBezTo>
                      <a:pt x="6" y="1973"/>
                      <a:pt x="0" y="1967"/>
                      <a:pt x="0" y="1960"/>
                    </a:cubicBezTo>
                    <a:close/>
                    <a:moveTo>
                      <a:pt x="0" y="1800"/>
                    </a:moveTo>
                    <a:lnTo>
                      <a:pt x="0" y="1720"/>
                    </a:lnTo>
                    <a:cubicBezTo>
                      <a:pt x="0" y="1712"/>
                      <a:pt x="6" y="1706"/>
                      <a:pt x="13" y="1706"/>
                    </a:cubicBezTo>
                    <a:cubicBezTo>
                      <a:pt x="21" y="1706"/>
                      <a:pt x="26" y="1712"/>
                      <a:pt x="26" y="1720"/>
                    </a:cubicBezTo>
                    <a:lnTo>
                      <a:pt x="26" y="1800"/>
                    </a:lnTo>
                    <a:cubicBezTo>
                      <a:pt x="26" y="1807"/>
                      <a:pt x="21" y="1813"/>
                      <a:pt x="13" y="1813"/>
                    </a:cubicBezTo>
                    <a:cubicBezTo>
                      <a:pt x="6" y="1813"/>
                      <a:pt x="0" y="1807"/>
                      <a:pt x="0" y="1800"/>
                    </a:cubicBezTo>
                    <a:close/>
                    <a:moveTo>
                      <a:pt x="0" y="1640"/>
                    </a:moveTo>
                    <a:lnTo>
                      <a:pt x="0" y="1560"/>
                    </a:lnTo>
                    <a:cubicBezTo>
                      <a:pt x="0" y="1552"/>
                      <a:pt x="6" y="1546"/>
                      <a:pt x="13" y="1546"/>
                    </a:cubicBezTo>
                    <a:cubicBezTo>
                      <a:pt x="21" y="1546"/>
                      <a:pt x="26" y="1552"/>
                      <a:pt x="26" y="1560"/>
                    </a:cubicBezTo>
                    <a:lnTo>
                      <a:pt x="26" y="1640"/>
                    </a:lnTo>
                    <a:cubicBezTo>
                      <a:pt x="26" y="1647"/>
                      <a:pt x="21" y="1653"/>
                      <a:pt x="13" y="1653"/>
                    </a:cubicBezTo>
                    <a:cubicBezTo>
                      <a:pt x="6" y="1653"/>
                      <a:pt x="0" y="1647"/>
                      <a:pt x="0" y="1640"/>
                    </a:cubicBezTo>
                    <a:close/>
                    <a:moveTo>
                      <a:pt x="0" y="1480"/>
                    </a:moveTo>
                    <a:lnTo>
                      <a:pt x="0" y="1400"/>
                    </a:lnTo>
                    <a:cubicBezTo>
                      <a:pt x="0" y="1392"/>
                      <a:pt x="6" y="1386"/>
                      <a:pt x="13" y="1386"/>
                    </a:cubicBezTo>
                    <a:cubicBezTo>
                      <a:pt x="21" y="1386"/>
                      <a:pt x="26" y="1392"/>
                      <a:pt x="26" y="1400"/>
                    </a:cubicBezTo>
                    <a:lnTo>
                      <a:pt x="26" y="1480"/>
                    </a:lnTo>
                    <a:cubicBezTo>
                      <a:pt x="26" y="1487"/>
                      <a:pt x="21" y="1493"/>
                      <a:pt x="13" y="1493"/>
                    </a:cubicBezTo>
                    <a:cubicBezTo>
                      <a:pt x="6" y="1493"/>
                      <a:pt x="0" y="1487"/>
                      <a:pt x="0" y="1480"/>
                    </a:cubicBezTo>
                    <a:close/>
                    <a:moveTo>
                      <a:pt x="0" y="1320"/>
                    </a:moveTo>
                    <a:lnTo>
                      <a:pt x="0" y="1240"/>
                    </a:lnTo>
                    <a:cubicBezTo>
                      <a:pt x="0" y="1232"/>
                      <a:pt x="6" y="1226"/>
                      <a:pt x="13" y="1226"/>
                    </a:cubicBezTo>
                    <a:cubicBezTo>
                      <a:pt x="21" y="1226"/>
                      <a:pt x="26" y="1232"/>
                      <a:pt x="26" y="1240"/>
                    </a:cubicBezTo>
                    <a:lnTo>
                      <a:pt x="26" y="1320"/>
                    </a:lnTo>
                    <a:cubicBezTo>
                      <a:pt x="26" y="1327"/>
                      <a:pt x="21" y="1333"/>
                      <a:pt x="13" y="1333"/>
                    </a:cubicBezTo>
                    <a:cubicBezTo>
                      <a:pt x="6" y="1333"/>
                      <a:pt x="0" y="1327"/>
                      <a:pt x="0" y="1320"/>
                    </a:cubicBezTo>
                    <a:close/>
                    <a:moveTo>
                      <a:pt x="0" y="1160"/>
                    </a:moveTo>
                    <a:lnTo>
                      <a:pt x="0" y="1080"/>
                    </a:lnTo>
                    <a:cubicBezTo>
                      <a:pt x="0" y="1072"/>
                      <a:pt x="6" y="1066"/>
                      <a:pt x="13" y="1066"/>
                    </a:cubicBezTo>
                    <a:cubicBezTo>
                      <a:pt x="21" y="1066"/>
                      <a:pt x="26" y="1072"/>
                      <a:pt x="26" y="1080"/>
                    </a:cubicBezTo>
                    <a:lnTo>
                      <a:pt x="26" y="1160"/>
                    </a:lnTo>
                    <a:cubicBezTo>
                      <a:pt x="26" y="1167"/>
                      <a:pt x="21" y="1173"/>
                      <a:pt x="13" y="1173"/>
                    </a:cubicBezTo>
                    <a:cubicBezTo>
                      <a:pt x="6" y="1173"/>
                      <a:pt x="0" y="1167"/>
                      <a:pt x="0" y="1160"/>
                    </a:cubicBezTo>
                    <a:close/>
                    <a:moveTo>
                      <a:pt x="0" y="1000"/>
                    </a:moveTo>
                    <a:lnTo>
                      <a:pt x="0" y="920"/>
                    </a:lnTo>
                    <a:cubicBezTo>
                      <a:pt x="0" y="912"/>
                      <a:pt x="6" y="906"/>
                      <a:pt x="13" y="906"/>
                    </a:cubicBezTo>
                    <a:cubicBezTo>
                      <a:pt x="21" y="906"/>
                      <a:pt x="26" y="912"/>
                      <a:pt x="26" y="920"/>
                    </a:cubicBezTo>
                    <a:lnTo>
                      <a:pt x="26" y="1000"/>
                    </a:lnTo>
                    <a:cubicBezTo>
                      <a:pt x="26" y="1007"/>
                      <a:pt x="21" y="1013"/>
                      <a:pt x="13" y="1013"/>
                    </a:cubicBezTo>
                    <a:cubicBezTo>
                      <a:pt x="6" y="1013"/>
                      <a:pt x="0" y="1007"/>
                      <a:pt x="0" y="1000"/>
                    </a:cubicBezTo>
                    <a:close/>
                    <a:moveTo>
                      <a:pt x="0" y="840"/>
                    </a:moveTo>
                    <a:lnTo>
                      <a:pt x="0" y="760"/>
                    </a:lnTo>
                    <a:cubicBezTo>
                      <a:pt x="0" y="752"/>
                      <a:pt x="6" y="746"/>
                      <a:pt x="13" y="746"/>
                    </a:cubicBezTo>
                    <a:cubicBezTo>
                      <a:pt x="21" y="746"/>
                      <a:pt x="26" y="752"/>
                      <a:pt x="26" y="760"/>
                    </a:cubicBezTo>
                    <a:lnTo>
                      <a:pt x="26" y="840"/>
                    </a:lnTo>
                    <a:cubicBezTo>
                      <a:pt x="26" y="847"/>
                      <a:pt x="21" y="853"/>
                      <a:pt x="13" y="853"/>
                    </a:cubicBezTo>
                    <a:cubicBezTo>
                      <a:pt x="6" y="853"/>
                      <a:pt x="0" y="847"/>
                      <a:pt x="0" y="840"/>
                    </a:cubicBezTo>
                    <a:close/>
                    <a:moveTo>
                      <a:pt x="0" y="680"/>
                    </a:moveTo>
                    <a:lnTo>
                      <a:pt x="0" y="600"/>
                    </a:lnTo>
                    <a:cubicBezTo>
                      <a:pt x="0" y="592"/>
                      <a:pt x="6" y="586"/>
                      <a:pt x="13" y="586"/>
                    </a:cubicBezTo>
                    <a:cubicBezTo>
                      <a:pt x="21" y="586"/>
                      <a:pt x="26" y="592"/>
                      <a:pt x="26" y="600"/>
                    </a:cubicBezTo>
                    <a:lnTo>
                      <a:pt x="26" y="680"/>
                    </a:lnTo>
                    <a:cubicBezTo>
                      <a:pt x="26" y="687"/>
                      <a:pt x="21" y="693"/>
                      <a:pt x="13" y="693"/>
                    </a:cubicBezTo>
                    <a:cubicBezTo>
                      <a:pt x="6" y="693"/>
                      <a:pt x="0" y="687"/>
                      <a:pt x="0" y="680"/>
                    </a:cubicBezTo>
                    <a:close/>
                    <a:moveTo>
                      <a:pt x="0" y="520"/>
                    </a:moveTo>
                    <a:lnTo>
                      <a:pt x="0" y="440"/>
                    </a:lnTo>
                    <a:cubicBezTo>
                      <a:pt x="0" y="432"/>
                      <a:pt x="6" y="426"/>
                      <a:pt x="13" y="426"/>
                    </a:cubicBezTo>
                    <a:cubicBezTo>
                      <a:pt x="21" y="426"/>
                      <a:pt x="26" y="432"/>
                      <a:pt x="26" y="440"/>
                    </a:cubicBezTo>
                    <a:lnTo>
                      <a:pt x="26" y="520"/>
                    </a:lnTo>
                    <a:cubicBezTo>
                      <a:pt x="26" y="527"/>
                      <a:pt x="21" y="533"/>
                      <a:pt x="13" y="533"/>
                    </a:cubicBezTo>
                    <a:cubicBezTo>
                      <a:pt x="6" y="533"/>
                      <a:pt x="0" y="527"/>
                      <a:pt x="0" y="520"/>
                    </a:cubicBezTo>
                    <a:close/>
                    <a:moveTo>
                      <a:pt x="0" y="360"/>
                    </a:moveTo>
                    <a:lnTo>
                      <a:pt x="0" y="280"/>
                    </a:lnTo>
                    <a:cubicBezTo>
                      <a:pt x="0" y="272"/>
                      <a:pt x="6" y="266"/>
                      <a:pt x="13" y="266"/>
                    </a:cubicBezTo>
                    <a:cubicBezTo>
                      <a:pt x="21" y="266"/>
                      <a:pt x="26" y="272"/>
                      <a:pt x="26" y="280"/>
                    </a:cubicBezTo>
                    <a:lnTo>
                      <a:pt x="26" y="360"/>
                    </a:lnTo>
                    <a:cubicBezTo>
                      <a:pt x="26" y="367"/>
                      <a:pt x="21" y="373"/>
                      <a:pt x="13" y="373"/>
                    </a:cubicBezTo>
                    <a:cubicBezTo>
                      <a:pt x="6" y="373"/>
                      <a:pt x="0" y="367"/>
                      <a:pt x="0" y="360"/>
                    </a:cubicBezTo>
                    <a:close/>
                    <a:moveTo>
                      <a:pt x="0" y="200"/>
                    </a:moveTo>
                    <a:lnTo>
                      <a:pt x="0" y="120"/>
                    </a:lnTo>
                    <a:cubicBezTo>
                      <a:pt x="0" y="112"/>
                      <a:pt x="6" y="106"/>
                      <a:pt x="13" y="106"/>
                    </a:cubicBezTo>
                    <a:cubicBezTo>
                      <a:pt x="21" y="106"/>
                      <a:pt x="26" y="112"/>
                      <a:pt x="26" y="120"/>
                    </a:cubicBezTo>
                    <a:lnTo>
                      <a:pt x="26" y="200"/>
                    </a:lnTo>
                    <a:cubicBezTo>
                      <a:pt x="26" y="207"/>
                      <a:pt x="21" y="213"/>
                      <a:pt x="13" y="213"/>
                    </a:cubicBezTo>
                    <a:cubicBezTo>
                      <a:pt x="6" y="213"/>
                      <a:pt x="0" y="207"/>
                      <a:pt x="0" y="200"/>
                    </a:cubicBezTo>
                    <a:close/>
                    <a:moveTo>
                      <a:pt x="0" y="40"/>
                    </a:moveTo>
                    <a:lnTo>
                      <a:pt x="0" y="13"/>
                    </a:lnTo>
                    <a:cubicBezTo>
                      <a:pt x="0" y="6"/>
                      <a:pt x="6" y="0"/>
                      <a:pt x="13" y="0"/>
                    </a:cubicBezTo>
                    <a:lnTo>
                      <a:pt x="66" y="0"/>
                    </a:lnTo>
                    <a:cubicBezTo>
                      <a:pt x="74" y="0"/>
                      <a:pt x="80" y="6"/>
                      <a:pt x="80" y="13"/>
                    </a:cubicBezTo>
                    <a:cubicBezTo>
                      <a:pt x="80" y="20"/>
                      <a:pt x="74" y="26"/>
                      <a:pt x="66" y="26"/>
                    </a:cubicBezTo>
                    <a:lnTo>
                      <a:pt x="13" y="26"/>
                    </a:lnTo>
                    <a:lnTo>
                      <a:pt x="26" y="13"/>
                    </a:lnTo>
                    <a:lnTo>
                      <a:pt x="26" y="40"/>
                    </a:lnTo>
                    <a:cubicBezTo>
                      <a:pt x="26" y="47"/>
                      <a:pt x="21" y="53"/>
                      <a:pt x="13" y="53"/>
                    </a:cubicBezTo>
                    <a:cubicBezTo>
                      <a:pt x="6" y="53"/>
                      <a:pt x="0" y="47"/>
                      <a:pt x="0" y="40"/>
                    </a:cubicBezTo>
                    <a:close/>
                    <a:moveTo>
                      <a:pt x="146" y="0"/>
                    </a:moveTo>
                    <a:lnTo>
                      <a:pt x="226" y="0"/>
                    </a:lnTo>
                    <a:cubicBezTo>
                      <a:pt x="234" y="0"/>
                      <a:pt x="240" y="6"/>
                      <a:pt x="240" y="13"/>
                    </a:cubicBezTo>
                    <a:cubicBezTo>
                      <a:pt x="240" y="20"/>
                      <a:pt x="234" y="26"/>
                      <a:pt x="226" y="26"/>
                    </a:cubicBezTo>
                    <a:lnTo>
                      <a:pt x="146" y="26"/>
                    </a:lnTo>
                    <a:cubicBezTo>
                      <a:pt x="139" y="26"/>
                      <a:pt x="133" y="20"/>
                      <a:pt x="133" y="13"/>
                    </a:cubicBezTo>
                    <a:cubicBezTo>
                      <a:pt x="133" y="6"/>
                      <a:pt x="139" y="0"/>
                      <a:pt x="146" y="0"/>
                    </a:cubicBezTo>
                    <a:close/>
                    <a:moveTo>
                      <a:pt x="306" y="0"/>
                    </a:moveTo>
                    <a:lnTo>
                      <a:pt x="386" y="0"/>
                    </a:lnTo>
                    <a:cubicBezTo>
                      <a:pt x="394" y="0"/>
                      <a:pt x="400" y="6"/>
                      <a:pt x="400" y="13"/>
                    </a:cubicBezTo>
                    <a:cubicBezTo>
                      <a:pt x="400" y="20"/>
                      <a:pt x="394" y="26"/>
                      <a:pt x="386" y="26"/>
                    </a:cubicBezTo>
                    <a:lnTo>
                      <a:pt x="306" y="26"/>
                    </a:lnTo>
                    <a:cubicBezTo>
                      <a:pt x="299" y="26"/>
                      <a:pt x="293" y="20"/>
                      <a:pt x="293" y="13"/>
                    </a:cubicBezTo>
                    <a:cubicBezTo>
                      <a:pt x="293" y="6"/>
                      <a:pt x="299" y="0"/>
                      <a:pt x="306" y="0"/>
                    </a:cubicBezTo>
                    <a:close/>
                    <a:moveTo>
                      <a:pt x="466" y="0"/>
                    </a:moveTo>
                    <a:lnTo>
                      <a:pt x="546" y="0"/>
                    </a:lnTo>
                    <a:cubicBezTo>
                      <a:pt x="554" y="0"/>
                      <a:pt x="560" y="6"/>
                      <a:pt x="560" y="13"/>
                    </a:cubicBezTo>
                    <a:cubicBezTo>
                      <a:pt x="560" y="20"/>
                      <a:pt x="554" y="26"/>
                      <a:pt x="546" y="26"/>
                    </a:cubicBezTo>
                    <a:lnTo>
                      <a:pt x="466" y="26"/>
                    </a:lnTo>
                    <a:cubicBezTo>
                      <a:pt x="459" y="26"/>
                      <a:pt x="453" y="20"/>
                      <a:pt x="453" y="13"/>
                    </a:cubicBezTo>
                    <a:cubicBezTo>
                      <a:pt x="453" y="6"/>
                      <a:pt x="459" y="0"/>
                      <a:pt x="466" y="0"/>
                    </a:cubicBezTo>
                    <a:close/>
                    <a:moveTo>
                      <a:pt x="626" y="0"/>
                    </a:moveTo>
                    <a:lnTo>
                      <a:pt x="706" y="0"/>
                    </a:lnTo>
                    <a:cubicBezTo>
                      <a:pt x="714" y="0"/>
                      <a:pt x="720" y="6"/>
                      <a:pt x="720" y="13"/>
                    </a:cubicBezTo>
                    <a:cubicBezTo>
                      <a:pt x="720" y="20"/>
                      <a:pt x="714" y="26"/>
                      <a:pt x="706" y="26"/>
                    </a:cubicBezTo>
                    <a:lnTo>
                      <a:pt x="626" y="26"/>
                    </a:lnTo>
                    <a:cubicBezTo>
                      <a:pt x="619" y="26"/>
                      <a:pt x="613" y="20"/>
                      <a:pt x="613" y="13"/>
                    </a:cubicBezTo>
                    <a:cubicBezTo>
                      <a:pt x="613" y="6"/>
                      <a:pt x="619" y="0"/>
                      <a:pt x="626" y="0"/>
                    </a:cubicBezTo>
                    <a:close/>
                    <a:moveTo>
                      <a:pt x="786" y="0"/>
                    </a:moveTo>
                    <a:lnTo>
                      <a:pt x="866" y="0"/>
                    </a:lnTo>
                    <a:cubicBezTo>
                      <a:pt x="874" y="0"/>
                      <a:pt x="880" y="6"/>
                      <a:pt x="880" y="13"/>
                    </a:cubicBezTo>
                    <a:cubicBezTo>
                      <a:pt x="880" y="20"/>
                      <a:pt x="874" y="26"/>
                      <a:pt x="866" y="26"/>
                    </a:cubicBezTo>
                    <a:lnTo>
                      <a:pt x="786" y="26"/>
                    </a:lnTo>
                    <a:cubicBezTo>
                      <a:pt x="779" y="26"/>
                      <a:pt x="773" y="20"/>
                      <a:pt x="773" y="13"/>
                    </a:cubicBezTo>
                    <a:cubicBezTo>
                      <a:pt x="773" y="6"/>
                      <a:pt x="779" y="0"/>
                      <a:pt x="786" y="0"/>
                    </a:cubicBezTo>
                    <a:close/>
                    <a:moveTo>
                      <a:pt x="946" y="0"/>
                    </a:moveTo>
                    <a:lnTo>
                      <a:pt x="1026" y="0"/>
                    </a:lnTo>
                    <a:cubicBezTo>
                      <a:pt x="1034" y="0"/>
                      <a:pt x="1040" y="6"/>
                      <a:pt x="1040" y="13"/>
                    </a:cubicBezTo>
                    <a:cubicBezTo>
                      <a:pt x="1040" y="20"/>
                      <a:pt x="1034" y="26"/>
                      <a:pt x="1026" y="26"/>
                    </a:cubicBezTo>
                    <a:lnTo>
                      <a:pt x="946" y="26"/>
                    </a:lnTo>
                    <a:cubicBezTo>
                      <a:pt x="939" y="26"/>
                      <a:pt x="933" y="20"/>
                      <a:pt x="933" y="13"/>
                    </a:cubicBezTo>
                    <a:cubicBezTo>
                      <a:pt x="933" y="6"/>
                      <a:pt x="939" y="0"/>
                      <a:pt x="946" y="0"/>
                    </a:cubicBezTo>
                    <a:close/>
                    <a:moveTo>
                      <a:pt x="1106" y="0"/>
                    </a:moveTo>
                    <a:lnTo>
                      <a:pt x="1186" y="0"/>
                    </a:lnTo>
                    <a:cubicBezTo>
                      <a:pt x="1194" y="0"/>
                      <a:pt x="1200" y="6"/>
                      <a:pt x="1200" y="13"/>
                    </a:cubicBezTo>
                    <a:cubicBezTo>
                      <a:pt x="1200" y="20"/>
                      <a:pt x="1194" y="26"/>
                      <a:pt x="1186" y="26"/>
                    </a:cubicBezTo>
                    <a:lnTo>
                      <a:pt x="1106" y="26"/>
                    </a:lnTo>
                    <a:cubicBezTo>
                      <a:pt x="1099" y="26"/>
                      <a:pt x="1093" y="20"/>
                      <a:pt x="1093" y="13"/>
                    </a:cubicBezTo>
                    <a:cubicBezTo>
                      <a:pt x="1093" y="6"/>
                      <a:pt x="1099" y="0"/>
                      <a:pt x="1106" y="0"/>
                    </a:cubicBezTo>
                    <a:close/>
                    <a:moveTo>
                      <a:pt x="1266" y="0"/>
                    </a:moveTo>
                    <a:lnTo>
                      <a:pt x="1346" y="0"/>
                    </a:lnTo>
                    <a:cubicBezTo>
                      <a:pt x="1354" y="0"/>
                      <a:pt x="1360" y="6"/>
                      <a:pt x="1360" y="13"/>
                    </a:cubicBezTo>
                    <a:cubicBezTo>
                      <a:pt x="1360" y="20"/>
                      <a:pt x="1354" y="26"/>
                      <a:pt x="1346" y="26"/>
                    </a:cubicBezTo>
                    <a:lnTo>
                      <a:pt x="1266" y="26"/>
                    </a:lnTo>
                    <a:cubicBezTo>
                      <a:pt x="1259" y="26"/>
                      <a:pt x="1253" y="20"/>
                      <a:pt x="1253" y="13"/>
                    </a:cubicBezTo>
                    <a:cubicBezTo>
                      <a:pt x="1253" y="6"/>
                      <a:pt x="1259" y="0"/>
                      <a:pt x="1266" y="0"/>
                    </a:cubicBezTo>
                    <a:close/>
                    <a:moveTo>
                      <a:pt x="1426" y="0"/>
                    </a:moveTo>
                    <a:lnTo>
                      <a:pt x="1506" y="0"/>
                    </a:lnTo>
                    <a:cubicBezTo>
                      <a:pt x="1514" y="0"/>
                      <a:pt x="1520" y="6"/>
                      <a:pt x="1520" y="13"/>
                    </a:cubicBezTo>
                    <a:cubicBezTo>
                      <a:pt x="1520" y="20"/>
                      <a:pt x="1514" y="26"/>
                      <a:pt x="1506" y="26"/>
                    </a:cubicBezTo>
                    <a:lnTo>
                      <a:pt x="1426" y="26"/>
                    </a:lnTo>
                    <a:cubicBezTo>
                      <a:pt x="1419" y="26"/>
                      <a:pt x="1413" y="20"/>
                      <a:pt x="1413" y="13"/>
                    </a:cubicBezTo>
                    <a:cubicBezTo>
                      <a:pt x="1413" y="6"/>
                      <a:pt x="1419" y="0"/>
                      <a:pt x="1426" y="0"/>
                    </a:cubicBezTo>
                    <a:close/>
                    <a:moveTo>
                      <a:pt x="1586" y="0"/>
                    </a:moveTo>
                    <a:lnTo>
                      <a:pt x="1666" y="0"/>
                    </a:lnTo>
                    <a:cubicBezTo>
                      <a:pt x="1674" y="0"/>
                      <a:pt x="1680" y="6"/>
                      <a:pt x="1680" y="13"/>
                    </a:cubicBezTo>
                    <a:cubicBezTo>
                      <a:pt x="1680" y="20"/>
                      <a:pt x="1674" y="26"/>
                      <a:pt x="1666" y="26"/>
                    </a:cubicBezTo>
                    <a:lnTo>
                      <a:pt x="1586" y="26"/>
                    </a:lnTo>
                    <a:cubicBezTo>
                      <a:pt x="1579" y="26"/>
                      <a:pt x="1573" y="20"/>
                      <a:pt x="1573" y="13"/>
                    </a:cubicBezTo>
                    <a:cubicBezTo>
                      <a:pt x="1573" y="6"/>
                      <a:pt x="1579" y="0"/>
                      <a:pt x="1586" y="0"/>
                    </a:cubicBezTo>
                    <a:close/>
                    <a:moveTo>
                      <a:pt x="1746" y="0"/>
                    </a:moveTo>
                    <a:lnTo>
                      <a:pt x="1826" y="0"/>
                    </a:lnTo>
                    <a:cubicBezTo>
                      <a:pt x="1834" y="0"/>
                      <a:pt x="1840" y="6"/>
                      <a:pt x="1840" y="13"/>
                    </a:cubicBezTo>
                    <a:cubicBezTo>
                      <a:pt x="1840" y="20"/>
                      <a:pt x="1834" y="26"/>
                      <a:pt x="1826" y="26"/>
                    </a:cubicBezTo>
                    <a:lnTo>
                      <a:pt x="1746" y="26"/>
                    </a:lnTo>
                    <a:cubicBezTo>
                      <a:pt x="1739" y="26"/>
                      <a:pt x="1733" y="20"/>
                      <a:pt x="1733" y="13"/>
                    </a:cubicBezTo>
                    <a:cubicBezTo>
                      <a:pt x="1733" y="6"/>
                      <a:pt x="1739" y="0"/>
                      <a:pt x="1746" y="0"/>
                    </a:cubicBezTo>
                    <a:close/>
                    <a:moveTo>
                      <a:pt x="1906" y="0"/>
                    </a:moveTo>
                    <a:lnTo>
                      <a:pt x="1986" y="0"/>
                    </a:lnTo>
                    <a:cubicBezTo>
                      <a:pt x="1994" y="0"/>
                      <a:pt x="2000" y="6"/>
                      <a:pt x="2000" y="13"/>
                    </a:cubicBezTo>
                    <a:cubicBezTo>
                      <a:pt x="2000" y="20"/>
                      <a:pt x="1994" y="26"/>
                      <a:pt x="1986" y="26"/>
                    </a:cubicBezTo>
                    <a:lnTo>
                      <a:pt x="1906" y="26"/>
                    </a:lnTo>
                    <a:cubicBezTo>
                      <a:pt x="1899" y="26"/>
                      <a:pt x="1893" y="20"/>
                      <a:pt x="1893" y="13"/>
                    </a:cubicBezTo>
                    <a:cubicBezTo>
                      <a:pt x="1893" y="6"/>
                      <a:pt x="1899" y="0"/>
                      <a:pt x="1906" y="0"/>
                    </a:cubicBezTo>
                    <a:close/>
                    <a:moveTo>
                      <a:pt x="2066" y="0"/>
                    </a:moveTo>
                    <a:lnTo>
                      <a:pt x="2146" y="0"/>
                    </a:lnTo>
                    <a:cubicBezTo>
                      <a:pt x="2154" y="0"/>
                      <a:pt x="2160" y="6"/>
                      <a:pt x="2160" y="13"/>
                    </a:cubicBezTo>
                    <a:cubicBezTo>
                      <a:pt x="2160" y="20"/>
                      <a:pt x="2154" y="26"/>
                      <a:pt x="2146" y="26"/>
                    </a:cubicBezTo>
                    <a:lnTo>
                      <a:pt x="2066" y="26"/>
                    </a:lnTo>
                    <a:cubicBezTo>
                      <a:pt x="2059" y="26"/>
                      <a:pt x="2053" y="20"/>
                      <a:pt x="2053" y="13"/>
                    </a:cubicBezTo>
                    <a:cubicBezTo>
                      <a:pt x="2053" y="6"/>
                      <a:pt x="2059" y="0"/>
                      <a:pt x="2066" y="0"/>
                    </a:cubicBezTo>
                    <a:close/>
                    <a:moveTo>
                      <a:pt x="2226" y="0"/>
                    </a:moveTo>
                    <a:lnTo>
                      <a:pt x="2306" y="0"/>
                    </a:lnTo>
                    <a:cubicBezTo>
                      <a:pt x="2314" y="0"/>
                      <a:pt x="2320" y="6"/>
                      <a:pt x="2320" y="13"/>
                    </a:cubicBezTo>
                    <a:cubicBezTo>
                      <a:pt x="2320" y="20"/>
                      <a:pt x="2314" y="26"/>
                      <a:pt x="2306" y="26"/>
                    </a:cubicBezTo>
                    <a:lnTo>
                      <a:pt x="2226" y="26"/>
                    </a:lnTo>
                    <a:cubicBezTo>
                      <a:pt x="2219" y="26"/>
                      <a:pt x="2213" y="20"/>
                      <a:pt x="2213" y="13"/>
                    </a:cubicBezTo>
                    <a:cubicBezTo>
                      <a:pt x="2213" y="6"/>
                      <a:pt x="2219" y="0"/>
                      <a:pt x="2226" y="0"/>
                    </a:cubicBezTo>
                    <a:close/>
                    <a:moveTo>
                      <a:pt x="2386" y="0"/>
                    </a:moveTo>
                    <a:lnTo>
                      <a:pt x="2466" y="0"/>
                    </a:lnTo>
                    <a:cubicBezTo>
                      <a:pt x="2474" y="0"/>
                      <a:pt x="2480" y="6"/>
                      <a:pt x="2480" y="13"/>
                    </a:cubicBezTo>
                    <a:cubicBezTo>
                      <a:pt x="2480" y="20"/>
                      <a:pt x="2474" y="26"/>
                      <a:pt x="2466" y="26"/>
                    </a:cubicBezTo>
                    <a:lnTo>
                      <a:pt x="2386" y="26"/>
                    </a:lnTo>
                    <a:cubicBezTo>
                      <a:pt x="2379" y="26"/>
                      <a:pt x="2373" y="20"/>
                      <a:pt x="2373" y="13"/>
                    </a:cubicBezTo>
                    <a:cubicBezTo>
                      <a:pt x="2373" y="6"/>
                      <a:pt x="2379" y="0"/>
                      <a:pt x="2386" y="0"/>
                    </a:cubicBezTo>
                    <a:close/>
                    <a:moveTo>
                      <a:pt x="2546" y="0"/>
                    </a:moveTo>
                    <a:lnTo>
                      <a:pt x="2626" y="0"/>
                    </a:lnTo>
                    <a:cubicBezTo>
                      <a:pt x="2634" y="0"/>
                      <a:pt x="2640" y="6"/>
                      <a:pt x="2640" y="13"/>
                    </a:cubicBezTo>
                    <a:cubicBezTo>
                      <a:pt x="2640" y="20"/>
                      <a:pt x="2634" y="26"/>
                      <a:pt x="2626" y="26"/>
                    </a:cubicBezTo>
                    <a:lnTo>
                      <a:pt x="2546" y="26"/>
                    </a:lnTo>
                    <a:cubicBezTo>
                      <a:pt x="2539" y="26"/>
                      <a:pt x="2533" y="20"/>
                      <a:pt x="2533" y="13"/>
                    </a:cubicBezTo>
                    <a:cubicBezTo>
                      <a:pt x="2533" y="6"/>
                      <a:pt x="2539" y="0"/>
                      <a:pt x="2546" y="0"/>
                    </a:cubicBezTo>
                    <a:close/>
                    <a:moveTo>
                      <a:pt x="2706" y="0"/>
                    </a:moveTo>
                    <a:lnTo>
                      <a:pt x="2786" y="0"/>
                    </a:lnTo>
                    <a:cubicBezTo>
                      <a:pt x="2794" y="0"/>
                      <a:pt x="2800" y="6"/>
                      <a:pt x="2800" y="13"/>
                    </a:cubicBezTo>
                    <a:cubicBezTo>
                      <a:pt x="2800" y="20"/>
                      <a:pt x="2794" y="26"/>
                      <a:pt x="2786" y="26"/>
                    </a:cubicBezTo>
                    <a:lnTo>
                      <a:pt x="2706" y="26"/>
                    </a:lnTo>
                    <a:cubicBezTo>
                      <a:pt x="2699" y="26"/>
                      <a:pt x="2693" y="20"/>
                      <a:pt x="2693" y="13"/>
                    </a:cubicBezTo>
                    <a:cubicBezTo>
                      <a:pt x="2693" y="6"/>
                      <a:pt x="2699" y="0"/>
                      <a:pt x="2706" y="0"/>
                    </a:cubicBezTo>
                    <a:close/>
                    <a:moveTo>
                      <a:pt x="2866" y="0"/>
                    </a:moveTo>
                    <a:lnTo>
                      <a:pt x="2946" y="0"/>
                    </a:lnTo>
                    <a:cubicBezTo>
                      <a:pt x="2954" y="0"/>
                      <a:pt x="2960" y="6"/>
                      <a:pt x="2960" y="13"/>
                    </a:cubicBezTo>
                    <a:cubicBezTo>
                      <a:pt x="2960" y="20"/>
                      <a:pt x="2954" y="26"/>
                      <a:pt x="2946" y="26"/>
                    </a:cubicBezTo>
                    <a:lnTo>
                      <a:pt x="2866" y="26"/>
                    </a:lnTo>
                    <a:cubicBezTo>
                      <a:pt x="2859" y="26"/>
                      <a:pt x="2853" y="20"/>
                      <a:pt x="2853" y="13"/>
                    </a:cubicBezTo>
                    <a:cubicBezTo>
                      <a:pt x="2853" y="6"/>
                      <a:pt x="2859" y="0"/>
                      <a:pt x="2866" y="0"/>
                    </a:cubicBezTo>
                    <a:close/>
                    <a:moveTo>
                      <a:pt x="3026" y="0"/>
                    </a:moveTo>
                    <a:lnTo>
                      <a:pt x="3106" y="0"/>
                    </a:lnTo>
                    <a:cubicBezTo>
                      <a:pt x="3114" y="0"/>
                      <a:pt x="3120" y="6"/>
                      <a:pt x="3120" y="13"/>
                    </a:cubicBezTo>
                    <a:cubicBezTo>
                      <a:pt x="3120" y="20"/>
                      <a:pt x="3114" y="26"/>
                      <a:pt x="3106" y="26"/>
                    </a:cubicBezTo>
                    <a:lnTo>
                      <a:pt x="3026" y="26"/>
                    </a:lnTo>
                    <a:cubicBezTo>
                      <a:pt x="3019" y="26"/>
                      <a:pt x="3013" y="20"/>
                      <a:pt x="3013" y="13"/>
                    </a:cubicBezTo>
                    <a:cubicBezTo>
                      <a:pt x="3013" y="6"/>
                      <a:pt x="3019" y="0"/>
                      <a:pt x="3026" y="0"/>
                    </a:cubicBezTo>
                    <a:close/>
                    <a:moveTo>
                      <a:pt x="3186" y="0"/>
                    </a:moveTo>
                    <a:lnTo>
                      <a:pt x="3266" y="0"/>
                    </a:lnTo>
                    <a:cubicBezTo>
                      <a:pt x="3274" y="0"/>
                      <a:pt x="3280" y="6"/>
                      <a:pt x="3280" y="13"/>
                    </a:cubicBezTo>
                    <a:cubicBezTo>
                      <a:pt x="3280" y="20"/>
                      <a:pt x="3274" y="26"/>
                      <a:pt x="3266" y="26"/>
                    </a:cubicBezTo>
                    <a:lnTo>
                      <a:pt x="3186" y="26"/>
                    </a:lnTo>
                    <a:cubicBezTo>
                      <a:pt x="3179" y="26"/>
                      <a:pt x="3173" y="20"/>
                      <a:pt x="3173" y="13"/>
                    </a:cubicBezTo>
                    <a:cubicBezTo>
                      <a:pt x="3173" y="6"/>
                      <a:pt x="3179" y="0"/>
                      <a:pt x="3186" y="0"/>
                    </a:cubicBezTo>
                    <a:close/>
                    <a:moveTo>
                      <a:pt x="3346" y="0"/>
                    </a:moveTo>
                    <a:lnTo>
                      <a:pt x="3426" y="0"/>
                    </a:lnTo>
                    <a:cubicBezTo>
                      <a:pt x="3434" y="0"/>
                      <a:pt x="3440" y="6"/>
                      <a:pt x="3440" y="13"/>
                    </a:cubicBezTo>
                    <a:cubicBezTo>
                      <a:pt x="3440" y="20"/>
                      <a:pt x="3434" y="26"/>
                      <a:pt x="3426" y="26"/>
                    </a:cubicBezTo>
                    <a:lnTo>
                      <a:pt x="3346" y="26"/>
                    </a:lnTo>
                    <a:cubicBezTo>
                      <a:pt x="3339" y="26"/>
                      <a:pt x="3333" y="20"/>
                      <a:pt x="3333" y="13"/>
                    </a:cubicBezTo>
                    <a:cubicBezTo>
                      <a:pt x="3333" y="6"/>
                      <a:pt x="3339" y="0"/>
                      <a:pt x="3346" y="0"/>
                    </a:cubicBezTo>
                    <a:close/>
                    <a:moveTo>
                      <a:pt x="3506" y="0"/>
                    </a:moveTo>
                    <a:lnTo>
                      <a:pt x="3586" y="0"/>
                    </a:lnTo>
                    <a:cubicBezTo>
                      <a:pt x="3594" y="0"/>
                      <a:pt x="3600" y="6"/>
                      <a:pt x="3600" y="13"/>
                    </a:cubicBezTo>
                    <a:cubicBezTo>
                      <a:pt x="3600" y="20"/>
                      <a:pt x="3594" y="26"/>
                      <a:pt x="3586" y="26"/>
                    </a:cubicBezTo>
                    <a:lnTo>
                      <a:pt x="3506" y="26"/>
                    </a:lnTo>
                    <a:cubicBezTo>
                      <a:pt x="3499" y="26"/>
                      <a:pt x="3493" y="20"/>
                      <a:pt x="3493" y="13"/>
                    </a:cubicBezTo>
                    <a:cubicBezTo>
                      <a:pt x="3493" y="6"/>
                      <a:pt x="3499" y="0"/>
                      <a:pt x="3506" y="0"/>
                    </a:cubicBezTo>
                    <a:close/>
                    <a:moveTo>
                      <a:pt x="3666" y="0"/>
                    </a:moveTo>
                    <a:lnTo>
                      <a:pt x="3746" y="0"/>
                    </a:lnTo>
                    <a:cubicBezTo>
                      <a:pt x="3754" y="0"/>
                      <a:pt x="3760" y="6"/>
                      <a:pt x="3760" y="13"/>
                    </a:cubicBezTo>
                    <a:cubicBezTo>
                      <a:pt x="3760" y="20"/>
                      <a:pt x="3754" y="26"/>
                      <a:pt x="3746" y="26"/>
                    </a:cubicBezTo>
                    <a:lnTo>
                      <a:pt x="3666" y="26"/>
                    </a:lnTo>
                    <a:cubicBezTo>
                      <a:pt x="3659" y="26"/>
                      <a:pt x="3653" y="20"/>
                      <a:pt x="3653" y="13"/>
                    </a:cubicBezTo>
                    <a:cubicBezTo>
                      <a:pt x="3653" y="6"/>
                      <a:pt x="3659" y="0"/>
                      <a:pt x="3666" y="0"/>
                    </a:cubicBezTo>
                    <a:close/>
                    <a:moveTo>
                      <a:pt x="3826" y="0"/>
                    </a:moveTo>
                    <a:lnTo>
                      <a:pt x="3906" y="0"/>
                    </a:lnTo>
                    <a:cubicBezTo>
                      <a:pt x="3914" y="0"/>
                      <a:pt x="3920" y="6"/>
                      <a:pt x="3920" y="13"/>
                    </a:cubicBezTo>
                    <a:cubicBezTo>
                      <a:pt x="3920" y="20"/>
                      <a:pt x="3914" y="26"/>
                      <a:pt x="3906" y="26"/>
                    </a:cubicBezTo>
                    <a:lnTo>
                      <a:pt x="3826" y="26"/>
                    </a:lnTo>
                    <a:cubicBezTo>
                      <a:pt x="3819" y="26"/>
                      <a:pt x="3813" y="20"/>
                      <a:pt x="3813" y="13"/>
                    </a:cubicBezTo>
                    <a:cubicBezTo>
                      <a:pt x="3813" y="6"/>
                      <a:pt x="3819" y="0"/>
                      <a:pt x="3826" y="0"/>
                    </a:cubicBezTo>
                    <a:close/>
                    <a:moveTo>
                      <a:pt x="3986" y="0"/>
                    </a:moveTo>
                    <a:lnTo>
                      <a:pt x="4066" y="0"/>
                    </a:lnTo>
                    <a:cubicBezTo>
                      <a:pt x="4074" y="0"/>
                      <a:pt x="4080" y="6"/>
                      <a:pt x="4080" y="13"/>
                    </a:cubicBezTo>
                    <a:cubicBezTo>
                      <a:pt x="4080" y="20"/>
                      <a:pt x="4074" y="26"/>
                      <a:pt x="4066" y="26"/>
                    </a:cubicBezTo>
                    <a:lnTo>
                      <a:pt x="3986" y="26"/>
                    </a:lnTo>
                    <a:cubicBezTo>
                      <a:pt x="3979" y="26"/>
                      <a:pt x="3973" y="20"/>
                      <a:pt x="3973" y="13"/>
                    </a:cubicBezTo>
                    <a:cubicBezTo>
                      <a:pt x="3973" y="6"/>
                      <a:pt x="3979" y="0"/>
                      <a:pt x="3986" y="0"/>
                    </a:cubicBezTo>
                    <a:close/>
                    <a:moveTo>
                      <a:pt x="4146" y="0"/>
                    </a:moveTo>
                    <a:lnTo>
                      <a:pt x="4226" y="0"/>
                    </a:lnTo>
                    <a:cubicBezTo>
                      <a:pt x="4234" y="0"/>
                      <a:pt x="4240" y="6"/>
                      <a:pt x="4240" y="13"/>
                    </a:cubicBezTo>
                    <a:cubicBezTo>
                      <a:pt x="4240" y="20"/>
                      <a:pt x="4234" y="26"/>
                      <a:pt x="4226" y="26"/>
                    </a:cubicBezTo>
                    <a:lnTo>
                      <a:pt x="4146" y="26"/>
                    </a:lnTo>
                    <a:cubicBezTo>
                      <a:pt x="4139" y="26"/>
                      <a:pt x="4133" y="20"/>
                      <a:pt x="4133" y="13"/>
                    </a:cubicBezTo>
                    <a:cubicBezTo>
                      <a:pt x="4133" y="6"/>
                      <a:pt x="4139" y="0"/>
                      <a:pt x="4146" y="0"/>
                    </a:cubicBezTo>
                    <a:close/>
                    <a:moveTo>
                      <a:pt x="4306" y="0"/>
                    </a:moveTo>
                    <a:lnTo>
                      <a:pt x="4386" y="0"/>
                    </a:lnTo>
                    <a:cubicBezTo>
                      <a:pt x="4394" y="0"/>
                      <a:pt x="4400" y="6"/>
                      <a:pt x="4400" y="13"/>
                    </a:cubicBezTo>
                    <a:cubicBezTo>
                      <a:pt x="4400" y="20"/>
                      <a:pt x="4394" y="26"/>
                      <a:pt x="4386" y="26"/>
                    </a:cubicBezTo>
                    <a:lnTo>
                      <a:pt x="4306" y="26"/>
                    </a:lnTo>
                    <a:cubicBezTo>
                      <a:pt x="4299" y="26"/>
                      <a:pt x="4293" y="20"/>
                      <a:pt x="4293" y="13"/>
                    </a:cubicBezTo>
                    <a:cubicBezTo>
                      <a:pt x="4293" y="6"/>
                      <a:pt x="4299" y="0"/>
                      <a:pt x="4306" y="0"/>
                    </a:cubicBezTo>
                    <a:close/>
                    <a:moveTo>
                      <a:pt x="4466" y="0"/>
                    </a:moveTo>
                    <a:lnTo>
                      <a:pt x="4546" y="0"/>
                    </a:lnTo>
                    <a:cubicBezTo>
                      <a:pt x="4554" y="0"/>
                      <a:pt x="4560" y="6"/>
                      <a:pt x="4560" y="13"/>
                    </a:cubicBezTo>
                    <a:cubicBezTo>
                      <a:pt x="4560" y="20"/>
                      <a:pt x="4554" y="26"/>
                      <a:pt x="4546" y="26"/>
                    </a:cubicBezTo>
                    <a:lnTo>
                      <a:pt x="4466" y="26"/>
                    </a:lnTo>
                    <a:cubicBezTo>
                      <a:pt x="4459" y="26"/>
                      <a:pt x="4453" y="20"/>
                      <a:pt x="4453" y="13"/>
                    </a:cubicBezTo>
                    <a:cubicBezTo>
                      <a:pt x="4453" y="6"/>
                      <a:pt x="4459" y="0"/>
                      <a:pt x="4466" y="0"/>
                    </a:cubicBezTo>
                    <a:close/>
                    <a:moveTo>
                      <a:pt x="4626" y="0"/>
                    </a:moveTo>
                    <a:lnTo>
                      <a:pt x="4706" y="0"/>
                    </a:lnTo>
                    <a:cubicBezTo>
                      <a:pt x="4714" y="0"/>
                      <a:pt x="4720" y="6"/>
                      <a:pt x="4720" y="13"/>
                    </a:cubicBezTo>
                    <a:cubicBezTo>
                      <a:pt x="4720" y="20"/>
                      <a:pt x="4714" y="26"/>
                      <a:pt x="4706" y="26"/>
                    </a:cubicBezTo>
                    <a:lnTo>
                      <a:pt x="4626" y="26"/>
                    </a:lnTo>
                    <a:cubicBezTo>
                      <a:pt x="4619" y="26"/>
                      <a:pt x="4613" y="20"/>
                      <a:pt x="4613" y="13"/>
                    </a:cubicBezTo>
                    <a:cubicBezTo>
                      <a:pt x="4613" y="6"/>
                      <a:pt x="4619" y="0"/>
                      <a:pt x="4626" y="0"/>
                    </a:cubicBezTo>
                    <a:close/>
                    <a:moveTo>
                      <a:pt x="4786" y="0"/>
                    </a:moveTo>
                    <a:lnTo>
                      <a:pt x="4866" y="0"/>
                    </a:lnTo>
                    <a:cubicBezTo>
                      <a:pt x="4874" y="0"/>
                      <a:pt x="4880" y="6"/>
                      <a:pt x="4880" y="13"/>
                    </a:cubicBezTo>
                    <a:cubicBezTo>
                      <a:pt x="4880" y="20"/>
                      <a:pt x="4874" y="26"/>
                      <a:pt x="4866" y="26"/>
                    </a:cubicBezTo>
                    <a:lnTo>
                      <a:pt x="4786" y="26"/>
                    </a:lnTo>
                    <a:cubicBezTo>
                      <a:pt x="4779" y="26"/>
                      <a:pt x="4773" y="20"/>
                      <a:pt x="4773" y="13"/>
                    </a:cubicBezTo>
                    <a:cubicBezTo>
                      <a:pt x="4773" y="6"/>
                      <a:pt x="4779" y="0"/>
                      <a:pt x="4786" y="0"/>
                    </a:cubicBezTo>
                    <a:close/>
                    <a:moveTo>
                      <a:pt x="4946" y="0"/>
                    </a:moveTo>
                    <a:lnTo>
                      <a:pt x="5026" y="0"/>
                    </a:lnTo>
                    <a:cubicBezTo>
                      <a:pt x="5034" y="0"/>
                      <a:pt x="5040" y="6"/>
                      <a:pt x="5040" y="13"/>
                    </a:cubicBezTo>
                    <a:cubicBezTo>
                      <a:pt x="5040" y="20"/>
                      <a:pt x="5034" y="26"/>
                      <a:pt x="5026" y="26"/>
                    </a:cubicBezTo>
                    <a:lnTo>
                      <a:pt x="4946" y="26"/>
                    </a:lnTo>
                    <a:cubicBezTo>
                      <a:pt x="4939" y="26"/>
                      <a:pt x="4933" y="20"/>
                      <a:pt x="4933" y="13"/>
                    </a:cubicBezTo>
                    <a:cubicBezTo>
                      <a:pt x="4933" y="6"/>
                      <a:pt x="4939" y="0"/>
                      <a:pt x="4946" y="0"/>
                    </a:cubicBezTo>
                    <a:close/>
                    <a:moveTo>
                      <a:pt x="5106" y="0"/>
                    </a:moveTo>
                    <a:lnTo>
                      <a:pt x="5186" y="0"/>
                    </a:lnTo>
                    <a:cubicBezTo>
                      <a:pt x="5194" y="0"/>
                      <a:pt x="5200" y="6"/>
                      <a:pt x="5200" y="13"/>
                    </a:cubicBezTo>
                    <a:cubicBezTo>
                      <a:pt x="5200" y="20"/>
                      <a:pt x="5194" y="26"/>
                      <a:pt x="5186" y="26"/>
                    </a:cubicBezTo>
                    <a:lnTo>
                      <a:pt x="5106" y="26"/>
                    </a:lnTo>
                    <a:cubicBezTo>
                      <a:pt x="5099" y="26"/>
                      <a:pt x="5093" y="20"/>
                      <a:pt x="5093" y="13"/>
                    </a:cubicBezTo>
                    <a:cubicBezTo>
                      <a:pt x="5093" y="6"/>
                      <a:pt x="5099" y="0"/>
                      <a:pt x="5106" y="0"/>
                    </a:cubicBezTo>
                    <a:close/>
                    <a:moveTo>
                      <a:pt x="5266" y="0"/>
                    </a:moveTo>
                    <a:lnTo>
                      <a:pt x="5347" y="0"/>
                    </a:lnTo>
                    <a:cubicBezTo>
                      <a:pt x="5354" y="0"/>
                      <a:pt x="5360" y="6"/>
                      <a:pt x="5360" y="13"/>
                    </a:cubicBezTo>
                    <a:cubicBezTo>
                      <a:pt x="5360" y="20"/>
                      <a:pt x="5354" y="26"/>
                      <a:pt x="5347" y="26"/>
                    </a:cubicBezTo>
                    <a:lnTo>
                      <a:pt x="5266" y="26"/>
                    </a:lnTo>
                    <a:cubicBezTo>
                      <a:pt x="5259" y="26"/>
                      <a:pt x="5253" y="20"/>
                      <a:pt x="5253" y="13"/>
                    </a:cubicBezTo>
                    <a:cubicBezTo>
                      <a:pt x="5253" y="6"/>
                      <a:pt x="5259" y="0"/>
                      <a:pt x="5266" y="0"/>
                    </a:cubicBezTo>
                    <a:close/>
                    <a:moveTo>
                      <a:pt x="5427" y="0"/>
                    </a:moveTo>
                    <a:lnTo>
                      <a:pt x="5507" y="0"/>
                    </a:lnTo>
                    <a:cubicBezTo>
                      <a:pt x="5514" y="0"/>
                      <a:pt x="5520" y="6"/>
                      <a:pt x="5520" y="13"/>
                    </a:cubicBezTo>
                    <a:cubicBezTo>
                      <a:pt x="5520" y="20"/>
                      <a:pt x="5514" y="26"/>
                      <a:pt x="5507" y="26"/>
                    </a:cubicBezTo>
                    <a:lnTo>
                      <a:pt x="5427" y="26"/>
                    </a:lnTo>
                    <a:cubicBezTo>
                      <a:pt x="5419" y="26"/>
                      <a:pt x="5413" y="20"/>
                      <a:pt x="5413" y="13"/>
                    </a:cubicBezTo>
                    <a:cubicBezTo>
                      <a:pt x="5413" y="6"/>
                      <a:pt x="5419" y="0"/>
                      <a:pt x="5427" y="0"/>
                    </a:cubicBezTo>
                    <a:close/>
                    <a:moveTo>
                      <a:pt x="5587" y="0"/>
                    </a:moveTo>
                    <a:lnTo>
                      <a:pt x="5667" y="0"/>
                    </a:lnTo>
                    <a:cubicBezTo>
                      <a:pt x="5674" y="0"/>
                      <a:pt x="5680" y="6"/>
                      <a:pt x="5680" y="13"/>
                    </a:cubicBezTo>
                    <a:cubicBezTo>
                      <a:pt x="5680" y="20"/>
                      <a:pt x="5674" y="26"/>
                      <a:pt x="5667" y="26"/>
                    </a:cubicBezTo>
                    <a:lnTo>
                      <a:pt x="5587" y="26"/>
                    </a:lnTo>
                    <a:cubicBezTo>
                      <a:pt x="5579" y="26"/>
                      <a:pt x="5573" y="20"/>
                      <a:pt x="5573" y="13"/>
                    </a:cubicBezTo>
                    <a:cubicBezTo>
                      <a:pt x="5573" y="6"/>
                      <a:pt x="5579" y="0"/>
                      <a:pt x="5587" y="0"/>
                    </a:cubicBezTo>
                    <a:close/>
                    <a:moveTo>
                      <a:pt x="5747" y="0"/>
                    </a:moveTo>
                    <a:lnTo>
                      <a:pt x="5827" y="0"/>
                    </a:lnTo>
                    <a:cubicBezTo>
                      <a:pt x="5834" y="0"/>
                      <a:pt x="5840" y="6"/>
                      <a:pt x="5840" y="13"/>
                    </a:cubicBezTo>
                    <a:cubicBezTo>
                      <a:pt x="5840" y="20"/>
                      <a:pt x="5834" y="26"/>
                      <a:pt x="5827" y="26"/>
                    </a:cubicBezTo>
                    <a:lnTo>
                      <a:pt x="5747" y="26"/>
                    </a:lnTo>
                    <a:cubicBezTo>
                      <a:pt x="5739" y="26"/>
                      <a:pt x="5733" y="20"/>
                      <a:pt x="5733" y="13"/>
                    </a:cubicBezTo>
                    <a:cubicBezTo>
                      <a:pt x="5733" y="6"/>
                      <a:pt x="5739" y="0"/>
                      <a:pt x="5747" y="0"/>
                    </a:cubicBezTo>
                    <a:close/>
                    <a:moveTo>
                      <a:pt x="5907" y="0"/>
                    </a:moveTo>
                    <a:lnTo>
                      <a:pt x="5987" y="0"/>
                    </a:lnTo>
                    <a:cubicBezTo>
                      <a:pt x="5994" y="0"/>
                      <a:pt x="6000" y="6"/>
                      <a:pt x="6000" y="13"/>
                    </a:cubicBezTo>
                    <a:cubicBezTo>
                      <a:pt x="6000" y="20"/>
                      <a:pt x="5994" y="26"/>
                      <a:pt x="5987" y="26"/>
                    </a:cubicBezTo>
                    <a:lnTo>
                      <a:pt x="5907" y="26"/>
                    </a:lnTo>
                    <a:cubicBezTo>
                      <a:pt x="5899" y="26"/>
                      <a:pt x="5893" y="20"/>
                      <a:pt x="5893" y="13"/>
                    </a:cubicBezTo>
                    <a:cubicBezTo>
                      <a:pt x="5893" y="6"/>
                      <a:pt x="5899" y="0"/>
                      <a:pt x="5907" y="0"/>
                    </a:cubicBezTo>
                    <a:close/>
                    <a:moveTo>
                      <a:pt x="6067" y="0"/>
                    </a:moveTo>
                    <a:lnTo>
                      <a:pt x="6147" y="0"/>
                    </a:lnTo>
                    <a:cubicBezTo>
                      <a:pt x="6154" y="0"/>
                      <a:pt x="6160" y="6"/>
                      <a:pt x="6160" y="13"/>
                    </a:cubicBezTo>
                    <a:cubicBezTo>
                      <a:pt x="6160" y="20"/>
                      <a:pt x="6154" y="26"/>
                      <a:pt x="6147" y="26"/>
                    </a:cubicBezTo>
                    <a:lnTo>
                      <a:pt x="6067" y="26"/>
                    </a:lnTo>
                    <a:cubicBezTo>
                      <a:pt x="6059" y="26"/>
                      <a:pt x="6053" y="20"/>
                      <a:pt x="6053" y="13"/>
                    </a:cubicBezTo>
                    <a:cubicBezTo>
                      <a:pt x="6053" y="6"/>
                      <a:pt x="6059" y="0"/>
                      <a:pt x="6067" y="0"/>
                    </a:cubicBezTo>
                    <a:close/>
                    <a:moveTo>
                      <a:pt x="6227" y="0"/>
                    </a:moveTo>
                    <a:lnTo>
                      <a:pt x="6307" y="0"/>
                    </a:lnTo>
                    <a:cubicBezTo>
                      <a:pt x="6314" y="0"/>
                      <a:pt x="6320" y="6"/>
                      <a:pt x="6320" y="13"/>
                    </a:cubicBezTo>
                    <a:cubicBezTo>
                      <a:pt x="6320" y="20"/>
                      <a:pt x="6314" y="26"/>
                      <a:pt x="6307" y="26"/>
                    </a:cubicBezTo>
                    <a:lnTo>
                      <a:pt x="6227" y="26"/>
                    </a:lnTo>
                    <a:cubicBezTo>
                      <a:pt x="6219" y="26"/>
                      <a:pt x="6213" y="20"/>
                      <a:pt x="6213" y="13"/>
                    </a:cubicBezTo>
                    <a:cubicBezTo>
                      <a:pt x="6213" y="6"/>
                      <a:pt x="6219" y="0"/>
                      <a:pt x="6227" y="0"/>
                    </a:cubicBezTo>
                    <a:close/>
                    <a:moveTo>
                      <a:pt x="6387" y="0"/>
                    </a:moveTo>
                    <a:lnTo>
                      <a:pt x="6467" y="0"/>
                    </a:lnTo>
                    <a:cubicBezTo>
                      <a:pt x="6474" y="0"/>
                      <a:pt x="6480" y="6"/>
                      <a:pt x="6480" y="13"/>
                    </a:cubicBezTo>
                    <a:cubicBezTo>
                      <a:pt x="6480" y="20"/>
                      <a:pt x="6474" y="26"/>
                      <a:pt x="6467" y="26"/>
                    </a:cubicBezTo>
                    <a:lnTo>
                      <a:pt x="6387" y="26"/>
                    </a:lnTo>
                    <a:cubicBezTo>
                      <a:pt x="6379" y="26"/>
                      <a:pt x="6373" y="20"/>
                      <a:pt x="6373" y="13"/>
                    </a:cubicBezTo>
                    <a:cubicBezTo>
                      <a:pt x="6373" y="6"/>
                      <a:pt x="6379" y="0"/>
                      <a:pt x="6387" y="0"/>
                    </a:cubicBezTo>
                    <a:close/>
                    <a:moveTo>
                      <a:pt x="6547" y="0"/>
                    </a:moveTo>
                    <a:lnTo>
                      <a:pt x="6627" y="0"/>
                    </a:lnTo>
                    <a:cubicBezTo>
                      <a:pt x="6634" y="0"/>
                      <a:pt x="6640" y="6"/>
                      <a:pt x="6640" y="13"/>
                    </a:cubicBezTo>
                    <a:cubicBezTo>
                      <a:pt x="6640" y="20"/>
                      <a:pt x="6634" y="26"/>
                      <a:pt x="6627" y="26"/>
                    </a:cubicBezTo>
                    <a:lnTo>
                      <a:pt x="6547" y="26"/>
                    </a:lnTo>
                    <a:cubicBezTo>
                      <a:pt x="6539" y="26"/>
                      <a:pt x="6533" y="20"/>
                      <a:pt x="6533" y="13"/>
                    </a:cubicBezTo>
                    <a:cubicBezTo>
                      <a:pt x="6533" y="6"/>
                      <a:pt x="6539" y="0"/>
                      <a:pt x="6547" y="0"/>
                    </a:cubicBezTo>
                    <a:close/>
                    <a:moveTo>
                      <a:pt x="6707" y="0"/>
                    </a:moveTo>
                    <a:lnTo>
                      <a:pt x="6787" y="0"/>
                    </a:lnTo>
                    <a:cubicBezTo>
                      <a:pt x="6794" y="0"/>
                      <a:pt x="6800" y="6"/>
                      <a:pt x="6800" y="13"/>
                    </a:cubicBezTo>
                    <a:cubicBezTo>
                      <a:pt x="6800" y="20"/>
                      <a:pt x="6794" y="26"/>
                      <a:pt x="6787" y="26"/>
                    </a:cubicBezTo>
                    <a:lnTo>
                      <a:pt x="6707" y="26"/>
                    </a:lnTo>
                    <a:cubicBezTo>
                      <a:pt x="6699" y="26"/>
                      <a:pt x="6693" y="20"/>
                      <a:pt x="6693" y="13"/>
                    </a:cubicBezTo>
                    <a:cubicBezTo>
                      <a:pt x="6693" y="6"/>
                      <a:pt x="6699" y="0"/>
                      <a:pt x="6707" y="0"/>
                    </a:cubicBezTo>
                    <a:close/>
                    <a:moveTo>
                      <a:pt x="6867" y="0"/>
                    </a:moveTo>
                    <a:lnTo>
                      <a:pt x="6947" y="0"/>
                    </a:lnTo>
                    <a:cubicBezTo>
                      <a:pt x="6954" y="0"/>
                      <a:pt x="6960" y="6"/>
                      <a:pt x="6960" y="13"/>
                    </a:cubicBezTo>
                    <a:cubicBezTo>
                      <a:pt x="6960" y="20"/>
                      <a:pt x="6954" y="26"/>
                      <a:pt x="6947" y="26"/>
                    </a:cubicBezTo>
                    <a:lnTo>
                      <a:pt x="6867" y="26"/>
                    </a:lnTo>
                    <a:cubicBezTo>
                      <a:pt x="6859" y="26"/>
                      <a:pt x="6853" y="20"/>
                      <a:pt x="6853" y="13"/>
                    </a:cubicBezTo>
                    <a:cubicBezTo>
                      <a:pt x="6853" y="6"/>
                      <a:pt x="6859" y="0"/>
                      <a:pt x="6867" y="0"/>
                    </a:cubicBezTo>
                    <a:close/>
                    <a:moveTo>
                      <a:pt x="7027" y="0"/>
                    </a:moveTo>
                    <a:lnTo>
                      <a:pt x="7107" y="0"/>
                    </a:lnTo>
                    <a:cubicBezTo>
                      <a:pt x="7114" y="0"/>
                      <a:pt x="7120" y="6"/>
                      <a:pt x="7120" y="13"/>
                    </a:cubicBezTo>
                    <a:cubicBezTo>
                      <a:pt x="7120" y="20"/>
                      <a:pt x="7114" y="26"/>
                      <a:pt x="7107" y="26"/>
                    </a:cubicBezTo>
                    <a:lnTo>
                      <a:pt x="7027" y="26"/>
                    </a:lnTo>
                    <a:cubicBezTo>
                      <a:pt x="7019" y="26"/>
                      <a:pt x="7013" y="20"/>
                      <a:pt x="7013" y="13"/>
                    </a:cubicBezTo>
                    <a:cubicBezTo>
                      <a:pt x="7013" y="6"/>
                      <a:pt x="7019" y="0"/>
                      <a:pt x="7027" y="0"/>
                    </a:cubicBezTo>
                    <a:close/>
                    <a:moveTo>
                      <a:pt x="7187" y="0"/>
                    </a:moveTo>
                    <a:lnTo>
                      <a:pt x="7267" y="0"/>
                    </a:lnTo>
                    <a:cubicBezTo>
                      <a:pt x="7274" y="0"/>
                      <a:pt x="7280" y="6"/>
                      <a:pt x="7280" y="13"/>
                    </a:cubicBezTo>
                    <a:cubicBezTo>
                      <a:pt x="7280" y="20"/>
                      <a:pt x="7274" y="26"/>
                      <a:pt x="7267" y="26"/>
                    </a:cubicBezTo>
                    <a:lnTo>
                      <a:pt x="7187" y="26"/>
                    </a:lnTo>
                    <a:cubicBezTo>
                      <a:pt x="7179" y="26"/>
                      <a:pt x="7173" y="20"/>
                      <a:pt x="7173" y="13"/>
                    </a:cubicBezTo>
                    <a:cubicBezTo>
                      <a:pt x="7173" y="6"/>
                      <a:pt x="7179" y="0"/>
                      <a:pt x="7187" y="0"/>
                    </a:cubicBezTo>
                    <a:close/>
                    <a:moveTo>
                      <a:pt x="7347" y="0"/>
                    </a:moveTo>
                    <a:lnTo>
                      <a:pt x="7427" y="0"/>
                    </a:lnTo>
                    <a:cubicBezTo>
                      <a:pt x="7434" y="0"/>
                      <a:pt x="7440" y="6"/>
                      <a:pt x="7440" y="13"/>
                    </a:cubicBezTo>
                    <a:cubicBezTo>
                      <a:pt x="7440" y="20"/>
                      <a:pt x="7434" y="26"/>
                      <a:pt x="7427" y="26"/>
                    </a:cubicBezTo>
                    <a:lnTo>
                      <a:pt x="7347" y="26"/>
                    </a:lnTo>
                    <a:cubicBezTo>
                      <a:pt x="7339" y="26"/>
                      <a:pt x="7333" y="20"/>
                      <a:pt x="7333" y="13"/>
                    </a:cubicBezTo>
                    <a:cubicBezTo>
                      <a:pt x="7333" y="6"/>
                      <a:pt x="7339" y="0"/>
                      <a:pt x="7347" y="0"/>
                    </a:cubicBezTo>
                    <a:close/>
                    <a:moveTo>
                      <a:pt x="7507" y="0"/>
                    </a:moveTo>
                    <a:lnTo>
                      <a:pt x="7587" y="0"/>
                    </a:lnTo>
                    <a:cubicBezTo>
                      <a:pt x="7594" y="0"/>
                      <a:pt x="7600" y="6"/>
                      <a:pt x="7600" y="13"/>
                    </a:cubicBezTo>
                    <a:cubicBezTo>
                      <a:pt x="7600" y="20"/>
                      <a:pt x="7594" y="26"/>
                      <a:pt x="7587" y="26"/>
                    </a:cubicBezTo>
                    <a:lnTo>
                      <a:pt x="7507" y="26"/>
                    </a:lnTo>
                    <a:cubicBezTo>
                      <a:pt x="7499" y="26"/>
                      <a:pt x="7493" y="20"/>
                      <a:pt x="7493" y="13"/>
                    </a:cubicBezTo>
                    <a:cubicBezTo>
                      <a:pt x="7493" y="6"/>
                      <a:pt x="7499" y="0"/>
                      <a:pt x="7507" y="0"/>
                    </a:cubicBezTo>
                    <a:close/>
                    <a:moveTo>
                      <a:pt x="7667" y="0"/>
                    </a:moveTo>
                    <a:lnTo>
                      <a:pt x="7747" y="0"/>
                    </a:lnTo>
                    <a:cubicBezTo>
                      <a:pt x="7754" y="0"/>
                      <a:pt x="7760" y="6"/>
                      <a:pt x="7760" y="13"/>
                    </a:cubicBezTo>
                    <a:cubicBezTo>
                      <a:pt x="7760" y="20"/>
                      <a:pt x="7754" y="26"/>
                      <a:pt x="7747" y="26"/>
                    </a:cubicBezTo>
                    <a:lnTo>
                      <a:pt x="7667" y="26"/>
                    </a:lnTo>
                    <a:cubicBezTo>
                      <a:pt x="7659" y="26"/>
                      <a:pt x="7653" y="20"/>
                      <a:pt x="7653" y="13"/>
                    </a:cubicBezTo>
                    <a:cubicBezTo>
                      <a:pt x="7653" y="6"/>
                      <a:pt x="7659" y="0"/>
                      <a:pt x="7667" y="0"/>
                    </a:cubicBezTo>
                    <a:close/>
                    <a:moveTo>
                      <a:pt x="7827" y="0"/>
                    </a:moveTo>
                    <a:lnTo>
                      <a:pt x="7907" y="0"/>
                    </a:lnTo>
                    <a:cubicBezTo>
                      <a:pt x="7914" y="0"/>
                      <a:pt x="7920" y="6"/>
                      <a:pt x="7920" y="13"/>
                    </a:cubicBezTo>
                    <a:cubicBezTo>
                      <a:pt x="7920" y="20"/>
                      <a:pt x="7914" y="26"/>
                      <a:pt x="7907" y="26"/>
                    </a:cubicBezTo>
                    <a:lnTo>
                      <a:pt x="7827" y="26"/>
                    </a:lnTo>
                    <a:cubicBezTo>
                      <a:pt x="7819" y="26"/>
                      <a:pt x="7813" y="20"/>
                      <a:pt x="7813" y="13"/>
                    </a:cubicBezTo>
                    <a:cubicBezTo>
                      <a:pt x="7813" y="6"/>
                      <a:pt x="7819" y="0"/>
                      <a:pt x="7827" y="0"/>
                    </a:cubicBezTo>
                    <a:close/>
                    <a:moveTo>
                      <a:pt x="7987" y="0"/>
                    </a:moveTo>
                    <a:lnTo>
                      <a:pt x="8067" y="0"/>
                    </a:lnTo>
                    <a:cubicBezTo>
                      <a:pt x="8074" y="0"/>
                      <a:pt x="8080" y="6"/>
                      <a:pt x="8080" y="13"/>
                    </a:cubicBezTo>
                    <a:cubicBezTo>
                      <a:pt x="8080" y="20"/>
                      <a:pt x="8074" y="26"/>
                      <a:pt x="8067" y="26"/>
                    </a:cubicBezTo>
                    <a:lnTo>
                      <a:pt x="7987" y="26"/>
                    </a:lnTo>
                    <a:cubicBezTo>
                      <a:pt x="7979" y="26"/>
                      <a:pt x="7973" y="20"/>
                      <a:pt x="7973" y="13"/>
                    </a:cubicBezTo>
                    <a:cubicBezTo>
                      <a:pt x="7973" y="6"/>
                      <a:pt x="7979" y="0"/>
                      <a:pt x="7987" y="0"/>
                    </a:cubicBezTo>
                    <a:close/>
                    <a:moveTo>
                      <a:pt x="8147" y="0"/>
                    </a:moveTo>
                    <a:lnTo>
                      <a:pt x="8227" y="0"/>
                    </a:lnTo>
                    <a:cubicBezTo>
                      <a:pt x="8234" y="0"/>
                      <a:pt x="8240" y="6"/>
                      <a:pt x="8240" y="13"/>
                    </a:cubicBezTo>
                    <a:cubicBezTo>
                      <a:pt x="8240" y="20"/>
                      <a:pt x="8234" y="26"/>
                      <a:pt x="8227" y="26"/>
                    </a:cubicBezTo>
                    <a:lnTo>
                      <a:pt x="8147" y="26"/>
                    </a:lnTo>
                    <a:cubicBezTo>
                      <a:pt x="8139" y="26"/>
                      <a:pt x="8133" y="20"/>
                      <a:pt x="8133" y="13"/>
                    </a:cubicBezTo>
                    <a:cubicBezTo>
                      <a:pt x="8133" y="6"/>
                      <a:pt x="8139" y="0"/>
                      <a:pt x="8147" y="0"/>
                    </a:cubicBezTo>
                    <a:close/>
                    <a:moveTo>
                      <a:pt x="8307" y="0"/>
                    </a:moveTo>
                    <a:lnTo>
                      <a:pt x="8387" y="0"/>
                    </a:lnTo>
                    <a:cubicBezTo>
                      <a:pt x="8394" y="0"/>
                      <a:pt x="8400" y="6"/>
                      <a:pt x="8400" y="13"/>
                    </a:cubicBezTo>
                    <a:cubicBezTo>
                      <a:pt x="8400" y="20"/>
                      <a:pt x="8394" y="26"/>
                      <a:pt x="8387" y="26"/>
                    </a:cubicBezTo>
                    <a:lnTo>
                      <a:pt x="8307" y="26"/>
                    </a:lnTo>
                    <a:cubicBezTo>
                      <a:pt x="8299" y="26"/>
                      <a:pt x="8293" y="20"/>
                      <a:pt x="8293" y="13"/>
                    </a:cubicBezTo>
                    <a:cubicBezTo>
                      <a:pt x="8293" y="6"/>
                      <a:pt x="8299" y="0"/>
                      <a:pt x="8307" y="0"/>
                    </a:cubicBezTo>
                    <a:close/>
                    <a:moveTo>
                      <a:pt x="8467" y="0"/>
                    </a:moveTo>
                    <a:lnTo>
                      <a:pt x="8547" y="0"/>
                    </a:lnTo>
                    <a:cubicBezTo>
                      <a:pt x="8554" y="0"/>
                      <a:pt x="8560" y="6"/>
                      <a:pt x="8560" y="13"/>
                    </a:cubicBezTo>
                    <a:cubicBezTo>
                      <a:pt x="8560" y="20"/>
                      <a:pt x="8554" y="26"/>
                      <a:pt x="8547" y="26"/>
                    </a:cubicBezTo>
                    <a:lnTo>
                      <a:pt x="8467" y="26"/>
                    </a:lnTo>
                    <a:cubicBezTo>
                      <a:pt x="8459" y="26"/>
                      <a:pt x="8453" y="20"/>
                      <a:pt x="8453" y="13"/>
                    </a:cubicBezTo>
                    <a:cubicBezTo>
                      <a:pt x="8453" y="6"/>
                      <a:pt x="8459" y="0"/>
                      <a:pt x="8467" y="0"/>
                    </a:cubicBezTo>
                    <a:close/>
                    <a:moveTo>
                      <a:pt x="8627" y="0"/>
                    </a:moveTo>
                    <a:lnTo>
                      <a:pt x="8707" y="0"/>
                    </a:lnTo>
                    <a:cubicBezTo>
                      <a:pt x="8714" y="0"/>
                      <a:pt x="8720" y="6"/>
                      <a:pt x="8720" y="13"/>
                    </a:cubicBezTo>
                    <a:cubicBezTo>
                      <a:pt x="8720" y="20"/>
                      <a:pt x="8714" y="26"/>
                      <a:pt x="8707" y="26"/>
                    </a:cubicBezTo>
                    <a:lnTo>
                      <a:pt x="8627" y="26"/>
                    </a:lnTo>
                    <a:cubicBezTo>
                      <a:pt x="8619" y="26"/>
                      <a:pt x="8613" y="20"/>
                      <a:pt x="8613" y="13"/>
                    </a:cubicBezTo>
                    <a:cubicBezTo>
                      <a:pt x="8613" y="6"/>
                      <a:pt x="8619" y="0"/>
                      <a:pt x="8627" y="0"/>
                    </a:cubicBezTo>
                    <a:close/>
                    <a:moveTo>
                      <a:pt x="8787" y="0"/>
                    </a:moveTo>
                    <a:lnTo>
                      <a:pt x="8867" y="0"/>
                    </a:lnTo>
                    <a:cubicBezTo>
                      <a:pt x="8874" y="0"/>
                      <a:pt x="8880" y="6"/>
                      <a:pt x="8880" y="13"/>
                    </a:cubicBezTo>
                    <a:cubicBezTo>
                      <a:pt x="8880" y="20"/>
                      <a:pt x="8874" y="26"/>
                      <a:pt x="8867" y="26"/>
                    </a:cubicBezTo>
                    <a:lnTo>
                      <a:pt x="8787" y="26"/>
                    </a:lnTo>
                    <a:cubicBezTo>
                      <a:pt x="8779" y="26"/>
                      <a:pt x="8773" y="20"/>
                      <a:pt x="8773" y="13"/>
                    </a:cubicBezTo>
                    <a:cubicBezTo>
                      <a:pt x="8773" y="6"/>
                      <a:pt x="8779" y="0"/>
                      <a:pt x="8787" y="0"/>
                    </a:cubicBezTo>
                    <a:close/>
                    <a:moveTo>
                      <a:pt x="8947" y="0"/>
                    </a:moveTo>
                    <a:lnTo>
                      <a:pt x="9027" y="0"/>
                    </a:lnTo>
                    <a:cubicBezTo>
                      <a:pt x="9034" y="0"/>
                      <a:pt x="9040" y="6"/>
                      <a:pt x="9040" y="13"/>
                    </a:cubicBezTo>
                    <a:cubicBezTo>
                      <a:pt x="9040" y="20"/>
                      <a:pt x="9034" y="26"/>
                      <a:pt x="9027" y="26"/>
                    </a:cubicBezTo>
                    <a:lnTo>
                      <a:pt x="8947" y="26"/>
                    </a:lnTo>
                    <a:cubicBezTo>
                      <a:pt x="8939" y="26"/>
                      <a:pt x="8933" y="20"/>
                      <a:pt x="8933" y="13"/>
                    </a:cubicBezTo>
                    <a:cubicBezTo>
                      <a:pt x="8933" y="6"/>
                      <a:pt x="8939" y="0"/>
                      <a:pt x="8947" y="0"/>
                    </a:cubicBezTo>
                    <a:close/>
                    <a:moveTo>
                      <a:pt x="9107" y="0"/>
                    </a:moveTo>
                    <a:lnTo>
                      <a:pt x="9187" y="0"/>
                    </a:lnTo>
                    <a:cubicBezTo>
                      <a:pt x="9194" y="0"/>
                      <a:pt x="9200" y="6"/>
                      <a:pt x="9200" y="13"/>
                    </a:cubicBezTo>
                    <a:cubicBezTo>
                      <a:pt x="9200" y="20"/>
                      <a:pt x="9194" y="26"/>
                      <a:pt x="9187" y="26"/>
                    </a:cubicBezTo>
                    <a:lnTo>
                      <a:pt x="9107" y="26"/>
                    </a:lnTo>
                    <a:cubicBezTo>
                      <a:pt x="9099" y="26"/>
                      <a:pt x="9093" y="20"/>
                      <a:pt x="9093" y="13"/>
                    </a:cubicBezTo>
                    <a:cubicBezTo>
                      <a:pt x="9093" y="6"/>
                      <a:pt x="9099" y="0"/>
                      <a:pt x="9107" y="0"/>
                    </a:cubicBezTo>
                    <a:close/>
                    <a:moveTo>
                      <a:pt x="9267" y="0"/>
                    </a:moveTo>
                    <a:lnTo>
                      <a:pt x="9347" y="0"/>
                    </a:lnTo>
                    <a:cubicBezTo>
                      <a:pt x="9354" y="0"/>
                      <a:pt x="9360" y="6"/>
                      <a:pt x="9360" y="13"/>
                    </a:cubicBezTo>
                    <a:cubicBezTo>
                      <a:pt x="9360" y="20"/>
                      <a:pt x="9354" y="26"/>
                      <a:pt x="9347" y="26"/>
                    </a:cubicBezTo>
                    <a:lnTo>
                      <a:pt x="9267" y="26"/>
                    </a:lnTo>
                    <a:cubicBezTo>
                      <a:pt x="9259" y="26"/>
                      <a:pt x="9253" y="20"/>
                      <a:pt x="9253" y="13"/>
                    </a:cubicBezTo>
                    <a:cubicBezTo>
                      <a:pt x="9253" y="6"/>
                      <a:pt x="9259" y="0"/>
                      <a:pt x="9267" y="0"/>
                    </a:cubicBezTo>
                    <a:close/>
                    <a:moveTo>
                      <a:pt x="9427" y="0"/>
                    </a:moveTo>
                    <a:lnTo>
                      <a:pt x="9507" y="0"/>
                    </a:lnTo>
                    <a:cubicBezTo>
                      <a:pt x="9514" y="0"/>
                      <a:pt x="9520" y="6"/>
                      <a:pt x="9520" y="13"/>
                    </a:cubicBezTo>
                    <a:cubicBezTo>
                      <a:pt x="9520" y="20"/>
                      <a:pt x="9514" y="26"/>
                      <a:pt x="9507" y="26"/>
                    </a:cubicBezTo>
                    <a:lnTo>
                      <a:pt x="9427" y="26"/>
                    </a:lnTo>
                    <a:cubicBezTo>
                      <a:pt x="9419" y="26"/>
                      <a:pt x="9413" y="20"/>
                      <a:pt x="9413" y="13"/>
                    </a:cubicBezTo>
                    <a:cubicBezTo>
                      <a:pt x="9413" y="6"/>
                      <a:pt x="9419" y="0"/>
                      <a:pt x="9427" y="0"/>
                    </a:cubicBezTo>
                    <a:close/>
                    <a:moveTo>
                      <a:pt x="9587" y="0"/>
                    </a:moveTo>
                    <a:lnTo>
                      <a:pt x="9667" y="0"/>
                    </a:lnTo>
                    <a:cubicBezTo>
                      <a:pt x="9674" y="0"/>
                      <a:pt x="9680" y="6"/>
                      <a:pt x="9680" y="13"/>
                    </a:cubicBezTo>
                    <a:cubicBezTo>
                      <a:pt x="9680" y="20"/>
                      <a:pt x="9674" y="26"/>
                      <a:pt x="9667" y="26"/>
                    </a:cubicBezTo>
                    <a:lnTo>
                      <a:pt x="9587" y="26"/>
                    </a:lnTo>
                    <a:cubicBezTo>
                      <a:pt x="9579" y="26"/>
                      <a:pt x="9573" y="20"/>
                      <a:pt x="9573" y="13"/>
                    </a:cubicBezTo>
                    <a:cubicBezTo>
                      <a:pt x="9573" y="6"/>
                      <a:pt x="9579" y="0"/>
                      <a:pt x="9587" y="0"/>
                    </a:cubicBezTo>
                    <a:close/>
                    <a:moveTo>
                      <a:pt x="9747" y="0"/>
                    </a:moveTo>
                    <a:lnTo>
                      <a:pt x="9827" y="0"/>
                    </a:lnTo>
                    <a:cubicBezTo>
                      <a:pt x="9834" y="0"/>
                      <a:pt x="9840" y="6"/>
                      <a:pt x="9840" y="13"/>
                    </a:cubicBezTo>
                    <a:cubicBezTo>
                      <a:pt x="9840" y="20"/>
                      <a:pt x="9834" y="26"/>
                      <a:pt x="9827" y="26"/>
                    </a:cubicBezTo>
                    <a:lnTo>
                      <a:pt x="9747" y="26"/>
                    </a:lnTo>
                    <a:cubicBezTo>
                      <a:pt x="9739" y="26"/>
                      <a:pt x="9733" y="20"/>
                      <a:pt x="9733" y="13"/>
                    </a:cubicBezTo>
                    <a:cubicBezTo>
                      <a:pt x="9733" y="6"/>
                      <a:pt x="9739" y="0"/>
                      <a:pt x="9747" y="0"/>
                    </a:cubicBezTo>
                    <a:close/>
                    <a:moveTo>
                      <a:pt x="9907" y="0"/>
                    </a:moveTo>
                    <a:lnTo>
                      <a:pt x="9987" y="0"/>
                    </a:lnTo>
                    <a:cubicBezTo>
                      <a:pt x="9994" y="0"/>
                      <a:pt x="10000" y="6"/>
                      <a:pt x="10000" y="13"/>
                    </a:cubicBezTo>
                    <a:cubicBezTo>
                      <a:pt x="10000" y="20"/>
                      <a:pt x="9994" y="26"/>
                      <a:pt x="9987" y="26"/>
                    </a:cubicBezTo>
                    <a:lnTo>
                      <a:pt x="9907" y="26"/>
                    </a:lnTo>
                    <a:cubicBezTo>
                      <a:pt x="9899" y="26"/>
                      <a:pt x="9893" y="20"/>
                      <a:pt x="9893" y="13"/>
                    </a:cubicBezTo>
                    <a:cubicBezTo>
                      <a:pt x="9893" y="6"/>
                      <a:pt x="9899" y="0"/>
                      <a:pt x="9907" y="0"/>
                    </a:cubicBezTo>
                    <a:close/>
                    <a:moveTo>
                      <a:pt x="10067" y="0"/>
                    </a:moveTo>
                    <a:lnTo>
                      <a:pt x="10147" y="0"/>
                    </a:lnTo>
                    <a:cubicBezTo>
                      <a:pt x="10154" y="0"/>
                      <a:pt x="10160" y="6"/>
                      <a:pt x="10160" y="13"/>
                    </a:cubicBezTo>
                    <a:cubicBezTo>
                      <a:pt x="10160" y="20"/>
                      <a:pt x="10154" y="26"/>
                      <a:pt x="10147" y="26"/>
                    </a:cubicBezTo>
                    <a:lnTo>
                      <a:pt x="10067" y="26"/>
                    </a:lnTo>
                    <a:cubicBezTo>
                      <a:pt x="10059" y="26"/>
                      <a:pt x="10053" y="20"/>
                      <a:pt x="10053" y="13"/>
                    </a:cubicBezTo>
                    <a:cubicBezTo>
                      <a:pt x="10053" y="6"/>
                      <a:pt x="10059" y="0"/>
                      <a:pt x="10067" y="0"/>
                    </a:cubicBezTo>
                    <a:close/>
                    <a:moveTo>
                      <a:pt x="10227" y="0"/>
                    </a:moveTo>
                    <a:lnTo>
                      <a:pt x="10307" y="0"/>
                    </a:lnTo>
                    <a:cubicBezTo>
                      <a:pt x="10314" y="0"/>
                      <a:pt x="10320" y="6"/>
                      <a:pt x="10320" y="13"/>
                    </a:cubicBezTo>
                    <a:cubicBezTo>
                      <a:pt x="10320" y="20"/>
                      <a:pt x="10314" y="26"/>
                      <a:pt x="10307" y="26"/>
                    </a:cubicBezTo>
                    <a:lnTo>
                      <a:pt x="10227" y="26"/>
                    </a:lnTo>
                    <a:cubicBezTo>
                      <a:pt x="10219" y="26"/>
                      <a:pt x="10213" y="20"/>
                      <a:pt x="10213" y="13"/>
                    </a:cubicBezTo>
                    <a:cubicBezTo>
                      <a:pt x="10213" y="6"/>
                      <a:pt x="10219" y="0"/>
                      <a:pt x="10227" y="0"/>
                    </a:cubicBezTo>
                    <a:close/>
                    <a:moveTo>
                      <a:pt x="10387" y="0"/>
                    </a:moveTo>
                    <a:lnTo>
                      <a:pt x="10467" y="0"/>
                    </a:lnTo>
                    <a:cubicBezTo>
                      <a:pt x="10474" y="0"/>
                      <a:pt x="10480" y="6"/>
                      <a:pt x="10480" y="13"/>
                    </a:cubicBezTo>
                    <a:cubicBezTo>
                      <a:pt x="10480" y="20"/>
                      <a:pt x="10474" y="26"/>
                      <a:pt x="10467" y="26"/>
                    </a:cubicBezTo>
                    <a:lnTo>
                      <a:pt x="10387" y="26"/>
                    </a:lnTo>
                    <a:cubicBezTo>
                      <a:pt x="10379" y="26"/>
                      <a:pt x="10373" y="20"/>
                      <a:pt x="10373" y="13"/>
                    </a:cubicBezTo>
                    <a:cubicBezTo>
                      <a:pt x="10373" y="6"/>
                      <a:pt x="10379" y="0"/>
                      <a:pt x="10387" y="0"/>
                    </a:cubicBezTo>
                    <a:close/>
                    <a:moveTo>
                      <a:pt x="10547" y="0"/>
                    </a:moveTo>
                    <a:lnTo>
                      <a:pt x="10627" y="0"/>
                    </a:lnTo>
                    <a:cubicBezTo>
                      <a:pt x="10634" y="0"/>
                      <a:pt x="10640" y="6"/>
                      <a:pt x="10640" y="13"/>
                    </a:cubicBezTo>
                    <a:cubicBezTo>
                      <a:pt x="10640" y="20"/>
                      <a:pt x="10634" y="26"/>
                      <a:pt x="10627" y="26"/>
                    </a:cubicBezTo>
                    <a:lnTo>
                      <a:pt x="10547" y="26"/>
                    </a:lnTo>
                    <a:cubicBezTo>
                      <a:pt x="10539" y="26"/>
                      <a:pt x="10533" y="20"/>
                      <a:pt x="10533" y="13"/>
                    </a:cubicBezTo>
                    <a:cubicBezTo>
                      <a:pt x="10533" y="6"/>
                      <a:pt x="10539" y="0"/>
                      <a:pt x="10547" y="0"/>
                    </a:cubicBezTo>
                    <a:close/>
                    <a:moveTo>
                      <a:pt x="10707" y="0"/>
                    </a:moveTo>
                    <a:lnTo>
                      <a:pt x="10787" y="0"/>
                    </a:lnTo>
                    <a:cubicBezTo>
                      <a:pt x="10794" y="0"/>
                      <a:pt x="10800" y="6"/>
                      <a:pt x="10800" y="13"/>
                    </a:cubicBezTo>
                    <a:cubicBezTo>
                      <a:pt x="10800" y="20"/>
                      <a:pt x="10794" y="26"/>
                      <a:pt x="10787" y="26"/>
                    </a:cubicBezTo>
                    <a:lnTo>
                      <a:pt x="10707" y="26"/>
                    </a:lnTo>
                    <a:cubicBezTo>
                      <a:pt x="10699" y="26"/>
                      <a:pt x="10693" y="20"/>
                      <a:pt x="10693" y="13"/>
                    </a:cubicBezTo>
                    <a:cubicBezTo>
                      <a:pt x="10693" y="6"/>
                      <a:pt x="10699" y="0"/>
                      <a:pt x="10707" y="0"/>
                    </a:cubicBezTo>
                    <a:close/>
                    <a:moveTo>
                      <a:pt x="10867" y="0"/>
                    </a:moveTo>
                    <a:lnTo>
                      <a:pt x="10947" y="0"/>
                    </a:lnTo>
                    <a:cubicBezTo>
                      <a:pt x="10954" y="0"/>
                      <a:pt x="10960" y="6"/>
                      <a:pt x="10960" y="13"/>
                    </a:cubicBezTo>
                    <a:cubicBezTo>
                      <a:pt x="10960" y="20"/>
                      <a:pt x="10954" y="26"/>
                      <a:pt x="10947" y="26"/>
                    </a:cubicBezTo>
                    <a:lnTo>
                      <a:pt x="10867" y="26"/>
                    </a:lnTo>
                    <a:cubicBezTo>
                      <a:pt x="10859" y="26"/>
                      <a:pt x="10853" y="20"/>
                      <a:pt x="10853" y="13"/>
                    </a:cubicBezTo>
                    <a:cubicBezTo>
                      <a:pt x="10853" y="6"/>
                      <a:pt x="10859" y="0"/>
                      <a:pt x="10867" y="0"/>
                    </a:cubicBezTo>
                    <a:close/>
                    <a:moveTo>
                      <a:pt x="11027" y="0"/>
                    </a:moveTo>
                    <a:lnTo>
                      <a:pt x="11107" y="0"/>
                    </a:lnTo>
                    <a:cubicBezTo>
                      <a:pt x="11114" y="0"/>
                      <a:pt x="11120" y="6"/>
                      <a:pt x="11120" y="13"/>
                    </a:cubicBezTo>
                    <a:cubicBezTo>
                      <a:pt x="11120" y="20"/>
                      <a:pt x="11114" y="26"/>
                      <a:pt x="11107" y="26"/>
                    </a:cubicBezTo>
                    <a:lnTo>
                      <a:pt x="11027" y="26"/>
                    </a:lnTo>
                    <a:cubicBezTo>
                      <a:pt x="11019" y="26"/>
                      <a:pt x="11013" y="20"/>
                      <a:pt x="11013" y="13"/>
                    </a:cubicBezTo>
                    <a:cubicBezTo>
                      <a:pt x="11013" y="6"/>
                      <a:pt x="11019" y="0"/>
                      <a:pt x="11027" y="0"/>
                    </a:cubicBezTo>
                    <a:close/>
                    <a:moveTo>
                      <a:pt x="11187" y="0"/>
                    </a:moveTo>
                    <a:lnTo>
                      <a:pt x="11267" y="0"/>
                    </a:lnTo>
                    <a:cubicBezTo>
                      <a:pt x="11274" y="0"/>
                      <a:pt x="11280" y="6"/>
                      <a:pt x="11280" y="13"/>
                    </a:cubicBezTo>
                    <a:cubicBezTo>
                      <a:pt x="11280" y="20"/>
                      <a:pt x="11274" y="26"/>
                      <a:pt x="11267" y="26"/>
                    </a:cubicBezTo>
                    <a:lnTo>
                      <a:pt x="11187" y="26"/>
                    </a:lnTo>
                    <a:cubicBezTo>
                      <a:pt x="11179" y="26"/>
                      <a:pt x="11173" y="20"/>
                      <a:pt x="11173" y="13"/>
                    </a:cubicBezTo>
                    <a:cubicBezTo>
                      <a:pt x="11173" y="6"/>
                      <a:pt x="11179" y="0"/>
                      <a:pt x="11187" y="0"/>
                    </a:cubicBezTo>
                    <a:close/>
                    <a:moveTo>
                      <a:pt x="11347" y="0"/>
                    </a:moveTo>
                    <a:lnTo>
                      <a:pt x="11427" y="0"/>
                    </a:lnTo>
                    <a:cubicBezTo>
                      <a:pt x="11434" y="0"/>
                      <a:pt x="11440" y="6"/>
                      <a:pt x="11440" y="13"/>
                    </a:cubicBezTo>
                    <a:cubicBezTo>
                      <a:pt x="11440" y="20"/>
                      <a:pt x="11434" y="26"/>
                      <a:pt x="11427" y="26"/>
                    </a:cubicBezTo>
                    <a:lnTo>
                      <a:pt x="11347" y="26"/>
                    </a:lnTo>
                    <a:cubicBezTo>
                      <a:pt x="11339" y="26"/>
                      <a:pt x="11333" y="20"/>
                      <a:pt x="11333" y="13"/>
                    </a:cubicBezTo>
                    <a:cubicBezTo>
                      <a:pt x="11333" y="6"/>
                      <a:pt x="11339" y="0"/>
                      <a:pt x="11347" y="0"/>
                    </a:cubicBezTo>
                    <a:close/>
                    <a:moveTo>
                      <a:pt x="11507" y="0"/>
                    </a:moveTo>
                    <a:lnTo>
                      <a:pt x="11587" y="0"/>
                    </a:lnTo>
                    <a:cubicBezTo>
                      <a:pt x="11594" y="0"/>
                      <a:pt x="11600" y="6"/>
                      <a:pt x="11600" y="13"/>
                    </a:cubicBezTo>
                    <a:cubicBezTo>
                      <a:pt x="11600" y="20"/>
                      <a:pt x="11594" y="26"/>
                      <a:pt x="11587" y="26"/>
                    </a:cubicBezTo>
                    <a:lnTo>
                      <a:pt x="11507" y="26"/>
                    </a:lnTo>
                    <a:cubicBezTo>
                      <a:pt x="11499" y="26"/>
                      <a:pt x="11493" y="20"/>
                      <a:pt x="11493" y="13"/>
                    </a:cubicBezTo>
                    <a:cubicBezTo>
                      <a:pt x="11493" y="6"/>
                      <a:pt x="11499" y="0"/>
                      <a:pt x="11507" y="0"/>
                    </a:cubicBezTo>
                    <a:close/>
                    <a:moveTo>
                      <a:pt x="11667" y="0"/>
                    </a:moveTo>
                    <a:lnTo>
                      <a:pt x="11747" y="0"/>
                    </a:lnTo>
                    <a:cubicBezTo>
                      <a:pt x="11754" y="0"/>
                      <a:pt x="11760" y="6"/>
                      <a:pt x="11760" y="13"/>
                    </a:cubicBezTo>
                    <a:cubicBezTo>
                      <a:pt x="11760" y="20"/>
                      <a:pt x="11754" y="26"/>
                      <a:pt x="11747" y="26"/>
                    </a:cubicBezTo>
                    <a:lnTo>
                      <a:pt x="11667" y="26"/>
                    </a:lnTo>
                    <a:cubicBezTo>
                      <a:pt x="11659" y="26"/>
                      <a:pt x="11653" y="20"/>
                      <a:pt x="11653" y="13"/>
                    </a:cubicBezTo>
                    <a:cubicBezTo>
                      <a:pt x="11653" y="6"/>
                      <a:pt x="11659" y="0"/>
                      <a:pt x="11667" y="0"/>
                    </a:cubicBezTo>
                    <a:close/>
                    <a:moveTo>
                      <a:pt x="11827" y="0"/>
                    </a:moveTo>
                    <a:lnTo>
                      <a:pt x="11907" y="0"/>
                    </a:lnTo>
                    <a:cubicBezTo>
                      <a:pt x="11914" y="0"/>
                      <a:pt x="11920" y="6"/>
                      <a:pt x="11920" y="13"/>
                    </a:cubicBezTo>
                    <a:cubicBezTo>
                      <a:pt x="11920" y="20"/>
                      <a:pt x="11914" y="26"/>
                      <a:pt x="11907" y="26"/>
                    </a:cubicBezTo>
                    <a:lnTo>
                      <a:pt x="11827" y="26"/>
                    </a:lnTo>
                    <a:cubicBezTo>
                      <a:pt x="11819" y="26"/>
                      <a:pt x="11813" y="20"/>
                      <a:pt x="11813" y="13"/>
                    </a:cubicBezTo>
                    <a:cubicBezTo>
                      <a:pt x="11813" y="6"/>
                      <a:pt x="11819" y="0"/>
                      <a:pt x="11827" y="0"/>
                    </a:cubicBezTo>
                    <a:close/>
                    <a:moveTo>
                      <a:pt x="11987" y="0"/>
                    </a:moveTo>
                    <a:lnTo>
                      <a:pt x="12067" y="0"/>
                    </a:lnTo>
                    <a:cubicBezTo>
                      <a:pt x="12074" y="0"/>
                      <a:pt x="12080" y="6"/>
                      <a:pt x="12080" y="13"/>
                    </a:cubicBezTo>
                    <a:cubicBezTo>
                      <a:pt x="12080" y="20"/>
                      <a:pt x="12074" y="26"/>
                      <a:pt x="12067" y="26"/>
                    </a:cubicBezTo>
                    <a:lnTo>
                      <a:pt x="11987" y="26"/>
                    </a:lnTo>
                    <a:cubicBezTo>
                      <a:pt x="11979" y="26"/>
                      <a:pt x="11973" y="20"/>
                      <a:pt x="11973" y="13"/>
                    </a:cubicBezTo>
                    <a:cubicBezTo>
                      <a:pt x="11973" y="6"/>
                      <a:pt x="11979" y="0"/>
                      <a:pt x="11987" y="0"/>
                    </a:cubicBezTo>
                    <a:close/>
                    <a:moveTo>
                      <a:pt x="12147" y="0"/>
                    </a:moveTo>
                    <a:lnTo>
                      <a:pt x="12227" y="0"/>
                    </a:lnTo>
                    <a:cubicBezTo>
                      <a:pt x="12234" y="0"/>
                      <a:pt x="12240" y="6"/>
                      <a:pt x="12240" y="13"/>
                    </a:cubicBezTo>
                    <a:cubicBezTo>
                      <a:pt x="12240" y="20"/>
                      <a:pt x="12234" y="26"/>
                      <a:pt x="12227" y="26"/>
                    </a:cubicBezTo>
                    <a:lnTo>
                      <a:pt x="12147" y="26"/>
                    </a:lnTo>
                    <a:cubicBezTo>
                      <a:pt x="12139" y="26"/>
                      <a:pt x="12133" y="20"/>
                      <a:pt x="12133" y="13"/>
                    </a:cubicBezTo>
                    <a:cubicBezTo>
                      <a:pt x="12133" y="6"/>
                      <a:pt x="12139" y="0"/>
                      <a:pt x="12147" y="0"/>
                    </a:cubicBezTo>
                    <a:close/>
                    <a:moveTo>
                      <a:pt x="12307" y="0"/>
                    </a:moveTo>
                    <a:lnTo>
                      <a:pt x="12387" y="0"/>
                    </a:lnTo>
                    <a:cubicBezTo>
                      <a:pt x="12394" y="0"/>
                      <a:pt x="12400" y="6"/>
                      <a:pt x="12400" y="13"/>
                    </a:cubicBezTo>
                    <a:cubicBezTo>
                      <a:pt x="12400" y="20"/>
                      <a:pt x="12394" y="26"/>
                      <a:pt x="12387" y="26"/>
                    </a:cubicBezTo>
                    <a:lnTo>
                      <a:pt x="12307" y="26"/>
                    </a:lnTo>
                    <a:cubicBezTo>
                      <a:pt x="12299" y="26"/>
                      <a:pt x="12293" y="20"/>
                      <a:pt x="12293" y="13"/>
                    </a:cubicBezTo>
                    <a:cubicBezTo>
                      <a:pt x="12293" y="6"/>
                      <a:pt x="12299" y="0"/>
                      <a:pt x="12307" y="0"/>
                    </a:cubicBezTo>
                    <a:close/>
                    <a:moveTo>
                      <a:pt x="12467" y="0"/>
                    </a:moveTo>
                    <a:lnTo>
                      <a:pt x="12547" y="0"/>
                    </a:lnTo>
                    <a:cubicBezTo>
                      <a:pt x="12554" y="0"/>
                      <a:pt x="12560" y="6"/>
                      <a:pt x="12560" y="13"/>
                    </a:cubicBezTo>
                    <a:cubicBezTo>
                      <a:pt x="12560" y="20"/>
                      <a:pt x="12554" y="26"/>
                      <a:pt x="12547" y="26"/>
                    </a:cubicBezTo>
                    <a:lnTo>
                      <a:pt x="12467" y="26"/>
                    </a:lnTo>
                    <a:cubicBezTo>
                      <a:pt x="12459" y="26"/>
                      <a:pt x="12453" y="20"/>
                      <a:pt x="12453" y="13"/>
                    </a:cubicBezTo>
                    <a:cubicBezTo>
                      <a:pt x="12453" y="6"/>
                      <a:pt x="12459" y="0"/>
                      <a:pt x="12467" y="0"/>
                    </a:cubicBezTo>
                    <a:close/>
                    <a:moveTo>
                      <a:pt x="12627" y="0"/>
                    </a:moveTo>
                    <a:lnTo>
                      <a:pt x="12707" y="0"/>
                    </a:lnTo>
                    <a:cubicBezTo>
                      <a:pt x="12714" y="0"/>
                      <a:pt x="12720" y="6"/>
                      <a:pt x="12720" y="13"/>
                    </a:cubicBezTo>
                    <a:cubicBezTo>
                      <a:pt x="12720" y="20"/>
                      <a:pt x="12714" y="26"/>
                      <a:pt x="12707" y="26"/>
                    </a:cubicBezTo>
                    <a:lnTo>
                      <a:pt x="12627" y="26"/>
                    </a:lnTo>
                    <a:cubicBezTo>
                      <a:pt x="12619" y="26"/>
                      <a:pt x="12613" y="20"/>
                      <a:pt x="12613" y="13"/>
                    </a:cubicBezTo>
                    <a:cubicBezTo>
                      <a:pt x="12613" y="6"/>
                      <a:pt x="12619" y="0"/>
                      <a:pt x="12627" y="0"/>
                    </a:cubicBezTo>
                    <a:close/>
                    <a:moveTo>
                      <a:pt x="12787" y="0"/>
                    </a:moveTo>
                    <a:lnTo>
                      <a:pt x="12867" y="0"/>
                    </a:lnTo>
                    <a:cubicBezTo>
                      <a:pt x="12874" y="0"/>
                      <a:pt x="12880" y="6"/>
                      <a:pt x="12880" y="13"/>
                    </a:cubicBezTo>
                    <a:cubicBezTo>
                      <a:pt x="12880" y="20"/>
                      <a:pt x="12874" y="26"/>
                      <a:pt x="12867" y="26"/>
                    </a:cubicBezTo>
                    <a:lnTo>
                      <a:pt x="12787" y="26"/>
                    </a:lnTo>
                    <a:cubicBezTo>
                      <a:pt x="12779" y="26"/>
                      <a:pt x="12773" y="20"/>
                      <a:pt x="12773" y="13"/>
                    </a:cubicBezTo>
                    <a:cubicBezTo>
                      <a:pt x="12773" y="6"/>
                      <a:pt x="12779" y="0"/>
                      <a:pt x="12787" y="0"/>
                    </a:cubicBezTo>
                    <a:close/>
                    <a:moveTo>
                      <a:pt x="12947" y="0"/>
                    </a:moveTo>
                    <a:lnTo>
                      <a:pt x="13027" y="0"/>
                    </a:lnTo>
                    <a:cubicBezTo>
                      <a:pt x="13034" y="0"/>
                      <a:pt x="13040" y="6"/>
                      <a:pt x="13040" y="13"/>
                    </a:cubicBezTo>
                    <a:cubicBezTo>
                      <a:pt x="13040" y="20"/>
                      <a:pt x="13034" y="26"/>
                      <a:pt x="13027" y="26"/>
                    </a:cubicBezTo>
                    <a:lnTo>
                      <a:pt x="12947" y="26"/>
                    </a:lnTo>
                    <a:cubicBezTo>
                      <a:pt x="12939" y="26"/>
                      <a:pt x="12933" y="20"/>
                      <a:pt x="12933" y="13"/>
                    </a:cubicBezTo>
                    <a:cubicBezTo>
                      <a:pt x="12933" y="6"/>
                      <a:pt x="12939" y="0"/>
                      <a:pt x="12947" y="0"/>
                    </a:cubicBezTo>
                    <a:close/>
                    <a:moveTo>
                      <a:pt x="13107" y="0"/>
                    </a:moveTo>
                    <a:lnTo>
                      <a:pt x="13187" y="0"/>
                    </a:lnTo>
                    <a:cubicBezTo>
                      <a:pt x="13194" y="0"/>
                      <a:pt x="13200" y="6"/>
                      <a:pt x="13200" y="13"/>
                    </a:cubicBezTo>
                    <a:cubicBezTo>
                      <a:pt x="13200" y="20"/>
                      <a:pt x="13194" y="26"/>
                      <a:pt x="13187" y="26"/>
                    </a:cubicBezTo>
                    <a:lnTo>
                      <a:pt x="13107" y="26"/>
                    </a:lnTo>
                    <a:cubicBezTo>
                      <a:pt x="13099" y="26"/>
                      <a:pt x="13093" y="20"/>
                      <a:pt x="13093" y="13"/>
                    </a:cubicBezTo>
                    <a:cubicBezTo>
                      <a:pt x="13093" y="6"/>
                      <a:pt x="13099" y="0"/>
                      <a:pt x="13107" y="0"/>
                    </a:cubicBezTo>
                    <a:close/>
                    <a:moveTo>
                      <a:pt x="13267" y="0"/>
                    </a:moveTo>
                    <a:lnTo>
                      <a:pt x="13347" y="0"/>
                    </a:lnTo>
                    <a:cubicBezTo>
                      <a:pt x="13354" y="0"/>
                      <a:pt x="13360" y="6"/>
                      <a:pt x="13360" y="13"/>
                    </a:cubicBezTo>
                    <a:cubicBezTo>
                      <a:pt x="13360" y="20"/>
                      <a:pt x="13354" y="26"/>
                      <a:pt x="13347" y="26"/>
                    </a:cubicBezTo>
                    <a:lnTo>
                      <a:pt x="13267" y="26"/>
                    </a:lnTo>
                    <a:cubicBezTo>
                      <a:pt x="13259" y="26"/>
                      <a:pt x="13253" y="20"/>
                      <a:pt x="13253" y="13"/>
                    </a:cubicBezTo>
                    <a:cubicBezTo>
                      <a:pt x="13253" y="6"/>
                      <a:pt x="13259" y="0"/>
                      <a:pt x="13267" y="0"/>
                    </a:cubicBezTo>
                    <a:close/>
                    <a:moveTo>
                      <a:pt x="13427" y="0"/>
                    </a:moveTo>
                    <a:lnTo>
                      <a:pt x="13507" y="0"/>
                    </a:lnTo>
                    <a:cubicBezTo>
                      <a:pt x="13514" y="0"/>
                      <a:pt x="13520" y="6"/>
                      <a:pt x="13520" y="13"/>
                    </a:cubicBezTo>
                    <a:cubicBezTo>
                      <a:pt x="13520" y="20"/>
                      <a:pt x="13514" y="26"/>
                      <a:pt x="13507" y="26"/>
                    </a:cubicBezTo>
                    <a:lnTo>
                      <a:pt x="13427" y="26"/>
                    </a:lnTo>
                    <a:cubicBezTo>
                      <a:pt x="13419" y="26"/>
                      <a:pt x="13413" y="20"/>
                      <a:pt x="13413" y="13"/>
                    </a:cubicBezTo>
                    <a:cubicBezTo>
                      <a:pt x="13413" y="6"/>
                      <a:pt x="13419" y="0"/>
                      <a:pt x="13427" y="0"/>
                    </a:cubicBezTo>
                    <a:close/>
                    <a:moveTo>
                      <a:pt x="13587" y="0"/>
                    </a:moveTo>
                    <a:lnTo>
                      <a:pt x="13667" y="0"/>
                    </a:lnTo>
                    <a:cubicBezTo>
                      <a:pt x="13674" y="0"/>
                      <a:pt x="13680" y="6"/>
                      <a:pt x="13680" y="13"/>
                    </a:cubicBezTo>
                    <a:cubicBezTo>
                      <a:pt x="13680" y="20"/>
                      <a:pt x="13674" y="26"/>
                      <a:pt x="13667" y="26"/>
                    </a:cubicBezTo>
                    <a:lnTo>
                      <a:pt x="13587" y="26"/>
                    </a:lnTo>
                    <a:cubicBezTo>
                      <a:pt x="13579" y="26"/>
                      <a:pt x="13573" y="20"/>
                      <a:pt x="13573" y="13"/>
                    </a:cubicBezTo>
                    <a:cubicBezTo>
                      <a:pt x="13573" y="6"/>
                      <a:pt x="13579" y="0"/>
                      <a:pt x="13587" y="0"/>
                    </a:cubicBezTo>
                    <a:close/>
                    <a:moveTo>
                      <a:pt x="13747" y="0"/>
                    </a:moveTo>
                    <a:lnTo>
                      <a:pt x="13827" y="0"/>
                    </a:lnTo>
                    <a:cubicBezTo>
                      <a:pt x="13834" y="0"/>
                      <a:pt x="13840" y="6"/>
                      <a:pt x="13840" y="13"/>
                    </a:cubicBezTo>
                    <a:cubicBezTo>
                      <a:pt x="13840" y="20"/>
                      <a:pt x="13834" y="26"/>
                      <a:pt x="13827" y="26"/>
                    </a:cubicBezTo>
                    <a:lnTo>
                      <a:pt x="13747" y="26"/>
                    </a:lnTo>
                    <a:cubicBezTo>
                      <a:pt x="13739" y="26"/>
                      <a:pt x="13733" y="20"/>
                      <a:pt x="13733" y="13"/>
                    </a:cubicBezTo>
                    <a:cubicBezTo>
                      <a:pt x="13733" y="6"/>
                      <a:pt x="13739" y="0"/>
                      <a:pt x="13747" y="0"/>
                    </a:cubicBezTo>
                    <a:close/>
                    <a:moveTo>
                      <a:pt x="13907" y="0"/>
                    </a:moveTo>
                    <a:lnTo>
                      <a:pt x="13987" y="0"/>
                    </a:lnTo>
                    <a:cubicBezTo>
                      <a:pt x="13994" y="0"/>
                      <a:pt x="14000" y="6"/>
                      <a:pt x="14000" y="13"/>
                    </a:cubicBezTo>
                    <a:cubicBezTo>
                      <a:pt x="14000" y="20"/>
                      <a:pt x="13994" y="26"/>
                      <a:pt x="13987" y="26"/>
                    </a:cubicBezTo>
                    <a:lnTo>
                      <a:pt x="13907" y="26"/>
                    </a:lnTo>
                    <a:cubicBezTo>
                      <a:pt x="13899" y="26"/>
                      <a:pt x="13893" y="20"/>
                      <a:pt x="13893" y="13"/>
                    </a:cubicBezTo>
                    <a:cubicBezTo>
                      <a:pt x="13893" y="6"/>
                      <a:pt x="13899" y="0"/>
                      <a:pt x="13907" y="0"/>
                    </a:cubicBezTo>
                    <a:close/>
                    <a:moveTo>
                      <a:pt x="14067" y="0"/>
                    </a:moveTo>
                    <a:lnTo>
                      <a:pt x="14147" y="0"/>
                    </a:lnTo>
                    <a:cubicBezTo>
                      <a:pt x="14154" y="0"/>
                      <a:pt x="14160" y="6"/>
                      <a:pt x="14160" y="13"/>
                    </a:cubicBezTo>
                    <a:cubicBezTo>
                      <a:pt x="14160" y="20"/>
                      <a:pt x="14154" y="26"/>
                      <a:pt x="14147" y="26"/>
                    </a:cubicBezTo>
                    <a:lnTo>
                      <a:pt x="14067" y="26"/>
                    </a:lnTo>
                    <a:cubicBezTo>
                      <a:pt x="14059" y="26"/>
                      <a:pt x="14053" y="20"/>
                      <a:pt x="14053" y="13"/>
                    </a:cubicBezTo>
                    <a:cubicBezTo>
                      <a:pt x="14053" y="6"/>
                      <a:pt x="14059" y="0"/>
                      <a:pt x="14067" y="0"/>
                    </a:cubicBezTo>
                    <a:close/>
                    <a:moveTo>
                      <a:pt x="14227" y="0"/>
                    </a:moveTo>
                    <a:lnTo>
                      <a:pt x="14307" y="0"/>
                    </a:lnTo>
                    <a:cubicBezTo>
                      <a:pt x="14314" y="0"/>
                      <a:pt x="14320" y="6"/>
                      <a:pt x="14320" y="13"/>
                    </a:cubicBezTo>
                    <a:cubicBezTo>
                      <a:pt x="14320" y="20"/>
                      <a:pt x="14314" y="26"/>
                      <a:pt x="14307" y="26"/>
                    </a:cubicBezTo>
                    <a:lnTo>
                      <a:pt x="14227" y="26"/>
                    </a:lnTo>
                    <a:cubicBezTo>
                      <a:pt x="14219" y="26"/>
                      <a:pt x="14213" y="20"/>
                      <a:pt x="14213" y="13"/>
                    </a:cubicBezTo>
                    <a:cubicBezTo>
                      <a:pt x="14213" y="6"/>
                      <a:pt x="14219" y="0"/>
                      <a:pt x="14227" y="0"/>
                    </a:cubicBezTo>
                    <a:close/>
                    <a:moveTo>
                      <a:pt x="14387" y="0"/>
                    </a:moveTo>
                    <a:lnTo>
                      <a:pt x="14467" y="0"/>
                    </a:lnTo>
                    <a:cubicBezTo>
                      <a:pt x="14474" y="0"/>
                      <a:pt x="14480" y="6"/>
                      <a:pt x="14480" y="13"/>
                    </a:cubicBezTo>
                    <a:cubicBezTo>
                      <a:pt x="14480" y="20"/>
                      <a:pt x="14474" y="26"/>
                      <a:pt x="14467" y="26"/>
                    </a:cubicBezTo>
                    <a:lnTo>
                      <a:pt x="14387" y="26"/>
                    </a:lnTo>
                    <a:cubicBezTo>
                      <a:pt x="14379" y="26"/>
                      <a:pt x="14373" y="20"/>
                      <a:pt x="14373" y="13"/>
                    </a:cubicBezTo>
                    <a:cubicBezTo>
                      <a:pt x="14373" y="6"/>
                      <a:pt x="14379" y="0"/>
                      <a:pt x="14387" y="0"/>
                    </a:cubicBezTo>
                    <a:close/>
                    <a:moveTo>
                      <a:pt x="14547" y="0"/>
                    </a:moveTo>
                    <a:lnTo>
                      <a:pt x="14627" y="0"/>
                    </a:lnTo>
                    <a:cubicBezTo>
                      <a:pt x="14634" y="0"/>
                      <a:pt x="14640" y="6"/>
                      <a:pt x="14640" y="13"/>
                    </a:cubicBezTo>
                    <a:cubicBezTo>
                      <a:pt x="14640" y="20"/>
                      <a:pt x="14634" y="26"/>
                      <a:pt x="14627" y="26"/>
                    </a:cubicBezTo>
                    <a:lnTo>
                      <a:pt x="14547" y="26"/>
                    </a:lnTo>
                    <a:cubicBezTo>
                      <a:pt x="14539" y="26"/>
                      <a:pt x="14533" y="20"/>
                      <a:pt x="14533" y="13"/>
                    </a:cubicBezTo>
                    <a:cubicBezTo>
                      <a:pt x="14533" y="6"/>
                      <a:pt x="14539" y="0"/>
                      <a:pt x="14547" y="0"/>
                    </a:cubicBezTo>
                    <a:close/>
                    <a:moveTo>
                      <a:pt x="14693" y="40"/>
                    </a:moveTo>
                    <a:lnTo>
                      <a:pt x="14693" y="120"/>
                    </a:lnTo>
                    <a:cubicBezTo>
                      <a:pt x="14693" y="127"/>
                      <a:pt x="14687" y="133"/>
                      <a:pt x="14680" y="133"/>
                    </a:cubicBezTo>
                    <a:cubicBezTo>
                      <a:pt x="14672" y="133"/>
                      <a:pt x="14666" y="127"/>
                      <a:pt x="14666" y="120"/>
                    </a:cubicBezTo>
                    <a:lnTo>
                      <a:pt x="14666" y="40"/>
                    </a:lnTo>
                    <a:cubicBezTo>
                      <a:pt x="14666" y="33"/>
                      <a:pt x="14672" y="27"/>
                      <a:pt x="14680" y="27"/>
                    </a:cubicBezTo>
                    <a:cubicBezTo>
                      <a:pt x="14687" y="27"/>
                      <a:pt x="14693" y="33"/>
                      <a:pt x="14693" y="40"/>
                    </a:cubicBezTo>
                    <a:close/>
                    <a:moveTo>
                      <a:pt x="14693" y="200"/>
                    </a:moveTo>
                    <a:lnTo>
                      <a:pt x="14693" y="280"/>
                    </a:lnTo>
                    <a:cubicBezTo>
                      <a:pt x="14693" y="287"/>
                      <a:pt x="14687" y="293"/>
                      <a:pt x="14680" y="293"/>
                    </a:cubicBezTo>
                    <a:cubicBezTo>
                      <a:pt x="14672" y="293"/>
                      <a:pt x="14666" y="287"/>
                      <a:pt x="14666" y="280"/>
                    </a:cubicBezTo>
                    <a:lnTo>
                      <a:pt x="14666" y="200"/>
                    </a:lnTo>
                    <a:cubicBezTo>
                      <a:pt x="14666" y="193"/>
                      <a:pt x="14672" y="187"/>
                      <a:pt x="14680" y="187"/>
                    </a:cubicBezTo>
                    <a:cubicBezTo>
                      <a:pt x="14687" y="187"/>
                      <a:pt x="14693" y="193"/>
                      <a:pt x="14693" y="200"/>
                    </a:cubicBezTo>
                    <a:close/>
                    <a:moveTo>
                      <a:pt x="14693" y="360"/>
                    </a:moveTo>
                    <a:lnTo>
                      <a:pt x="14693" y="440"/>
                    </a:lnTo>
                    <a:cubicBezTo>
                      <a:pt x="14693" y="447"/>
                      <a:pt x="14687" y="453"/>
                      <a:pt x="14680" y="453"/>
                    </a:cubicBezTo>
                    <a:cubicBezTo>
                      <a:pt x="14672" y="453"/>
                      <a:pt x="14666" y="447"/>
                      <a:pt x="14666" y="440"/>
                    </a:cubicBezTo>
                    <a:lnTo>
                      <a:pt x="14666" y="360"/>
                    </a:lnTo>
                    <a:cubicBezTo>
                      <a:pt x="14666" y="353"/>
                      <a:pt x="14672" y="347"/>
                      <a:pt x="14680" y="347"/>
                    </a:cubicBezTo>
                    <a:cubicBezTo>
                      <a:pt x="14687" y="347"/>
                      <a:pt x="14693" y="353"/>
                      <a:pt x="14693" y="360"/>
                    </a:cubicBezTo>
                    <a:close/>
                    <a:moveTo>
                      <a:pt x="14693" y="520"/>
                    </a:moveTo>
                    <a:lnTo>
                      <a:pt x="14693" y="600"/>
                    </a:lnTo>
                    <a:cubicBezTo>
                      <a:pt x="14693" y="607"/>
                      <a:pt x="14687" y="613"/>
                      <a:pt x="14680" y="613"/>
                    </a:cubicBezTo>
                    <a:cubicBezTo>
                      <a:pt x="14672" y="613"/>
                      <a:pt x="14666" y="607"/>
                      <a:pt x="14666" y="600"/>
                    </a:cubicBezTo>
                    <a:lnTo>
                      <a:pt x="14666" y="520"/>
                    </a:lnTo>
                    <a:cubicBezTo>
                      <a:pt x="14666" y="513"/>
                      <a:pt x="14672" y="507"/>
                      <a:pt x="14680" y="507"/>
                    </a:cubicBezTo>
                    <a:cubicBezTo>
                      <a:pt x="14687" y="507"/>
                      <a:pt x="14693" y="513"/>
                      <a:pt x="14693" y="520"/>
                    </a:cubicBezTo>
                    <a:close/>
                    <a:moveTo>
                      <a:pt x="14693" y="680"/>
                    </a:moveTo>
                    <a:lnTo>
                      <a:pt x="14693" y="760"/>
                    </a:lnTo>
                    <a:cubicBezTo>
                      <a:pt x="14693" y="767"/>
                      <a:pt x="14687" y="773"/>
                      <a:pt x="14680" y="773"/>
                    </a:cubicBezTo>
                    <a:cubicBezTo>
                      <a:pt x="14672" y="773"/>
                      <a:pt x="14666" y="767"/>
                      <a:pt x="14666" y="760"/>
                    </a:cubicBezTo>
                    <a:lnTo>
                      <a:pt x="14666" y="680"/>
                    </a:lnTo>
                    <a:cubicBezTo>
                      <a:pt x="14666" y="673"/>
                      <a:pt x="14672" y="667"/>
                      <a:pt x="14680" y="667"/>
                    </a:cubicBezTo>
                    <a:cubicBezTo>
                      <a:pt x="14687" y="667"/>
                      <a:pt x="14693" y="673"/>
                      <a:pt x="14693" y="680"/>
                    </a:cubicBezTo>
                    <a:close/>
                    <a:moveTo>
                      <a:pt x="14693" y="840"/>
                    </a:moveTo>
                    <a:lnTo>
                      <a:pt x="14693" y="920"/>
                    </a:lnTo>
                    <a:cubicBezTo>
                      <a:pt x="14693" y="927"/>
                      <a:pt x="14687" y="933"/>
                      <a:pt x="14680" y="933"/>
                    </a:cubicBezTo>
                    <a:cubicBezTo>
                      <a:pt x="14672" y="933"/>
                      <a:pt x="14666" y="927"/>
                      <a:pt x="14666" y="920"/>
                    </a:cubicBezTo>
                    <a:lnTo>
                      <a:pt x="14666" y="840"/>
                    </a:lnTo>
                    <a:cubicBezTo>
                      <a:pt x="14666" y="833"/>
                      <a:pt x="14672" y="827"/>
                      <a:pt x="14680" y="827"/>
                    </a:cubicBezTo>
                    <a:cubicBezTo>
                      <a:pt x="14687" y="827"/>
                      <a:pt x="14693" y="833"/>
                      <a:pt x="14693" y="840"/>
                    </a:cubicBezTo>
                    <a:close/>
                    <a:moveTo>
                      <a:pt x="14693" y="1000"/>
                    </a:moveTo>
                    <a:lnTo>
                      <a:pt x="14693" y="1080"/>
                    </a:lnTo>
                    <a:cubicBezTo>
                      <a:pt x="14693" y="1087"/>
                      <a:pt x="14687" y="1093"/>
                      <a:pt x="14680" y="1093"/>
                    </a:cubicBezTo>
                    <a:cubicBezTo>
                      <a:pt x="14672" y="1093"/>
                      <a:pt x="14666" y="1087"/>
                      <a:pt x="14666" y="1080"/>
                    </a:cubicBezTo>
                    <a:lnTo>
                      <a:pt x="14666" y="1000"/>
                    </a:lnTo>
                    <a:cubicBezTo>
                      <a:pt x="14666" y="993"/>
                      <a:pt x="14672" y="987"/>
                      <a:pt x="14680" y="987"/>
                    </a:cubicBezTo>
                    <a:cubicBezTo>
                      <a:pt x="14687" y="987"/>
                      <a:pt x="14693" y="993"/>
                      <a:pt x="14693" y="1000"/>
                    </a:cubicBezTo>
                    <a:close/>
                    <a:moveTo>
                      <a:pt x="14693" y="1160"/>
                    </a:moveTo>
                    <a:lnTo>
                      <a:pt x="14693" y="1240"/>
                    </a:lnTo>
                    <a:cubicBezTo>
                      <a:pt x="14693" y="1247"/>
                      <a:pt x="14687" y="1253"/>
                      <a:pt x="14680" y="1253"/>
                    </a:cubicBezTo>
                    <a:cubicBezTo>
                      <a:pt x="14672" y="1253"/>
                      <a:pt x="14666" y="1247"/>
                      <a:pt x="14666" y="1240"/>
                    </a:cubicBezTo>
                    <a:lnTo>
                      <a:pt x="14666" y="1160"/>
                    </a:lnTo>
                    <a:cubicBezTo>
                      <a:pt x="14666" y="1153"/>
                      <a:pt x="14672" y="1147"/>
                      <a:pt x="14680" y="1147"/>
                    </a:cubicBezTo>
                    <a:cubicBezTo>
                      <a:pt x="14687" y="1147"/>
                      <a:pt x="14693" y="1153"/>
                      <a:pt x="14693" y="1160"/>
                    </a:cubicBezTo>
                    <a:close/>
                    <a:moveTo>
                      <a:pt x="14693" y="1320"/>
                    </a:moveTo>
                    <a:lnTo>
                      <a:pt x="14693" y="1400"/>
                    </a:lnTo>
                    <a:cubicBezTo>
                      <a:pt x="14693" y="1407"/>
                      <a:pt x="14687" y="1413"/>
                      <a:pt x="14680" y="1413"/>
                    </a:cubicBezTo>
                    <a:cubicBezTo>
                      <a:pt x="14672" y="1413"/>
                      <a:pt x="14666" y="1407"/>
                      <a:pt x="14666" y="1400"/>
                    </a:cubicBezTo>
                    <a:lnTo>
                      <a:pt x="14666" y="1320"/>
                    </a:lnTo>
                    <a:cubicBezTo>
                      <a:pt x="14666" y="1313"/>
                      <a:pt x="14672" y="1307"/>
                      <a:pt x="14680" y="1307"/>
                    </a:cubicBezTo>
                    <a:cubicBezTo>
                      <a:pt x="14687" y="1307"/>
                      <a:pt x="14693" y="1313"/>
                      <a:pt x="14693" y="1320"/>
                    </a:cubicBezTo>
                    <a:close/>
                    <a:moveTo>
                      <a:pt x="14693" y="1480"/>
                    </a:moveTo>
                    <a:lnTo>
                      <a:pt x="14693" y="1560"/>
                    </a:lnTo>
                    <a:cubicBezTo>
                      <a:pt x="14693" y="1567"/>
                      <a:pt x="14687" y="1573"/>
                      <a:pt x="14680" y="1573"/>
                    </a:cubicBezTo>
                    <a:cubicBezTo>
                      <a:pt x="14672" y="1573"/>
                      <a:pt x="14666" y="1567"/>
                      <a:pt x="14666" y="1560"/>
                    </a:cubicBezTo>
                    <a:lnTo>
                      <a:pt x="14666" y="1480"/>
                    </a:lnTo>
                    <a:cubicBezTo>
                      <a:pt x="14666" y="1473"/>
                      <a:pt x="14672" y="1467"/>
                      <a:pt x="14680" y="1467"/>
                    </a:cubicBezTo>
                    <a:cubicBezTo>
                      <a:pt x="14687" y="1467"/>
                      <a:pt x="14693" y="1473"/>
                      <a:pt x="14693" y="1480"/>
                    </a:cubicBezTo>
                    <a:close/>
                    <a:moveTo>
                      <a:pt x="14693" y="1640"/>
                    </a:moveTo>
                    <a:lnTo>
                      <a:pt x="14693" y="1720"/>
                    </a:lnTo>
                    <a:cubicBezTo>
                      <a:pt x="14693" y="1727"/>
                      <a:pt x="14687" y="1733"/>
                      <a:pt x="14680" y="1733"/>
                    </a:cubicBezTo>
                    <a:cubicBezTo>
                      <a:pt x="14672" y="1733"/>
                      <a:pt x="14666" y="1727"/>
                      <a:pt x="14666" y="1720"/>
                    </a:cubicBezTo>
                    <a:lnTo>
                      <a:pt x="14666" y="1640"/>
                    </a:lnTo>
                    <a:cubicBezTo>
                      <a:pt x="14666" y="1633"/>
                      <a:pt x="14672" y="1627"/>
                      <a:pt x="14680" y="1627"/>
                    </a:cubicBezTo>
                    <a:cubicBezTo>
                      <a:pt x="14687" y="1627"/>
                      <a:pt x="14693" y="1633"/>
                      <a:pt x="14693" y="1640"/>
                    </a:cubicBezTo>
                    <a:close/>
                    <a:moveTo>
                      <a:pt x="14693" y="1800"/>
                    </a:moveTo>
                    <a:lnTo>
                      <a:pt x="14693" y="1880"/>
                    </a:lnTo>
                    <a:cubicBezTo>
                      <a:pt x="14693" y="1887"/>
                      <a:pt x="14687" y="1893"/>
                      <a:pt x="14680" y="1893"/>
                    </a:cubicBezTo>
                    <a:cubicBezTo>
                      <a:pt x="14672" y="1893"/>
                      <a:pt x="14666" y="1887"/>
                      <a:pt x="14666" y="1880"/>
                    </a:cubicBezTo>
                    <a:lnTo>
                      <a:pt x="14666" y="1800"/>
                    </a:lnTo>
                    <a:cubicBezTo>
                      <a:pt x="14666" y="1793"/>
                      <a:pt x="14672" y="1787"/>
                      <a:pt x="14680" y="1787"/>
                    </a:cubicBezTo>
                    <a:cubicBezTo>
                      <a:pt x="14687" y="1787"/>
                      <a:pt x="14693" y="1793"/>
                      <a:pt x="14693" y="1800"/>
                    </a:cubicBezTo>
                    <a:close/>
                    <a:moveTo>
                      <a:pt x="14693" y="1960"/>
                    </a:moveTo>
                    <a:lnTo>
                      <a:pt x="14693" y="2040"/>
                    </a:lnTo>
                    <a:cubicBezTo>
                      <a:pt x="14693" y="2047"/>
                      <a:pt x="14687" y="2053"/>
                      <a:pt x="14680" y="2053"/>
                    </a:cubicBezTo>
                    <a:cubicBezTo>
                      <a:pt x="14672" y="2053"/>
                      <a:pt x="14666" y="2047"/>
                      <a:pt x="14666" y="2040"/>
                    </a:cubicBezTo>
                    <a:lnTo>
                      <a:pt x="14666" y="1960"/>
                    </a:lnTo>
                    <a:cubicBezTo>
                      <a:pt x="14666" y="1953"/>
                      <a:pt x="14672" y="1947"/>
                      <a:pt x="14680" y="1947"/>
                    </a:cubicBezTo>
                    <a:cubicBezTo>
                      <a:pt x="14687" y="1947"/>
                      <a:pt x="14693" y="1953"/>
                      <a:pt x="14693" y="1960"/>
                    </a:cubicBezTo>
                    <a:close/>
                    <a:moveTo>
                      <a:pt x="14693" y="2120"/>
                    </a:moveTo>
                    <a:lnTo>
                      <a:pt x="14693" y="2200"/>
                    </a:lnTo>
                    <a:cubicBezTo>
                      <a:pt x="14693" y="2207"/>
                      <a:pt x="14687" y="2213"/>
                      <a:pt x="14680" y="2213"/>
                    </a:cubicBezTo>
                    <a:cubicBezTo>
                      <a:pt x="14672" y="2213"/>
                      <a:pt x="14666" y="2207"/>
                      <a:pt x="14666" y="2200"/>
                    </a:cubicBezTo>
                    <a:lnTo>
                      <a:pt x="14666" y="2120"/>
                    </a:lnTo>
                    <a:cubicBezTo>
                      <a:pt x="14666" y="2113"/>
                      <a:pt x="14672" y="2107"/>
                      <a:pt x="14680" y="2107"/>
                    </a:cubicBezTo>
                    <a:cubicBezTo>
                      <a:pt x="14687" y="2107"/>
                      <a:pt x="14693" y="2113"/>
                      <a:pt x="14693" y="2120"/>
                    </a:cubicBezTo>
                    <a:close/>
                    <a:moveTo>
                      <a:pt x="14693" y="2280"/>
                    </a:moveTo>
                    <a:lnTo>
                      <a:pt x="14693" y="2360"/>
                    </a:lnTo>
                    <a:cubicBezTo>
                      <a:pt x="14693" y="2367"/>
                      <a:pt x="14687" y="2373"/>
                      <a:pt x="14680" y="2373"/>
                    </a:cubicBezTo>
                    <a:cubicBezTo>
                      <a:pt x="14672" y="2373"/>
                      <a:pt x="14666" y="2367"/>
                      <a:pt x="14666" y="2360"/>
                    </a:cubicBezTo>
                    <a:lnTo>
                      <a:pt x="14666" y="2280"/>
                    </a:lnTo>
                    <a:cubicBezTo>
                      <a:pt x="14666" y="2273"/>
                      <a:pt x="14672" y="2267"/>
                      <a:pt x="14680" y="2267"/>
                    </a:cubicBezTo>
                    <a:cubicBezTo>
                      <a:pt x="14687" y="2267"/>
                      <a:pt x="14693" y="2273"/>
                      <a:pt x="14693" y="2280"/>
                    </a:cubicBezTo>
                    <a:close/>
                    <a:moveTo>
                      <a:pt x="14693" y="2440"/>
                    </a:moveTo>
                    <a:lnTo>
                      <a:pt x="14693" y="2520"/>
                    </a:lnTo>
                    <a:cubicBezTo>
                      <a:pt x="14693" y="2527"/>
                      <a:pt x="14687" y="2533"/>
                      <a:pt x="14680" y="2533"/>
                    </a:cubicBezTo>
                    <a:cubicBezTo>
                      <a:pt x="14672" y="2533"/>
                      <a:pt x="14666" y="2527"/>
                      <a:pt x="14666" y="2520"/>
                    </a:cubicBezTo>
                    <a:lnTo>
                      <a:pt x="14666" y="2440"/>
                    </a:lnTo>
                    <a:cubicBezTo>
                      <a:pt x="14666" y="2433"/>
                      <a:pt x="14672" y="2427"/>
                      <a:pt x="14680" y="2427"/>
                    </a:cubicBezTo>
                    <a:cubicBezTo>
                      <a:pt x="14687" y="2427"/>
                      <a:pt x="14693" y="2433"/>
                      <a:pt x="14693" y="2440"/>
                    </a:cubicBezTo>
                    <a:close/>
                    <a:moveTo>
                      <a:pt x="14693" y="2600"/>
                    </a:moveTo>
                    <a:lnTo>
                      <a:pt x="14693" y="2680"/>
                    </a:lnTo>
                    <a:cubicBezTo>
                      <a:pt x="14693" y="2687"/>
                      <a:pt x="14687" y="2693"/>
                      <a:pt x="14680" y="2693"/>
                    </a:cubicBezTo>
                    <a:cubicBezTo>
                      <a:pt x="14672" y="2693"/>
                      <a:pt x="14666" y="2687"/>
                      <a:pt x="14666" y="2680"/>
                    </a:cubicBezTo>
                    <a:lnTo>
                      <a:pt x="14666" y="2600"/>
                    </a:lnTo>
                    <a:cubicBezTo>
                      <a:pt x="14666" y="2593"/>
                      <a:pt x="14672" y="2587"/>
                      <a:pt x="14680" y="2587"/>
                    </a:cubicBezTo>
                    <a:cubicBezTo>
                      <a:pt x="14687" y="2587"/>
                      <a:pt x="14693" y="2593"/>
                      <a:pt x="14693" y="2600"/>
                    </a:cubicBezTo>
                    <a:close/>
                    <a:moveTo>
                      <a:pt x="14693" y="2760"/>
                    </a:moveTo>
                    <a:lnTo>
                      <a:pt x="14693" y="2840"/>
                    </a:lnTo>
                    <a:cubicBezTo>
                      <a:pt x="14693" y="2847"/>
                      <a:pt x="14687" y="2853"/>
                      <a:pt x="14680" y="2853"/>
                    </a:cubicBezTo>
                    <a:cubicBezTo>
                      <a:pt x="14672" y="2853"/>
                      <a:pt x="14666" y="2847"/>
                      <a:pt x="14666" y="2840"/>
                    </a:cubicBezTo>
                    <a:lnTo>
                      <a:pt x="14666" y="2760"/>
                    </a:lnTo>
                    <a:cubicBezTo>
                      <a:pt x="14666" y="2753"/>
                      <a:pt x="14672" y="2747"/>
                      <a:pt x="14680" y="2747"/>
                    </a:cubicBezTo>
                    <a:cubicBezTo>
                      <a:pt x="14687" y="2747"/>
                      <a:pt x="14693" y="2753"/>
                      <a:pt x="14693" y="2760"/>
                    </a:cubicBezTo>
                    <a:close/>
                    <a:moveTo>
                      <a:pt x="14693" y="2920"/>
                    </a:moveTo>
                    <a:lnTo>
                      <a:pt x="14693" y="3000"/>
                    </a:lnTo>
                    <a:cubicBezTo>
                      <a:pt x="14693" y="3007"/>
                      <a:pt x="14687" y="3013"/>
                      <a:pt x="14680" y="3013"/>
                    </a:cubicBezTo>
                    <a:cubicBezTo>
                      <a:pt x="14672" y="3013"/>
                      <a:pt x="14666" y="3007"/>
                      <a:pt x="14666" y="3000"/>
                    </a:cubicBezTo>
                    <a:lnTo>
                      <a:pt x="14666" y="2920"/>
                    </a:lnTo>
                    <a:cubicBezTo>
                      <a:pt x="14666" y="2913"/>
                      <a:pt x="14672" y="2907"/>
                      <a:pt x="14680" y="2907"/>
                    </a:cubicBezTo>
                    <a:cubicBezTo>
                      <a:pt x="14687" y="2907"/>
                      <a:pt x="14693" y="2913"/>
                      <a:pt x="14693" y="2920"/>
                    </a:cubicBezTo>
                    <a:close/>
                    <a:moveTo>
                      <a:pt x="14693" y="3080"/>
                    </a:moveTo>
                    <a:lnTo>
                      <a:pt x="14693" y="3160"/>
                    </a:lnTo>
                    <a:cubicBezTo>
                      <a:pt x="14693" y="3167"/>
                      <a:pt x="14687" y="3173"/>
                      <a:pt x="14680" y="3173"/>
                    </a:cubicBezTo>
                    <a:cubicBezTo>
                      <a:pt x="14672" y="3173"/>
                      <a:pt x="14666" y="3167"/>
                      <a:pt x="14666" y="3160"/>
                    </a:cubicBezTo>
                    <a:lnTo>
                      <a:pt x="14666" y="3080"/>
                    </a:lnTo>
                    <a:cubicBezTo>
                      <a:pt x="14666" y="3073"/>
                      <a:pt x="14672" y="3067"/>
                      <a:pt x="14680" y="3067"/>
                    </a:cubicBezTo>
                    <a:cubicBezTo>
                      <a:pt x="14687" y="3067"/>
                      <a:pt x="14693" y="3073"/>
                      <a:pt x="14693" y="3080"/>
                    </a:cubicBezTo>
                    <a:close/>
                    <a:moveTo>
                      <a:pt x="14693" y="3240"/>
                    </a:moveTo>
                    <a:lnTo>
                      <a:pt x="14693" y="3320"/>
                    </a:lnTo>
                    <a:cubicBezTo>
                      <a:pt x="14693" y="3327"/>
                      <a:pt x="14687" y="3333"/>
                      <a:pt x="14680" y="3333"/>
                    </a:cubicBezTo>
                    <a:cubicBezTo>
                      <a:pt x="14672" y="3333"/>
                      <a:pt x="14666" y="3327"/>
                      <a:pt x="14666" y="3320"/>
                    </a:cubicBezTo>
                    <a:lnTo>
                      <a:pt x="14666" y="3240"/>
                    </a:lnTo>
                    <a:cubicBezTo>
                      <a:pt x="14666" y="3233"/>
                      <a:pt x="14672" y="3227"/>
                      <a:pt x="14680" y="3227"/>
                    </a:cubicBezTo>
                    <a:cubicBezTo>
                      <a:pt x="14687" y="3227"/>
                      <a:pt x="14693" y="3233"/>
                      <a:pt x="14693" y="3240"/>
                    </a:cubicBezTo>
                    <a:close/>
                    <a:moveTo>
                      <a:pt x="14693" y="3400"/>
                    </a:moveTo>
                    <a:lnTo>
                      <a:pt x="14693" y="3480"/>
                    </a:lnTo>
                    <a:cubicBezTo>
                      <a:pt x="14693" y="3487"/>
                      <a:pt x="14687" y="3493"/>
                      <a:pt x="14680" y="3493"/>
                    </a:cubicBezTo>
                    <a:cubicBezTo>
                      <a:pt x="14672" y="3493"/>
                      <a:pt x="14666" y="3487"/>
                      <a:pt x="14666" y="3480"/>
                    </a:cubicBezTo>
                    <a:lnTo>
                      <a:pt x="14666" y="3400"/>
                    </a:lnTo>
                    <a:cubicBezTo>
                      <a:pt x="14666" y="3393"/>
                      <a:pt x="14672" y="3387"/>
                      <a:pt x="14680" y="3387"/>
                    </a:cubicBezTo>
                    <a:cubicBezTo>
                      <a:pt x="14687" y="3387"/>
                      <a:pt x="14693" y="3393"/>
                      <a:pt x="14693" y="3400"/>
                    </a:cubicBezTo>
                    <a:close/>
                    <a:moveTo>
                      <a:pt x="14693" y="3560"/>
                    </a:moveTo>
                    <a:lnTo>
                      <a:pt x="14693" y="3640"/>
                    </a:lnTo>
                    <a:cubicBezTo>
                      <a:pt x="14693" y="3647"/>
                      <a:pt x="14687" y="3653"/>
                      <a:pt x="14680" y="3653"/>
                    </a:cubicBezTo>
                    <a:cubicBezTo>
                      <a:pt x="14672" y="3653"/>
                      <a:pt x="14666" y="3647"/>
                      <a:pt x="14666" y="3640"/>
                    </a:cubicBezTo>
                    <a:lnTo>
                      <a:pt x="14666" y="3560"/>
                    </a:lnTo>
                    <a:cubicBezTo>
                      <a:pt x="14666" y="3553"/>
                      <a:pt x="14672" y="3547"/>
                      <a:pt x="14680" y="3547"/>
                    </a:cubicBezTo>
                    <a:cubicBezTo>
                      <a:pt x="14687" y="3547"/>
                      <a:pt x="14693" y="3553"/>
                      <a:pt x="14693" y="3560"/>
                    </a:cubicBezTo>
                    <a:close/>
                    <a:moveTo>
                      <a:pt x="14693" y="3720"/>
                    </a:moveTo>
                    <a:lnTo>
                      <a:pt x="14693" y="3800"/>
                    </a:lnTo>
                    <a:cubicBezTo>
                      <a:pt x="14693" y="3807"/>
                      <a:pt x="14687" y="3813"/>
                      <a:pt x="14680" y="3813"/>
                    </a:cubicBezTo>
                    <a:cubicBezTo>
                      <a:pt x="14672" y="3813"/>
                      <a:pt x="14666" y="3807"/>
                      <a:pt x="14666" y="3800"/>
                    </a:cubicBezTo>
                    <a:lnTo>
                      <a:pt x="14666" y="3720"/>
                    </a:lnTo>
                    <a:cubicBezTo>
                      <a:pt x="14666" y="3713"/>
                      <a:pt x="14672" y="3707"/>
                      <a:pt x="14680" y="3707"/>
                    </a:cubicBezTo>
                    <a:cubicBezTo>
                      <a:pt x="14687" y="3707"/>
                      <a:pt x="14693" y="3713"/>
                      <a:pt x="14693" y="3720"/>
                    </a:cubicBezTo>
                    <a:close/>
                    <a:moveTo>
                      <a:pt x="14693" y="3880"/>
                    </a:moveTo>
                    <a:lnTo>
                      <a:pt x="14693" y="3960"/>
                    </a:lnTo>
                    <a:cubicBezTo>
                      <a:pt x="14693" y="3967"/>
                      <a:pt x="14687" y="3973"/>
                      <a:pt x="14680" y="3973"/>
                    </a:cubicBezTo>
                    <a:cubicBezTo>
                      <a:pt x="14672" y="3973"/>
                      <a:pt x="14666" y="3967"/>
                      <a:pt x="14666" y="3960"/>
                    </a:cubicBezTo>
                    <a:lnTo>
                      <a:pt x="14666" y="3880"/>
                    </a:lnTo>
                    <a:cubicBezTo>
                      <a:pt x="14666" y="3873"/>
                      <a:pt x="14672" y="3867"/>
                      <a:pt x="14680" y="3867"/>
                    </a:cubicBezTo>
                    <a:cubicBezTo>
                      <a:pt x="14687" y="3867"/>
                      <a:pt x="14693" y="3873"/>
                      <a:pt x="14693" y="3880"/>
                    </a:cubicBezTo>
                    <a:close/>
                    <a:moveTo>
                      <a:pt x="14693" y="4040"/>
                    </a:moveTo>
                    <a:lnTo>
                      <a:pt x="14693" y="4120"/>
                    </a:lnTo>
                    <a:cubicBezTo>
                      <a:pt x="14693" y="4127"/>
                      <a:pt x="14687" y="4133"/>
                      <a:pt x="14680" y="4133"/>
                    </a:cubicBezTo>
                    <a:cubicBezTo>
                      <a:pt x="14672" y="4133"/>
                      <a:pt x="14666" y="4127"/>
                      <a:pt x="14666" y="4120"/>
                    </a:cubicBezTo>
                    <a:lnTo>
                      <a:pt x="14666" y="4040"/>
                    </a:lnTo>
                    <a:cubicBezTo>
                      <a:pt x="14666" y="4033"/>
                      <a:pt x="14672" y="4027"/>
                      <a:pt x="14680" y="4027"/>
                    </a:cubicBezTo>
                    <a:cubicBezTo>
                      <a:pt x="14687" y="4027"/>
                      <a:pt x="14693" y="4033"/>
                      <a:pt x="14693" y="4040"/>
                    </a:cubicBezTo>
                    <a:close/>
                    <a:moveTo>
                      <a:pt x="14693" y="4200"/>
                    </a:moveTo>
                    <a:lnTo>
                      <a:pt x="14693" y="4280"/>
                    </a:lnTo>
                    <a:cubicBezTo>
                      <a:pt x="14693" y="4287"/>
                      <a:pt x="14687" y="4293"/>
                      <a:pt x="14680" y="4293"/>
                    </a:cubicBezTo>
                    <a:cubicBezTo>
                      <a:pt x="14672" y="4293"/>
                      <a:pt x="14666" y="4287"/>
                      <a:pt x="14666" y="4280"/>
                    </a:cubicBezTo>
                    <a:lnTo>
                      <a:pt x="14666" y="4200"/>
                    </a:lnTo>
                    <a:cubicBezTo>
                      <a:pt x="14666" y="4193"/>
                      <a:pt x="14672" y="4187"/>
                      <a:pt x="14680" y="4187"/>
                    </a:cubicBezTo>
                    <a:cubicBezTo>
                      <a:pt x="14687" y="4187"/>
                      <a:pt x="14693" y="4193"/>
                      <a:pt x="14693" y="4200"/>
                    </a:cubicBezTo>
                    <a:close/>
                    <a:moveTo>
                      <a:pt x="14693" y="4360"/>
                    </a:moveTo>
                    <a:lnTo>
                      <a:pt x="14693" y="4440"/>
                    </a:lnTo>
                    <a:cubicBezTo>
                      <a:pt x="14693" y="4447"/>
                      <a:pt x="14687" y="4453"/>
                      <a:pt x="14680" y="4453"/>
                    </a:cubicBezTo>
                    <a:cubicBezTo>
                      <a:pt x="14672" y="4453"/>
                      <a:pt x="14666" y="4447"/>
                      <a:pt x="14666" y="4440"/>
                    </a:cubicBezTo>
                    <a:lnTo>
                      <a:pt x="14666" y="4360"/>
                    </a:lnTo>
                    <a:cubicBezTo>
                      <a:pt x="14666" y="4353"/>
                      <a:pt x="14672" y="4347"/>
                      <a:pt x="14680" y="4347"/>
                    </a:cubicBezTo>
                    <a:cubicBezTo>
                      <a:pt x="14687" y="4347"/>
                      <a:pt x="14693" y="4353"/>
                      <a:pt x="14693" y="4360"/>
                    </a:cubicBezTo>
                    <a:close/>
                    <a:moveTo>
                      <a:pt x="14693" y="4520"/>
                    </a:moveTo>
                    <a:lnTo>
                      <a:pt x="14693" y="4600"/>
                    </a:lnTo>
                    <a:cubicBezTo>
                      <a:pt x="14693" y="4607"/>
                      <a:pt x="14687" y="4613"/>
                      <a:pt x="14680" y="4613"/>
                    </a:cubicBezTo>
                    <a:cubicBezTo>
                      <a:pt x="14672" y="4613"/>
                      <a:pt x="14666" y="4607"/>
                      <a:pt x="14666" y="4600"/>
                    </a:cubicBezTo>
                    <a:lnTo>
                      <a:pt x="14666" y="4520"/>
                    </a:lnTo>
                    <a:cubicBezTo>
                      <a:pt x="14666" y="4513"/>
                      <a:pt x="14672" y="4507"/>
                      <a:pt x="14680" y="4507"/>
                    </a:cubicBezTo>
                    <a:cubicBezTo>
                      <a:pt x="14687" y="4507"/>
                      <a:pt x="14693" y="4513"/>
                      <a:pt x="14693" y="4520"/>
                    </a:cubicBezTo>
                    <a:close/>
                    <a:moveTo>
                      <a:pt x="14693" y="4680"/>
                    </a:moveTo>
                    <a:lnTo>
                      <a:pt x="14693" y="4760"/>
                    </a:lnTo>
                    <a:cubicBezTo>
                      <a:pt x="14693" y="4767"/>
                      <a:pt x="14687" y="4773"/>
                      <a:pt x="14680" y="4773"/>
                    </a:cubicBezTo>
                    <a:cubicBezTo>
                      <a:pt x="14672" y="4773"/>
                      <a:pt x="14666" y="4767"/>
                      <a:pt x="14666" y="4760"/>
                    </a:cubicBezTo>
                    <a:lnTo>
                      <a:pt x="14666" y="4680"/>
                    </a:lnTo>
                    <a:cubicBezTo>
                      <a:pt x="14666" y="4673"/>
                      <a:pt x="14672" y="4667"/>
                      <a:pt x="14680" y="4667"/>
                    </a:cubicBezTo>
                    <a:cubicBezTo>
                      <a:pt x="14687" y="4667"/>
                      <a:pt x="14693" y="4673"/>
                      <a:pt x="14693" y="4680"/>
                    </a:cubicBezTo>
                    <a:close/>
                    <a:moveTo>
                      <a:pt x="14693" y="4840"/>
                    </a:moveTo>
                    <a:lnTo>
                      <a:pt x="14693" y="4920"/>
                    </a:lnTo>
                    <a:cubicBezTo>
                      <a:pt x="14693" y="4927"/>
                      <a:pt x="14687" y="4933"/>
                      <a:pt x="14680" y="4933"/>
                    </a:cubicBezTo>
                    <a:cubicBezTo>
                      <a:pt x="14672" y="4933"/>
                      <a:pt x="14666" y="4927"/>
                      <a:pt x="14666" y="4920"/>
                    </a:cubicBezTo>
                    <a:lnTo>
                      <a:pt x="14666" y="4840"/>
                    </a:lnTo>
                    <a:cubicBezTo>
                      <a:pt x="14666" y="4833"/>
                      <a:pt x="14672" y="4827"/>
                      <a:pt x="14680" y="4827"/>
                    </a:cubicBezTo>
                    <a:cubicBezTo>
                      <a:pt x="14687" y="4827"/>
                      <a:pt x="14693" y="4833"/>
                      <a:pt x="14693" y="4840"/>
                    </a:cubicBezTo>
                    <a:close/>
                    <a:moveTo>
                      <a:pt x="14693" y="5000"/>
                    </a:moveTo>
                    <a:lnTo>
                      <a:pt x="14693" y="5080"/>
                    </a:lnTo>
                    <a:cubicBezTo>
                      <a:pt x="14693" y="5087"/>
                      <a:pt x="14687" y="5093"/>
                      <a:pt x="14680" y="5093"/>
                    </a:cubicBezTo>
                    <a:cubicBezTo>
                      <a:pt x="14672" y="5093"/>
                      <a:pt x="14666" y="5087"/>
                      <a:pt x="14666" y="5080"/>
                    </a:cubicBezTo>
                    <a:lnTo>
                      <a:pt x="14666" y="5000"/>
                    </a:lnTo>
                    <a:cubicBezTo>
                      <a:pt x="14666" y="4993"/>
                      <a:pt x="14672" y="4987"/>
                      <a:pt x="14680" y="4987"/>
                    </a:cubicBezTo>
                    <a:cubicBezTo>
                      <a:pt x="14687" y="4987"/>
                      <a:pt x="14693" y="4993"/>
                      <a:pt x="14693" y="5000"/>
                    </a:cubicBezTo>
                    <a:close/>
                    <a:moveTo>
                      <a:pt x="14693" y="5160"/>
                    </a:moveTo>
                    <a:lnTo>
                      <a:pt x="14693" y="5240"/>
                    </a:lnTo>
                    <a:cubicBezTo>
                      <a:pt x="14693" y="5247"/>
                      <a:pt x="14687" y="5253"/>
                      <a:pt x="14680" y="5253"/>
                    </a:cubicBezTo>
                    <a:cubicBezTo>
                      <a:pt x="14672" y="5253"/>
                      <a:pt x="14666" y="5247"/>
                      <a:pt x="14666" y="5240"/>
                    </a:cubicBezTo>
                    <a:lnTo>
                      <a:pt x="14666" y="5160"/>
                    </a:lnTo>
                    <a:cubicBezTo>
                      <a:pt x="14666" y="5153"/>
                      <a:pt x="14672" y="5147"/>
                      <a:pt x="14680" y="5147"/>
                    </a:cubicBezTo>
                    <a:cubicBezTo>
                      <a:pt x="14687" y="5147"/>
                      <a:pt x="14693" y="5153"/>
                      <a:pt x="14693" y="5160"/>
                    </a:cubicBezTo>
                    <a:close/>
                    <a:moveTo>
                      <a:pt x="14693" y="5320"/>
                    </a:moveTo>
                    <a:lnTo>
                      <a:pt x="14693" y="5346"/>
                    </a:lnTo>
                    <a:cubicBezTo>
                      <a:pt x="14693" y="5354"/>
                      <a:pt x="14687" y="5360"/>
                      <a:pt x="14680" y="5360"/>
                    </a:cubicBezTo>
                    <a:lnTo>
                      <a:pt x="14626" y="5360"/>
                    </a:lnTo>
                    <a:cubicBezTo>
                      <a:pt x="14619" y="5360"/>
                      <a:pt x="14613" y="5354"/>
                      <a:pt x="14613" y="5346"/>
                    </a:cubicBezTo>
                    <a:cubicBezTo>
                      <a:pt x="14613" y="5339"/>
                      <a:pt x="14619" y="5333"/>
                      <a:pt x="14626" y="5333"/>
                    </a:cubicBezTo>
                    <a:lnTo>
                      <a:pt x="14680" y="5333"/>
                    </a:lnTo>
                    <a:lnTo>
                      <a:pt x="14666" y="5346"/>
                    </a:lnTo>
                    <a:lnTo>
                      <a:pt x="14666" y="5320"/>
                    </a:lnTo>
                    <a:cubicBezTo>
                      <a:pt x="14666" y="5313"/>
                      <a:pt x="14672" y="5307"/>
                      <a:pt x="14680" y="5307"/>
                    </a:cubicBezTo>
                    <a:cubicBezTo>
                      <a:pt x="14687" y="5307"/>
                      <a:pt x="14693" y="5313"/>
                      <a:pt x="14693" y="5320"/>
                    </a:cubicBezTo>
                    <a:close/>
                    <a:moveTo>
                      <a:pt x="14546" y="5360"/>
                    </a:moveTo>
                    <a:lnTo>
                      <a:pt x="14466" y="5360"/>
                    </a:lnTo>
                    <a:cubicBezTo>
                      <a:pt x="14459" y="5360"/>
                      <a:pt x="14453" y="5354"/>
                      <a:pt x="14453" y="5346"/>
                    </a:cubicBezTo>
                    <a:cubicBezTo>
                      <a:pt x="14453" y="5339"/>
                      <a:pt x="14459" y="5333"/>
                      <a:pt x="14466" y="5333"/>
                    </a:cubicBezTo>
                    <a:lnTo>
                      <a:pt x="14546" y="5333"/>
                    </a:lnTo>
                    <a:cubicBezTo>
                      <a:pt x="14554" y="5333"/>
                      <a:pt x="14560" y="5339"/>
                      <a:pt x="14560" y="5346"/>
                    </a:cubicBezTo>
                    <a:cubicBezTo>
                      <a:pt x="14560" y="5354"/>
                      <a:pt x="14554" y="5360"/>
                      <a:pt x="14546" y="5360"/>
                    </a:cubicBezTo>
                    <a:close/>
                    <a:moveTo>
                      <a:pt x="14386" y="5360"/>
                    </a:moveTo>
                    <a:lnTo>
                      <a:pt x="14306" y="5360"/>
                    </a:lnTo>
                    <a:cubicBezTo>
                      <a:pt x="14299" y="5360"/>
                      <a:pt x="14293" y="5354"/>
                      <a:pt x="14293" y="5346"/>
                    </a:cubicBezTo>
                    <a:cubicBezTo>
                      <a:pt x="14293" y="5339"/>
                      <a:pt x="14299" y="5333"/>
                      <a:pt x="14306" y="5333"/>
                    </a:cubicBezTo>
                    <a:lnTo>
                      <a:pt x="14386" y="5333"/>
                    </a:lnTo>
                    <a:cubicBezTo>
                      <a:pt x="14394" y="5333"/>
                      <a:pt x="14400" y="5339"/>
                      <a:pt x="14400" y="5346"/>
                    </a:cubicBezTo>
                    <a:cubicBezTo>
                      <a:pt x="14400" y="5354"/>
                      <a:pt x="14394" y="5360"/>
                      <a:pt x="14386" y="5360"/>
                    </a:cubicBezTo>
                    <a:close/>
                    <a:moveTo>
                      <a:pt x="14226" y="5360"/>
                    </a:moveTo>
                    <a:lnTo>
                      <a:pt x="14146" y="5360"/>
                    </a:lnTo>
                    <a:cubicBezTo>
                      <a:pt x="14139" y="5360"/>
                      <a:pt x="14133" y="5354"/>
                      <a:pt x="14133" y="5346"/>
                    </a:cubicBezTo>
                    <a:cubicBezTo>
                      <a:pt x="14133" y="5339"/>
                      <a:pt x="14139" y="5333"/>
                      <a:pt x="14146" y="5333"/>
                    </a:cubicBezTo>
                    <a:lnTo>
                      <a:pt x="14226" y="5333"/>
                    </a:lnTo>
                    <a:cubicBezTo>
                      <a:pt x="14234" y="5333"/>
                      <a:pt x="14240" y="5339"/>
                      <a:pt x="14240" y="5346"/>
                    </a:cubicBezTo>
                    <a:cubicBezTo>
                      <a:pt x="14240" y="5354"/>
                      <a:pt x="14234" y="5360"/>
                      <a:pt x="14226" y="5360"/>
                    </a:cubicBezTo>
                    <a:close/>
                    <a:moveTo>
                      <a:pt x="14066" y="5360"/>
                    </a:moveTo>
                    <a:lnTo>
                      <a:pt x="13986" y="5360"/>
                    </a:lnTo>
                    <a:cubicBezTo>
                      <a:pt x="13979" y="5360"/>
                      <a:pt x="13973" y="5354"/>
                      <a:pt x="13973" y="5346"/>
                    </a:cubicBezTo>
                    <a:cubicBezTo>
                      <a:pt x="13973" y="5339"/>
                      <a:pt x="13979" y="5333"/>
                      <a:pt x="13986" y="5333"/>
                    </a:cubicBezTo>
                    <a:lnTo>
                      <a:pt x="14066" y="5333"/>
                    </a:lnTo>
                    <a:cubicBezTo>
                      <a:pt x="14074" y="5333"/>
                      <a:pt x="14080" y="5339"/>
                      <a:pt x="14080" y="5346"/>
                    </a:cubicBezTo>
                    <a:cubicBezTo>
                      <a:pt x="14080" y="5354"/>
                      <a:pt x="14074" y="5360"/>
                      <a:pt x="14066" y="5360"/>
                    </a:cubicBezTo>
                    <a:close/>
                    <a:moveTo>
                      <a:pt x="13906" y="5360"/>
                    </a:moveTo>
                    <a:lnTo>
                      <a:pt x="13826" y="5360"/>
                    </a:lnTo>
                    <a:cubicBezTo>
                      <a:pt x="13819" y="5360"/>
                      <a:pt x="13813" y="5354"/>
                      <a:pt x="13813" y="5346"/>
                    </a:cubicBezTo>
                    <a:cubicBezTo>
                      <a:pt x="13813" y="5339"/>
                      <a:pt x="13819" y="5333"/>
                      <a:pt x="13826" y="5333"/>
                    </a:cubicBezTo>
                    <a:lnTo>
                      <a:pt x="13906" y="5333"/>
                    </a:lnTo>
                    <a:cubicBezTo>
                      <a:pt x="13914" y="5333"/>
                      <a:pt x="13920" y="5339"/>
                      <a:pt x="13920" y="5346"/>
                    </a:cubicBezTo>
                    <a:cubicBezTo>
                      <a:pt x="13920" y="5354"/>
                      <a:pt x="13914" y="5360"/>
                      <a:pt x="13906" y="5360"/>
                    </a:cubicBezTo>
                    <a:close/>
                    <a:moveTo>
                      <a:pt x="13746" y="5360"/>
                    </a:moveTo>
                    <a:lnTo>
                      <a:pt x="13666" y="5360"/>
                    </a:lnTo>
                    <a:cubicBezTo>
                      <a:pt x="13659" y="5360"/>
                      <a:pt x="13653" y="5354"/>
                      <a:pt x="13653" y="5346"/>
                    </a:cubicBezTo>
                    <a:cubicBezTo>
                      <a:pt x="13653" y="5339"/>
                      <a:pt x="13659" y="5333"/>
                      <a:pt x="13666" y="5333"/>
                    </a:cubicBezTo>
                    <a:lnTo>
                      <a:pt x="13746" y="5333"/>
                    </a:lnTo>
                    <a:cubicBezTo>
                      <a:pt x="13754" y="5333"/>
                      <a:pt x="13760" y="5339"/>
                      <a:pt x="13760" y="5346"/>
                    </a:cubicBezTo>
                    <a:cubicBezTo>
                      <a:pt x="13760" y="5354"/>
                      <a:pt x="13754" y="5360"/>
                      <a:pt x="13746" y="5360"/>
                    </a:cubicBezTo>
                    <a:close/>
                    <a:moveTo>
                      <a:pt x="13586" y="5360"/>
                    </a:moveTo>
                    <a:lnTo>
                      <a:pt x="13506" y="5360"/>
                    </a:lnTo>
                    <a:cubicBezTo>
                      <a:pt x="13499" y="5360"/>
                      <a:pt x="13493" y="5354"/>
                      <a:pt x="13493" y="5346"/>
                    </a:cubicBezTo>
                    <a:cubicBezTo>
                      <a:pt x="13493" y="5339"/>
                      <a:pt x="13499" y="5333"/>
                      <a:pt x="13506" y="5333"/>
                    </a:cubicBezTo>
                    <a:lnTo>
                      <a:pt x="13586" y="5333"/>
                    </a:lnTo>
                    <a:cubicBezTo>
                      <a:pt x="13594" y="5333"/>
                      <a:pt x="13600" y="5339"/>
                      <a:pt x="13600" y="5346"/>
                    </a:cubicBezTo>
                    <a:cubicBezTo>
                      <a:pt x="13600" y="5354"/>
                      <a:pt x="13594" y="5360"/>
                      <a:pt x="13586" y="5360"/>
                    </a:cubicBezTo>
                    <a:close/>
                    <a:moveTo>
                      <a:pt x="13426" y="5360"/>
                    </a:moveTo>
                    <a:lnTo>
                      <a:pt x="13346" y="5360"/>
                    </a:lnTo>
                    <a:cubicBezTo>
                      <a:pt x="13339" y="5360"/>
                      <a:pt x="13333" y="5354"/>
                      <a:pt x="13333" y="5346"/>
                    </a:cubicBezTo>
                    <a:cubicBezTo>
                      <a:pt x="13333" y="5339"/>
                      <a:pt x="13339" y="5333"/>
                      <a:pt x="13346" y="5333"/>
                    </a:cubicBezTo>
                    <a:lnTo>
                      <a:pt x="13426" y="5333"/>
                    </a:lnTo>
                    <a:cubicBezTo>
                      <a:pt x="13434" y="5333"/>
                      <a:pt x="13440" y="5339"/>
                      <a:pt x="13440" y="5346"/>
                    </a:cubicBezTo>
                    <a:cubicBezTo>
                      <a:pt x="13440" y="5354"/>
                      <a:pt x="13434" y="5360"/>
                      <a:pt x="13426" y="5360"/>
                    </a:cubicBezTo>
                    <a:close/>
                    <a:moveTo>
                      <a:pt x="13266" y="5360"/>
                    </a:moveTo>
                    <a:lnTo>
                      <a:pt x="13186" y="5360"/>
                    </a:lnTo>
                    <a:cubicBezTo>
                      <a:pt x="13179" y="5360"/>
                      <a:pt x="13173" y="5354"/>
                      <a:pt x="13173" y="5346"/>
                    </a:cubicBezTo>
                    <a:cubicBezTo>
                      <a:pt x="13173" y="5339"/>
                      <a:pt x="13179" y="5333"/>
                      <a:pt x="13186" y="5333"/>
                    </a:cubicBezTo>
                    <a:lnTo>
                      <a:pt x="13266" y="5333"/>
                    </a:lnTo>
                    <a:cubicBezTo>
                      <a:pt x="13274" y="5333"/>
                      <a:pt x="13280" y="5339"/>
                      <a:pt x="13280" y="5346"/>
                    </a:cubicBezTo>
                    <a:cubicBezTo>
                      <a:pt x="13280" y="5354"/>
                      <a:pt x="13274" y="5360"/>
                      <a:pt x="13266" y="5360"/>
                    </a:cubicBezTo>
                    <a:close/>
                    <a:moveTo>
                      <a:pt x="13106" y="5360"/>
                    </a:moveTo>
                    <a:lnTo>
                      <a:pt x="13026" y="5360"/>
                    </a:lnTo>
                    <a:cubicBezTo>
                      <a:pt x="13019" y="5360"/>
                      <a:pt x="13013" y="5354"/>
                      <a:pt x="13013" y="5346"/>
                    </a:cubicBezTo>
                    <a:cubicBezTo>
                      <a:pt x="13013" y="5339"/>
                      <a:pt x="13019" y="5333"/>
                      <a:pt x="13026" y="5333"/>
                    </a:cubicBezTo>
                    <a:lnTo>
                      <a:pt x="13106" y="5333"/>
                    </a:lnTo>
                    <a:cubicBezTo>
                      <a:pt x="13114" y="5333"/>
                      <a:pt x="13120" y="5339"/>
                      <a:pt x="13120" y="5346"/>
                    </a:cubicBezTo>
                    <a:cubicBezTo>
                      <a:pt x="13120" y="5354"/>
                      <a:pt x="13114" y="5360"/>
                      <a:pt x="13106" y="5360"/>
                    </a:cubicBezTo>
                    <a:close/>
                    <a:moveTo>
                      <a:pt x="12946" y="5360"/>
                    </a:moveTo>
                    <a:lnTo>
                      <a:pt x="12866" y="5360"/>
                    </a:lnTo>
                    <a:cubicBezTo>
                      <a:pt x="12859" y="5360"/>
                      <a:pt x="12853" y="5354"/>
                      <a:pt x="12853" y="5346"/>
                    </a:cubicBezTo>
                    <a:cubicBezTo>
                      <a:pt x="12853" y="5339"/>
                      <a:pt x="12859" y="5333"/>
                      <a:pt x="12866" y="5333"/>
                    </a:cubicBezTo>
                    <a:lnTo>
                      <a:pt x="12946" y="5333"/>
                    </a:lnTo>
                    <a:cubicBezTo>
                      <a:pt x="12954" y="5333"/>
                      <a:pt x="12960" y="5339"/>
                      <a:pt x="12960" y="5346"/>
                    </a:cubicBezTo>
                    <a:cubicBezTo>
                      <a:pt x="12960" y="5354"/>
                      <a:pt x="12954" y="5360"/>
                      <a:pt x="12946" y="5360"/>
                    </a:cubicBezTo>
                    <a:close/>
                    <a:moveTo>
                      <a:pt x="12786" y="5360"/>
                    </a:moveTo>
                    <a:lnTo>
                      <a:pt x="12706" y="5360"/>
                    </a:lnTo>
                    <a:cubicBezTo>
                      <a:pt x="12699" y="5360"/>
                      <a:pt x="12693" y="5354"/>
                      <a:pt x="12693" y="5346"/>
                    </a:cubicBezTo>
                    <a:cubicBezTo>
                      <a:pt x="12693" y="5339"/>
                      <a:pt x="12699" y="5333"/>
                      <a:pt x="12706" y="5333"/>
                    </a:cubicBezTo>
                    <a:lnTo>
                      <a:pt x="12786" y="5333"/>
                    </a:lnTo>
                    <a:cubicBezTo>
                      <a:pt x="12794" y="5333"/>
                      <a:pt x="12800" y="5339"/>
                      <a:pt x="12800" y="5346"/>
                    </a:cubicBezTo>
                    <a:cubicBezTo>
                      <a:pt x="12800" y="5354"/>
                      <a:pt x="12794" y="5360"/>
                      <a:pt x="12786" y="5360"/>
                    </a:cubicBezTo>
                    <a:close/>
                    <a:moveTo>
                      <a:pt x="12626" y="5360"/>
                    </a:moveTo>
                    <a:lnTo>
                      <a:pt x="12546" y="5360"/>
                    </a:lnTo>
                    <a:cubicBezTo>
                      <a:pt x="12539" y="5360"/>
                      <a:pt x="12533" y="5354"/>
                      <a:pt x="12533" y="5346"/>
                    </a:cubicBezTo>
                    <a:cubicBezTo>
                      <a:pt x="12533" y="5339"/>
                      <a:pt x="12539" y="5333"/>
                      <a:pt x="12546" y="5333"/>
                    </a:cubicBezTo>
                    <a:lnTo>
                      <a:pt x="12626" y="5333"/>
                    </a:lnTo>
                    <a:cubicBezTo>
                      <a:pt x="12634" y="5333"/>
                      <a:pt x="12640" y="5339"/>
                      <a:pt x="12640" y="5346"/>
                    </a:cubicBezTo>
                    <a:cubicBezTo>
                      <a:pt x="12640" y="5354"/>
                      <a:pt x="12634" y="5360"/>
                      <a:pt x="12626" y="5360"/>
                    </a:cubicBezTo>
                    <a:close/>
                    <a:moveTo>
                      <a:pt x="12466" y="5360"/>
                    </a:moveTo>
                    <a:lnTo>
                      <a:pt x="12386" y="5360"/>
                    </a:lnTo>
                    <a:cubicBezTo>
                      <a:pt x="12379" y="5360"/>
                      <a:pt x="12373" y="5354"/>
                      <a:pt x="12373" y="5346"/>
                    </a:cubicBezTo>
                    <a:cubicBezTo>
                      <a:pt x="12373" y="5339"/>
                      <a:pt x="12379" y="5333"/>
                      <a:pt x="12386" y="5333"/>
                    </a:cubicBezTo>
                    <a:lnTo>
                      <a:pt x="12466" y="5333"/>
                    </a:lnTo>
                    <a:cubicBezTo>
                      <a:pt x="12474" y="5333"/>
                      <a:pt x="12480" y="5339"/>
                      <a:pt x="12480" y="5346"/>
                    </a:cubicBezTo>
                    <a:cubicBezTo>
                      <a:pt x="12480" y="5354"/>
                      <a:pt x="12474" y="5360"/>
                      <a:pt x="12466" y="5360"/>
                    </a:cubicBezTo>
                    <a:close/>
                    <a:moveTo>
                      <a:pt x="12306" y="5360"/>
                    </a:moveTo>
                    <a:lnTo>
                      <a:pt x="12226" y="5360"/>
                    </a:lnTo>
                    <a:cubicBezTo>
                      <a:pt x="12219" y="5360"/>
                      <a:pt x="12213" y="5354"/>
                      <a:pt x="12213" y="5346"/>
                    </a:cubicBezTo>
                    <a:cubicBezTo>
                      <a:pt x="12213" y="5339"/>
                      <a:pt x="12219" y="5333"/>
                      <a:pt x="12226" y="5333"/>
                    </a:cubicBezTo>
                    <a:lnTo>
                      <a:pt x="12306" y="5333"/>
                    </a:lnTo>
                    <a:cubicBezTo>
                      <a:pt x="12314" y="5333"/>
                      <a:pt x="12320" y="5339"/>
                      <a:pt x="12320" y="5346"/>
                    </a:cubicBezTo>
                    <a:cubicBezTo>
                      <a:pt x="12320" y="5354"/>
                      <a:pt x="12314" y="5360"/>
                      <a:pt x="12306" y="5360"/>
                    </a:cubicBezTo>
                    <a:close/>
                    <a:moveTo>
                      <a:pt x="12146" y="5360"/>
                    </a:moveTo>
                    <a:lnTo>
                      <a:pt x="12066" y="5360"/>
                    </a:lnTo>
                    <a:cubicBezTo>
                      <a:pt x="12059" y="5360"/>
                      <a:pt x="12053" y="5354"/>
                      <a:pt x="12053" y="5346"/>
                    </a:cubicBezTo>
                    <a:cubicBezTo>
                      <a:pt x="12053" y="5339"/>
                      <a:pt x="12059" y="5333"/>
                      <a:pt x="12066" y="5333"/>
                    </a:cubicBezTo>
                    <a:lnTo>
                      <a:pt x="12146" y="5333"/>
                    </a:lnTo>
                    <a:cubicBezTo>
                      <a:pt x="12154" y="5333"/>
                      <a:pt x="12160" y="5339"/>
                      <a:pt x="12160" y="5346"/>
                    </a:cubicBezTo>
                    <a:cubicBezTo>
                      <a:pt x="12160" y="5354"/>
                      <a:pt x="12154" y="5360"/>
                      <a:pt x="12146" y="5360"/>
                    </a:cubicBezTo>
                    <a:close/>
                    <a:moveTo>
                      <a:pt x="11986" y="5360"/>
                    </a:moveTo>
                    <a:lnTo>
                      <a:pt x="11906" y="5360"/>
                    </a:lnTo>
                    <a:cubicBezTo>
                      <a:pt x="11899" y="5360"/>
                      <a:pt x="11893" y="5354"/>
                      <a:pt x="11893" y="5346"/>
                    </a:cubicBezTo>
                    <a:cubicBezTo>
                      <a:pt x="11893" y="5339"/>
                      <a:pt x="11899" y="5333"/>
                      <a:pt x="11906" y="5333"/>
                    </a:cubicBezTo>
                    <a:lnTo>
                      <a:pt x="11986" y="5333"/>
                    </a:lnTo>
                    <a:cubicBezTo>
                      <a:pt x="11994" y="5333"/>
                      <a:pt x="12000" y="5339"/>
                      <a:pt x="12000" y="5346"/>
                    </a:cubicBezTo>
                    <a:cubicBezTo>
                      <a:pt x="12000" y="5354"/>
                      <a:pt x="11994" y="5360"/>
                      <a:pt x="11986" y="5360"/>
                    </a:cubicBezTo>
                    <a:close/>
                    <a:moveTo>
                      <a:pt x="11826" y="5360"/>
                    </a:moveTo>
                    <a:lnTo>
                      <a:pt x="11746" y="5360"/>
                    </a:lnTo>
                    <a:cubicBezTo>
                      <a:pt x="11739" y="5360"/>
                      <a:pt x="11733" y="5354"/>
                      <a:pt x="11733" y="5346"/>
                    </a:cubicBezTo>
                    <a:cubicBezTo>
                      <a:pt x="11733" y="5339"/>
                      <a:pt x="11739" y="5333"/>
                      <a:pt x="11746" y="5333"/>
                    </a:cubicBezTo>
                    <a:lnTo>
                      <a:pt x="11826" y="5333"/>
                    </a:lnTo>
                    <a:cubicBezTo>
                      <a:pt x="11834" y="5333"/>
                      <a:pt x="11840" y="5339"/>
                      <a:pt x="11840" y="5346"/>
                    </a:cubicBezTo>
                    <a:cubicBezTo>
                      <a:pt x="11840" y="5354"/>
                      <a:pt x="11834" y="5360"/>
                      <a:pt x="11826" y="5360"/>
                    </a:cubicBezTo>
                    <a:close/>
                    <a:moveTo>
                      <a:pt x="11666" y="5360"/>
                    </a:moveTo>
                    <a:lnTo>
                      <a:pt x="11586" y="5360"/>
                    </a:lnTo>
                    <a:cubicBezTo>
                      <a:pt x="11579" y="5360"/>
                      <a:pt x="11573" y="5354"/>
                      <a:pt x="11573" y="5346"/>
                    </a:cubicBezTo>
                    <a:cubicBezTo>
                      <a:pt x="11573" y="5339"/>
                      <a:pt x="11579" y="5333"/>
                      <a:pt x="11586" y="5333"/>
                    </a:cubicBezTo>
                    <a:lnTo>
                      <a:pt x="11666" y="5333"/>
                    </a:lnTo>
                    <a:cubicBezTo>
                      <a:pt x="11674" y="5333"/>
                      <a:pt x="11680" y="5339"/>
                      <a:pt x="11680" y="5346"/>
                    </a:cubicBezTo>
                    <a:cubicBezTo>
                      <a:pt x="11680" y="5354"/>
                      <a:pt x="11674" y="5360"/>
                      <a:pt x="11666" y="5360"/>
                    </a:cubicBezTo>
                    <a:close/>
                    <a:moveTo>
                      <a:pt x="11506" y="5360"/>
                    </a:moveTo>
                    <a:lnTo>
                      <a:pt x="11426" y="5360"/>
                    </a:lnTo>
                    <a:cubicBezTo>
                      <a:pt x="11419" y="5360"/>
                      <a:pt x="11413" y="5354"/>
                      <a:pt x="11413" y="5346"/>
                    </a:cubicBezTo>
                    <a:cubicBezTo>
                      <a:pt x="11413" y="5339"/>
                      <a:pt x="11419" y="5333"/>
                      <a:pt x="11426" y="5333"/>
                    </a:cubicBezTo>
                    <a:lnTo>
                      <a:pt x="11506" y="5333"/>
                    </a:lnTo>
                    <a:cubicBezTo>
                      <a:pt x="11514" y="5333"/>
                      <a:pt x="11520" y="5339"/>
                      <a:pt x="11520" y="5346"/>
                    </a:cubicBezTo>
                    <a:cubicBezTo>
                      <a:pt x="11520" y="5354"/>
                      <a:pt x="11514" y="5360"/>
                      <a:pt x="11506" y="5360"/>
                    </a:cubicBezTo>
                    <a:close/>
                    <a:moveTo>
                      <a:pt x="11346" y="5360"/>
                    </a:moveTo>
                    <a:lnTo>
                      <a:pt x="11266" y="5360"/>
                    </a:lnTo>
                    <a:cubicBezTo>
                      <a:pt x="11259" y="5360"/>
                      <a:pt x="11253" y="5354"/>
                      <a:pt x="11253" y="5346"/>
                    </a:cubicBezTo>
                    <a:cubicBezTo>
                      <a:pt x="11253" y="5339"/>
                      <a:pt x="11259" y="5333"/>
                      <a:pt x="11266" y="5333"/>
                    </a:cubicBezTo>
                    <a:lnTo>
                      <a:pt x="11346" y="5333"/>
                    </a:lnTo>
                    <a:cubicBezTo>
                      <a:pt x="11354" y="5333"/>
                      <a:pt x="11360" y="5339"/>
                      <a:pt x="11360" y="5346"/>
                    </a:cubicBezTo>
                    <a:cubicBezTo>
                      <a:pt x="11360" y="5354"/>
                      <a:pt x="11354" y="5360"/>
                      <a:pt x="11346" y="5360"/>
                    </a:cubicBezTo>
                    <a:close/>
                    <a:moveTo>
                      <a:pt x="11186" y="5360"/>
                    </a:moveTo>
                    <a:lnTo>
                      <a:pt x="11106" y="5360"/>
                    </a:lnTo>
                    <a:cubicBezTo>
                      <a:pt x="11099" y="5360"/>
                      <a:pt x="11093" y="5354"/>
                      <a:pt x="11093" y="5346"/>
                    </a:cubicBezTo>
                    <a:cubicBezTo>
                      <a:pt x="11093" y="5339"/>
                      <a:pt x="11099" y="5333"/>
                      <a:pt x="11106" y="5333"/>
                    </a:cubicBezTo>
                    <a:lnTo>
                      <a:pt x="11186" y="5333"/>
                    </a:lnTo>
                    <a:cubicBezTo>
                      <a:pt x="11194" y="5333"/>
                      <a:pt x="11200" y="5339"/>
                      <a:pt x="11200" y="5346"/>
                    </a:cubicBezTo>
                    <a:cubicBezTo>
                      <a:pt x="11200" y="5354"/>
                      <a:pt x="11194" y="5360"/>
                      <a:pt x="11186" y="5360"/>
                    </a:cubicBezTo>
                    <a:close/>
                    <a:moveTo>
                      <a:pt x="11026" y="5360"/>
                    </a:moveTo>
                    <a:lnTo>
                      <a:pt x="10946" y="5360"/>
                    </a:lnTo>
                    <a:cubicBezTo>
                      <a:pt x="10939" y="5360"/>
                      <a:pt x="10933" y="5354"/>
                      <a:pt x="10933" y="5346"/>
                    </a:cubicBezTo>
                    <a:cubicBezTo>
                      <a:pt x="10933" y="5339"/>
                      <a:pt x="10939" y="5333"/>
                      <a:pt x="10946" y="5333"/>
                    </a:cubicBezTo>
                    <a:lnTo>
                      <a:pt x="11026" y="5333"/>
                    </a:lnTo>
                    <a:cubicBezTo>
                      <a:pt x="11034" y="5333"/>
                      <a:pt x="11040" y="5339"/>
                      <a:pt x="11040" y="5346"/>
                    </a:cubicBezTo>
                    <a:cubicBezTo>
                      <a:pt x="11040" y="5354"/>
                      <a:pt x="11034" y="5360"/>
                      <a:pt x="11026" y="5360"/>
                    </a:cubicBezTo>
                    <a:close/>
                    <a:moveTo>
                      <a:pt x="10866" y="5360"/>
                    </a:moveTo>
                    <a:lnTo>
                      <a:pt x="10786" y="5360"/>
                    </a:lnTo>
                    <a:cubicBezTo>
                      <a:pt x="10779" y="5360"/>
                      <a:pt x="10773" y="5354"/>
                      <a:pt x="10773" y="5346"/>
                    </a:cubicBezTo>
                    <a:cubicBezTo>
                      <a:pt x="10773" y="5339"/>
                      <a:pt x="10779" y="5333"/>
                      <a:pt x="10786" y="5333"/>
                    </a:cubicBezTo>
                    <a:lnTo>
                      <a:pt x="10866" y="5333"/>
                    </a:lnTo>
                    <a:cubicBezTo>
                      <a:pt x="10874" y="5333"/>
                      <a:pt x="10880" y="5339"/>
                      <a:pt x="10880" y="5346"/>
                    </a:cubicBezTo>
                    <a:cubicBezTo>
                      <a:pt x="10880" y="5354"/>
                      <a:pt x="10874" y="5360"/>
                      <a:pt x="10866" y="5360"/>
                    </a:cubicBezTo>
                    <a:close/>
                    <a:moveTo>
                      <a:pt x="10706" y="5360"/>
                    </a:moveTo>
                    <a:lnTo>
                      <a:pt x="10626" y="5360"/>
                    </a:lnTo>
                    <a:cubicBezTo>
                      <a:pt x="10619" y="5360"/>
                      <a:pt x="10613" y="5354"/>
                      <a:pt x="10613" y="5346"/>
                    </a:cubicBezTo>
                    <a:cubicBezTo>
                      <a:pt x="10613" y="5339"/>
                      <a:pt x="10619" y="5333"/>
                      <a:pt x="10626" y="5333"/>
                    </a:cubicBezTo>
                    <a:lnTo>
                      <a:pt x="10706" y="5333"/>
                    </a:lnTo>
                    <a:cubicBezTo>
                      <a:pt x="10714" y="5333"/>
                      <a:pt x="10720" y="5339"/>
                      <a:pt x="10720" y="5346"/>
                    </a:cubicBezTo>
                    <a:cubicBezTo>
                      <a:pt x="10720" y="5354"/>
                      <a:pt x="10714" y="5360"/>
                      <a:pt x="10706" y="5360"/>
                    </a:cubicBezTo>
                    <a:close/>
                    <a:moveTo>
                      <a:pt x="10546" y="5360"/>
                    </a:moveTo>
                    <a:lnTo>
                      <a:pt x="10466" y="5360"/>
                    </a:lnTo>
                    <a:cubicBezTo>
                      <a:pt x="10459" y="5360"/>
                      <a:pt x="10453" y="5354"/>
                      <a:pt x="10453" y="5346"/>
                    </a:cubicBezTo>
                    <a:cubicBezTo>
                      <a:pt x="10453" y="5339"/>
                      <a:pt x="10459" y="5333"/>
                      <a:pt x="10466" y="5333"/>
                    </a:cubicBezTo>
                    <a:lnTo>
                      <a:pt x="10546" y="5333"/>
                    </a:lnTo>
                    <a:cubicBezTo>
                      <a:pt x="10554" y="5333"/>
                      <a:pt x="10560" y="5339"/>
                      <a:pt x="10560" y="5346"/>
                    </a:cubicBezTo>
                    <a:cubicBezTo>
                      <a:pt x="10560" y="5354"/>
                      <a:pt x="10554" y="5360"/>
                      <a:pt x="10546" y="5360"/>
                    </a:cubicBezTo>
                    <a:close/>
                    <a:moveTo>
                      <a:pt x="10386" y="5360"/>
                    </a:moveTo>
                    <a:lnTo>
                      <a:pt x="10306" y="5360"/>
                    </a:lnTo>
                    <a:cubicBezTo>
                      <a:pt x="10299" y="5360"/>
                      <a:pt x="10293" y="5354"/>
                      <a:pt x="10293" y="5346"/>
                    </a:cubicBezTo>
                    <a:cubicBezTo>
                      <a:pt x="10293" y="5339"/>
                      <a:pt x="10299" y="5333"/>
                      <a:pt x="10306" y="5333"/>
                    </a:cubicBezTo>
                    <a:lnTo>
                      <a:pt x="10386" y="5333"/>
                    </a:lnTo>
                    <a:cubicBezTo>
                      <a:pt x="10394" y="5333"/>
                      <a:pt x="10400" y="5339"/>
                      <a:pt x="10400" y="5346"/>
                    </a:cubicBezTo>
                    <a:cubicBezTo>
                      <a:pt x="10400" y="5354"/>
                      <a:pt x="10394" y="5360"/>
                      <a:pt x="10386" y="5360"/>
                    </a:cubicBezTo>
                    <a:close/>
                    <a:moveTo>
                      <a:pt x="10226" y="5360"/>
                    </a:moveTo>
                    <a:lnTo>
                      <a:pt x="10146" y="5360"/>
                    </a:lnTo>
                    <a:cubicBezTo>
                      <a:pt x="10139" y="5360"/>
                      <a:pt x="10133" y="5354"/>
                      <a:pt x="10133" y="5346"/>
                    </a:cubicBezTo>
                    <a:cubicBezTo>
                      <a:pt x="10133" y="5339"/>
                      <a:pt x="10139" y="5333"/>
                      <a:pt x="10146" y="5333"/>
                    </a:cubicBezTo>
                    <a:lnTo>
                      <a:pt x="10226" y="5333"/>
                    </a:lnTo>
                    <a:cubicBezTo>
                      <a:pt x="10234" y="5333"/>
                      <a:pt x="10240" y="5339"/>
                      <a:pt x="10240" y="5346"/>
                    </a:cubicBezTo>
                    <a:cubicBezTo>
                      <a:pt x="10240" y="5354"/>
                      <a:pt x="10234" y="5360"/>
                      <a:pt x="10226" y="5360"/>
                    </a:cubicBezTo>
                    <a:close/>
                    <a:moveTo>
                      <a:pt x="10066" y="5360"/>
                    </a:moveTo>
                    <a:lnTo>
                      <a:pt x="9986" y="5360"/>
                    </a:lnTo>
                    <a:cubicBezTo>
                      <a:pt x="9979" y="5360"/>
                      <a:pt x="9973" y="5354"/>
                      <a:pt x="9973" y="5346"/>
                    </a:cubicBezTo>
                    <a:cubicBezTo>
                      <a:pt x="9973" y="5339"/>
                      <a:pt x="9979" y="5333"/>
                      <a:pt x="9986" y="5333"/>
                    </a:cubicBezTo>
                    <a:lnTo>
                      <a:pt x="10066" y="5333"/>
                    </a:lnTo>
                    <a:cubicBezTo>
                      <a:pt x="10074" y="5333"/>
                      <a:pt x="10080" y="5339"/>
                      <a:pt x="10080" y="5346"/>
                    </a:cubicBezTo>
                    <a:cubicBezTo>
                      <a:pt x="10080" y="5354"/>
                      <a:pt x="10074" y="5360"/>
                      <a:pt x="10066" y="5360"/>
                    </a:cubicBezTo>
                    <a:close/>
                    <a:moveTo>
                      <a:pt x="9906" y="5360"/>
                    </a:moveTo>
                    <a:lnTo>
                      <a:pt x="9826" y="5360"/>
                    </a:lnTo>
                    <a:cubicBezTo>
                      <a:pt x="9819" y="5360"/>
                      <a:pt x="9813" y="5354"/>
                      <a:pt x="9813" y="5346"/>
                    </a:cubicBezTo>
                    <a:cubicBezTo>
                      <a:pt x="9813" y="5339"/>
                      <a:pt x="9819" y="5333"/>
                      <a:pt x="9826" y="5333"/>
                    </a:cubicBezTo>
                    <a:lnTo>
                      <a:pt x="9906" y="5333"/>
                    </a:lnTo>
                    <a:cubicBezTo>
                      <a:pt x="9914" y="5333"/>
                      <a:pt x="9920" y="5339"/>
                      <a:pt x="9920" y="5346"/>
                    </a:cubicBezTo>
                    <a:cubicBezTo>
                      <a:pt x="9920" y="5354"/>
                      <a:pt x="9914" y="5360"/>
                      <a:pt x="9906" y="5360"/>
                    </a:cubicBezTo>
                    <a:close/>
                    <a:moveTo>
                      <a:pt x="9746" y="5360"/>
                    </a:moveTo>
                    <a:lnTo>
                      <a:pt x="9666" y="5360"/>
                    </a:lnTo>
                    <a:cubicBezTo>
                      <a:pt x="9659" y="5360"/>
                      <a:pt x="9653" y="5354"/>
                      <a:pt x="9653" y="5346"/>
                    </a:cubicBezTo>
                    <a:cubicBezTo>
                      <a:pt x="9653" y="5339"/>
                      <a:pt x="9659" y="5333"/>
                      <a:pt x="9666" y="5333"/>
                    </a:cubicBezTo>
                    <a:lnTo>
                      <a:pt x="9746" y="5333"/>
                    </a:lnTo>
                    <a:cubicBezTo>
                      <a:pt x="9754" y="5333"/>
                      <a:pt x="9760" y="5339"/>
                      <a:pt x="9760" y="5346"/>
                    </a:cubicBezTo>
                    <a:cubicBezTo>
                      <a:pt x="9760" y="5354"/>
                      <a:pt x="9754" y="5360"/>
                      <a:pt x="9746" y="5360"/>
                    </a:cubicBezTo>
                    <a:close/>
                    <a:moveTo>
                      <a:pt x="9586" y="5360"/>
                    </a:moveTo>
                    <a:lnTo>
                      <a:pt x="9506" y="5360"/>
                    </a:lnTo>
                    <a:cubicBezTo>
                      <a:pt x="9499" y="5360"/>
                      <a:pt x="9493" y="5354"/>
                      <a:pt x="9493" y="5346"/>
                    </a:cubicBezTo>
                    <a:cubicBezTo>
                      <a:pt x="9493" y="5339"/>
                      <a:pt x="9499" y="5333"/>
                      <a:pt x="9506" y="5333"/>
                    </a:cubicBezTo>
                    <a:lnTo>
                      <a:pt x="9586" y="5333"/>
                    </a:lnTo>
                    <a:cubicBezTo>
                      <a:pt x="9594" y="5333"/>
                      <a:pt x="9600" y="5339"/>
                      <a:pt x="9600" y="5346"/>
                    </a:cubicBezTo>
                    <a:cubicBezTo>
                      <a:pt x="9600" y="5354"/>
                      <a:pt x="9594" y="5360"/>
                      <a:pt x="9586" y="5360"/>
                    </a:cubicBezTo>
                    <a:close/>
                    <a:moveTo>
                      <a:pt x="9426" y="5360"/>
                    </a:moveTo>
                    <a:lnTo>
                      <a:pt x="9346" y="5360"/>
                    </a:lnTo>
                    <a:cubicBezTo>
                      <a:pt x="9339" y="5360"/>
                      <a:pt x="9333" y="5354"/>
                      <a:pt x="9333" y="5346"/>
                    </a:cubicBezTo>
                    <a:cubicBezTo>
                      <a:pt x="9333" y="5339"/>
                      <a:pt x="9339" y="5333"/>
                      <a:pt x="9346" y="5333"/>
                    </a:cubicBezTo>
                    <a:lnTo>
                      <a:pt x="9426" y="5333"/>
                    </a:lnTo>
                    <a:cubicBezTo>
                      <a:pt x="9434" y="5333"/>
                      <a:pt x="9440" y="5339"/>
                      <a:pt x="9440" y="5346"/>
                    </a:cubicBezTo>
                    <a:cubicBezTo>
                      <a:pt x="9440" y="5354"/>
                      <a:pt x="9434" y="5360"/>
                      <a:pt x="9426" y="5360"/>
                    </a:cubicBezTo>
                    <a:close/>
                    <a:moveTo>
                      <a:pt x="9266" y="5360"/>
                    </a:moveTo>
                    <a:lnTo>
                      <a:pt x="9186" y="5360"/>
                    </a:lnTo>
                    <a:cubicBezTo>
                      <a:pt x="9179" y="5360"/>
                      <a:pt x="9173" y="5354"/>
                      <a:pt x="9173" y="5346"/>
                    </a:cubicBezTo>
                    <a:cubicBezTo>
                      <a:pt x="9173" y="5339"/>
                      <a:pt x="9179" y="5333"/>
                      <a:pt x="9186" y="5333"/>
                    </a:cubicBezTo>
                    <a:lnTo>
                      <a:pt x="9266" y="5333"/>
                    </a:lnTo>
                    <a:cubicBezTo>
                      <a:pt x="9274" y="5333"/>
                      <a:pt x="9280" y="5339"/>
                      <a:pt x="9280" y="5346"/>
                    </a:cubicBezTo>
                    <a:cubicBezTo>
                      <a:pt x="9280" y="5354"/>
                      <a:pt x="9274" y="5360"/>
                      <a:pt x="9266" y="5360"/>
                    </a:cubicBezTo>
                    <a:close/>
                    <a:moveTo>
                      <a:pt x="9106" y="5360"/>
                    </a:moveTo>
                    <a:lnTo>
                      <a:pt x="9026" y="5360"/>
                    </a:lnTo>
                    <a:cubicBezTo>
                      <a:pt x="9019" y="5360"/>
                      <a:pt x="9013" y="5354"/>
                      <a:pt x="9013" y="5346"/>
                    </a:cubicBezTo>
                    <a:cubicBezTo>
                      <a:pt x="9013" y="5339"/>
                      <a:pt x="9019" y="5333"/>
                      <a:pt x="9026" y="5333"/>
                    </a:cubicBezTo>
                    <a:lnTo>
                      <a:pt x="9106" y="5333"/>
                    </a:lnTo>
                    <a:cubicBezTo>
                      <a:pt x="9114" y="5333"/>
                      <a:pt x="9120" y="5339"/>
                      <a:pt x="9120" y="5346"/>
                    </a:cubicBezTo>
                    <a:cubicBezTo>
                      <a:pt x="9120" y="5354"/>
                      <a:pt x="9114" y="5360"/>
                      <a:pt x="9106" y="5360"/>
                    </a:cubicBezTo>
                    <a:close/>
                    <a:moveTo>
                      <a:pt x="8946" y="5360"/>
                    </a:moveTo>
                    <a:lnTo>
                      <a:pt x="8866" y="5360"/>
                    </a:lnTo>
                    <a:cubicBezTo>
                      <a:pt x="8859" y="5360"/>
                      <a:pt x="8853" y="5354"/>
                      <a:pt x="8853" y="5346"/>
                    </a:cubicBezTo>
                    <a:cubicBezTo>
                      <a:pt x="8853" y="5339"/>
                      <a:pt x="8859" y="5333"/>
                      <a:pt x="8866" y="5333"/>
                    </a:cubicBezTo>
                    <a:lnTo>
                      <a:pt x="8946" y="5333"/>
                    </a:lnTo>
                    <a:cubicBezTo>
                      <a:pt x="8954" y="5333"/>
                      <a:pt x="8960" y="5339"/>
                      <a:pt x="8960" y="5346"/>
                    </a:cubicBezTo>
                    <a:cubicBezTo>
                      <a:pt x="8960" y="5354"/>
                      <a:pt x="8954" y="5360"/>
                      <a:pt x="8946" y="5360"/>
                    </a:cubicBezTo>
                    <a:close/>
                    <a:moveTo>
                      <a:pt x="8786" y="5360"/>
                    </a:moveTo>
                    <a:lnTo>
                      <a:pt x="8706" y="5360"/>
                    </a:lnTo>
                    <a:cubicBezTo>
                      <a:pt x="8699" y="5360"/>
                      <a:pt x="8693" y="5354"/>
                      <a:pt x="8693" y="5346"/>
                    </a:cubicBezTo>
                    <a:cubicBezTo>
                      <a:pt x="8693" y="5339"/>
                      <a:pt x="8699" y="5333"/>
                      <a:pt x="8706" y="5333"/>
                    </a:cubicBezTo>
                    <a:lnTo>
                      <a:pt x="8786" y="5333"/>
                    </a:lnTo>
                    <a:cubicBezTo>
                      <a:pt x="8794" y="5333"/>
                      <a:pt x="8800" y="5339"/>
                      <a:pt x="8800" y="5346"/>
                    </a:cubicBezTo>
                    <a:cubicBezTo>
                      <a:pt x="8800" y="5354"/>
                      <a:pt x="8794" y="5360"/>
                      <a:pt x="8786" y="5360"/>
                    </a:cubicBezTo>
                    <a:close/>
                    <a:moveTo>
                      <a:pt x="8626" y="5360"/>
                    </a:moveTo>
                    <a:lnTo>
                      <a:pt x="8546" y="5360"/>
                    </a:lnTo>
                    <a:cubicBezTo>
                      <a:pt x="8539" y="5360"/>
                      <a:pt x="8533" y="5354"/>
                      <a:pt x="8533" y="5346"/>
                    </a:cubicBezTo>
                    <a:cubicBezTo>
                      <a:pt x="8533" y="5339"/>
                      <a:pt x="8539" y="5333"/>
                      <a:pt x="8546" y="5333"/>
                    </a:cubicBezTo>
                    <a:lnTo>
                      <a:pt x="8626" y="5333"/>
                    </a:lnTo>
                    <a:cubicBezTo>
                      <a:pt x="8634" y="5333"/>
                      <a:pt x="8640" y="5339"/>
                      <a:pt x="8640" y="5346"/>
                    </a:cubicBezTo>
                    <a:cubicBezTo>
                      <a:pt x="8640" y="5354"/>
                      <a:pt x="8634" y="5360"/>
                      <a:pt x="8626" y="5360"/>
                    </a:cubicBezTo>
                    <a:close/>
                    <a:moveTo>
                      <a:pt x="8466" y="5360"/>
                    </a:moveTo>
                    <a:lnTo>
                      <a:pt x="8386" y="5360"/>
                    </a:lnTo>
                    <a:cubicBezTo>
                      <a:pt x="8379" y="5360"/>
                      <a:pt x="8373" y="5354"/>
                      <a:pt x="8373" y="5346"/>
                    </a:cubicBezTo>
                    <a:cubicBezTo>
                      <a:pt x="8373" y="5339"/>
                      <a:pt x="8379" y="5333"/>
                      <a:pt x="8386" y="5333"/>
                    </a:cubicBezTo>
                    <a:lnTo>
                      <a:pt x="8466" y="5333"/>
                    </a:lnTo>
                    <a:cubicBezTo>
                      <a:pt x="8474" y="5333"/>
                      <a:pt x="8480" y="5339"/>
                      <a:pt x="8480" y="5346"/>
                    </a:cubicBezTo>
                    <a:cubicBezTo>
                      <a:pt x="8480" y="5354"/>
                      <a:pt x="8474" y="5360"/>
                      <a:pt x="8466" y="5360"/>
                    </a:cubicBezTo>
                    <a:close/>
                    <a:moveTo>
                      <a:pt x="8306" y="5360"/>
                    </a:moveTo>
                    <a:lnTo>
                      <a:pt x="8226" y="5360"/>
                    </a:lnTo>
                    <a:cubicBezTo>
                      <a:pt x="8219" y="5360"/>
                      <a:pt x="8213" y="5354"/>
                      <a:pt x="8213" y="5346"/>
                    </a:cubicBezTo>
                    <a:cubicBezTo>
                      <a:pt x="8213" y="5339"/>
                      <a:pt x="8219" y="5333"/>
                      <a:pt x="8226" y="5333"/>
                    </a:cubicBezTo>
                    <a:lnTo>
                      <a:pt x="8306" y="5333"/>
                    </a:lnTo>
                    <a:cubicBezTo>
                      <a:pt x="8314" y="5333"/>
                      <a:pt x="8320" y="5339"/>
                      <a:pt x="8320" y="5346"/>
                    </a:cubicBezTo>
                    <a:cubicBezTo>
                      <a:pt x="8320" y="5354"/>
                      <a:pt x="8314" y="5360"/>
                      <a:pt x="8306" y="5360"/>
                    </a:cubicBezTo>
                    <a:close/>
                    <a:moveTo>
                      <a:pt x="8146" y="5360"/>
                    </a:moveTo>
                    <a:lnTo>
                      <a:pt x="8066" y="5360"/>
                    </a:lnTo>
                    <a:cubicBezTo>
                      <a:pt x="8059" y="5360"/>
                      <a:pt x="8053" y="5354"/>
                      <a:pt x="8053" y="5346"/>
                    </a:cubicBezTo>
                    <a:cubicBezTo>
                      <a:pt x="8053" y="5339"/>
                      <a:pt x="8059" y="5333"/>
                      <a:pt x="8066" y="5333"/>
                    </a:cubicBezTo>
                    <a:lnTo>
                      <a:pt x="8146" y="5333"/>
                    </a:lnTo>
                    <a:cubicBezTo>
                      <a:pt x="8154" y="5333"/>
                      <a:pt x="8160" y="5339"/>
                      <a:pt x="8160" y="5346"/>
                    </a:cubicBezTo>
                    <a:cubicBezTo>
                      <a:pt x="8160" y="5354"/>
                      <a:pt x="8154" y="5360"/>
                      <a:pt x="8146" y="5360"/>
                    </a:cubicBezTo>
                    <a:close/>
                    <a:moveTo>
                      <a:pt x="7986" y="5360"/>
                    </a:moveTo>
                    <a:lnTo>
                      <a:pt x="7906" y="5360"/>
                    </a:lnTo>
                    <a:cubicBezTo>
                      <a:pt x="7899" y="5360"/>
                      <a:pt x="7893" y="5354"/>
                      <a:pt x="7893" y="5346"/>
                    </a:cubicBezTo>
                    <a:cubicBezTo>
                      <a:pt x="7893" y="5339"/>
                      <a:pt x="7899" y="5333"/>
                      <a:pt x="7906" y="5333"/>
                    </a:cubicBezTo>
                    <a:lnTo>
                      <a:pt x="7986" y="5333"/>
                    </a:lnTo>
                    <a:cubicBezTo>
                      <a:pt x="7994" y="5333"/>
                      <a:pt x="8000" y="5339"/>
                      <a:pt x="8000" y="5346"/>
                    </a:cubicBezTo>
                    <a:cubicBezTo>
                      <a:pt x="8000" y="5354"/>
                      <a:pt x="7994" y="5360"/>
                      <a:pt x="7986" y="5360"/>
                    </a:cubicBezTo>
                    <a:close/>
                    <a:moveTo>
                      <a:pt x="7826" y="5360"/>
                    </a:moveTo>
                    <a:lnTo>
                      <a:pt x="7746" y="5360"/>
                    </a:lnTo>
                    <a:cubicBezTo>
                      <a:pt x="7739" y="5360"/>
                      <a:pt x="7733" y="5354"/>
                      <a:pt x="7733" y="5346"/>
                    </a:cubicBezTo>
                    <a:cubicBezTo>
                      <a:pt x="7733" y="5339"/>
                      <a:pt x="7739" y="5333"/>
                      <a:pt x="7746" y="5333"/>
                    </a:cubicBezTo>
                    <a:lnTo>
                      <a:pt x="7826" y="5333"/>
                    </a:lnTo>
                    <a:cubicBezTo>
                      <a:pt x="7834" y="5333"/>
                      <a:pt x="7840" y="5339"/>
                      <a:pt x="7840" y="5346"/>
                    </a:cubicBezTo>
                    <a:cubicBezTo>
                      <a:pt x="7840" y="5354"/>
                      <a:pt x="7834" y="5360"/>
                      <a:pt x="7826" y="5360"/>
                    </a:cubicBezTo>
                    <a:close/>
                    <a:moveTo>
                      <a:pt x="7666" y="5360"/>
                    </a:moveTo>
                    <a:lnTo>
                      <a:pt x="7586" y="5360"/>
                    </a:lnTo>
                    <a:cubicBezTo>
                      <a:pt x="7579" y="5360"/>
                      <a:pt x="7573" y="5354"/>
                      <a:pt x="7573" y="5346"/>
                    </a:cubicBezTo>
                    <a:cubicBezTo>
                      <a:pt x="7573" y="5339"/>
                      <a:pt x="7579" y="5333"/>
                      <a:pt x="7586" y="5333"/>
                    </a:cubicBezTo>
                    <a:lnTo>
                      <a:pt x="7666" y="5333"/>
                    </a:lnTo>
                    <a:cubicBezTo>
                      <a:pt x="7674" y="5333"/>
                      <a:pt x="7680" y="5339"/>
                      <a:pt x="7680" y="5346"/>
                    </a:cubicBezTo>
                    <a:cubicBezTo>
                      <a:pt x="7680" y="5354"/>
                      <a:pt x="7674" y="5360"/>
                      <a:pt x="7666" y="5360"/>
                    </a:cubicBezTo>
                    <a:close/>
                    <a:moveTo>
                      <a:pt x="7506" y="5360"/>
                    </a:moveTo>
                    <a:lnTo>
                      <a:pt x="7426" y="5360"/>
                    </a:lnTo>
                    <a:cubicBezTo>
                      <a:pt x="7419" y="5360"/>
                      <a:pt x="7413" y="5354"/>
                      <a:pt x="7413" y="5346"/>
                    </a:cubicBezTo>
                    <a:cubicBezTo>
                      <a:pt x="7413" y="5339"/>
                      <a:pt x="7419" y="5333"/>
                      <a:pt x="7426" y="5333"/>
                    </a:cubicBezTo>
                    <a:lnTo>
                      <a:pt x="7506" y="5333"/>
                    </a:lnTo>
                    <a:cubicBezTo>
                      <a:pt x="7514" y="5333"/>
                      <a:pt x="7520" y="5339"/>
                      <a:pt x="7520" y="5346"/>
                    </a:cubicBezTo>
                    <a:cubicBezTo>
                      <a:pt x="7520" y="5354"/>
                      <a:pt x="7514" y="5360"/>
                      <a:pt x="7506" y="5360"/>
                    </a:cubicBezTo>
                    <a:close/>
                    <a:moveTo>
                      <a:pt x="7346" y="5360"/>
                    </a:moveTo>
                    <a:lnTo>
                      <a:pt x="7266" y="5360"/>
                    </a:lnTo>
                    <a:cubicBezTo>
                      <a:pt x="7259" y="5360"/>
                      <a:pt x="7253" y="5354"/>
                      <a:pt x="7253" y="5346"/>
                    </a:cubicBezTo>
                    <a:cubicBezTo>
                      <a:pt x="7253" y="5339"/>
                      <a:pt x="7259" y="5333"/>
                      <a:pt x="7266" y="5333"/>
                    </a:cubicBezTo>
                    <a:lnTo>
                      <a:pt x="7346" y="5333"/>
                    </a:lnTo>
                    <a:cubicBezTo>
                      <a:pt x="7354" y="5333"/>
                      <a:pt x="7360" y="5339"/>
                      <a:pt x="7360" y="5346"/>
                    </a:cubicBezTo>
                    <a:cubicBezTo>
                      <a:pt x="7360" y="5354"/>
                      <a:pt x="7354" y="5360"/>
                      <a:pt x="7346" y="5360"/>
                    </a:cubicBezTo>
                    <a:close/>
                    <a:moveTo>
                      <a:pt x="7186" y="5360"/>
                    </a:moveTo>
                    <a:lnTo>
                      <a:pt x="7106" y="5360"/>
                    </a:lnTo>
                    <a:cubicBezTo>
                      <a:pt x="7099" y="5360"/>
                      <a:pt x="7093" y="5354"/>
                      <a:pt x="7093" y="5346"/>
                    </a:cubicBezTo>
                    <a:cubicBezTo>
                      <a:pt x="7093" y="5339"/>
                      <a:pt x="7099" y="5333"/>
                      <a:pt x="7106" y="5333"/>
                    </a:cubicBezTo>
                    <a:lnTo>
                      <a:pt x="7186" y="5333"/>
                    </a:lnTo>
                    <a:cubicBezTo>
                      <a:pt x="7194" y="5333"/>
                      <a:pt x="7200" y="5339"/>
                      <a:pt x="7200" y="5346"/>
                    </a:cubicBezTo>
                    <a:cubicBezTo>
                      <a:pt x="7200" y="5354"/>
                      <a:pt x="7194" y="5360"/>
                      <a:pt x="7186" y="5360"/>
                    </a:cubicBezTo>
                    <a:close/>
                    <a:moveTo>
                      <a:pt x="7026" y="5360"/>
                    </a:moveTo>
                    <a:lnTo>
                      <a:pt x="6946" y="5360"/>
                    </a:lnTo>
                    <a:cubicBezTo>
                      <a:pt x="6939" y="5360"/>
                      <a:pt x="6933" y="5354"/>
                      <a:pt x="6933" y="5346"/>
                    </a:cubicBezTo>
                    <a:cubicBezTo>
                      <a:pt x="6933" y="5339"/>
                      <a:pt x="6939" y="5333"/>
                      <a:pt x="6946" y="5333"/>
                    </a:cubicBezTo>
                    <a:lnTo>
                      <a:pt x="7026" y="5333"/>
                    </a:lnTo>
                    <a:cubicBezTo>
                      <a:pt x="7034" y="5333"/>
                      <a:pt x="7040" y="5339"/>
                      <a:pt x="7040" y="5346"/>
                    </a:cubicBezTo>
                    <a:cubicBezTo>
                      <a:pt x="7040" y="5354"/>
                      <a:pt x="7034" y="5360"/>
                      <a:pt x="7026" y="5360"/>
                    </a:cubicBezTo>
                    <a:close/>
                    <a:moveTo>
                      <a:pt x="6866" y="5360"/>
                    </a:moveTo>
                    <a:lnTo>
                      <a:pt x="6786" y="5360"/>
                    </a:lnTo>
                    <a:cubicBezTo>
                      <a:pt x="6779" y="5360"/>
                      <a:pt x="6773" y="5354"/>
                      <a:pt x="6773" y="5346"/>
                    </a:cubicBezTo>
                    <a:cubicBezTo>
                      <a:pt x="6773" y="5339"/>
                      <a:pt x="6779" y="5333"/>
                      <a:pt x="6786" y="5333"/>
                    </a:cubicBezTo>
                    <a:lnTo>
                      <a:pt x="6866" y="5333"/>
                    </a:lnTo>
                    <a:cubicBezTo>
                      <a:pt x="6874" y="5333"/>
                      <a:pt x="6880" y="5339"/>
                      <a:pt x="6880" y="5346"/>
                    </a:cubicBezTo>
                    <a:cubicBezTo>
                      <a:pt x="6880" y="5354"/>
                      <a:pt x="6874" y="5360"/>
                      <a:pt x="6866" y="5360"/>
                    </a:cubicBezTo>
                    <a:close/>
                    <a:moveTo>
                      <a:pt x="6706" y="5360"/>
                    </a:moveTo>
                    <a:lnTo>
                      <a:pt x="6626" y="5360"/>
                    </a:lnTo>
                    <a:cubicBezTo>
                      <a:pt x="6619" y="5360"/>
                      <a:pt x="6613" y="5354"/>
                      <a:pt x="6613" y="5346"/>
                    </a:cubicBezTo>
                    <a:cubicBezTo>
                      <a:pt x="6613" y="5339"/>
                      <a:pt x="6619" y="5333"/>
                      <a:pt x="6626" y="5333"/>
                    </a:cubicBezTo>
                    <a:lnTo>
                      <a:pt x="6706" y="5333"/>
                    </a:lnTo>
                    <a:cubicBezTo>
                      <a:pt x="6714" y="5333"/>
                      <a:pt x="6720" y="5339"/>
                      <a:pt x="6720" y="5346"/>
                    </a:cubicBezTo>
                    <a:cubicBezTo>
                      <a:pt x="6720" y="5354"/>
                      <a:pt x="6714" y="5360"/>
                      <a:pt x="6706" y="5360"/>
                    </a:cubicBezTo>
                    <a:close/>
                    <a:moveTo>
                      <a:pt x="6546" y="5360"/>
                    </a:moveTo>
                    <a:lnTo>
                      <a:pt x="6466" y="5360"/>
                    </a:lnTo>
                    <a:cubicBezTo>
                      <a:pt x="6459" y="5360"/>
                      <a:pt x="6453" y="5354"/>
                      <a:pt x="6453" y="5346"/>
                    </a:cubicBezTo>
                    <a:cubicBezTo>
                      <a:pt x="6453" y="5339"/>
                      <a:pt x="6459" y="5333"/>
                      <a:pt x="6466" y="5333"/>
                    </a:cubicBezTo>
                    <a:lnTo>
                      <a:pt x="6546" y="5333"/>
                    </a:lnTo>
                    <a:cubicBezTo>
                      <a:pt x="6554" y="5333"/>
                      <a:pt x="6560" y="5339"/>
                      <a:pt x="6560" y="5346"/>
                    </a:cubicBezTo>
                    <a:cubicBezTo>
                      <a:pt x="6560" y="5354"/>
                      <a:pt x="6554" y="5360"/>
                      <a:pt x="6546" y="5360"/>
                    </a:cubicBezTo>
                    <a:close/>
                    <a:moveTo>
                      <a:pt x="6386" y="5360"/>
                    </a:moveTo>
                    <a:lnTo>
                      <a:pt x="6306" y="5360"/>
                    </a:lnTo>
                    <a:cubicBezTo>
                      <a:pt x="6299" y="5360"/>
                      <a:pt x="6293" y="5354"/>
                      <a:pt x="6293" y="5346"/>
                    </a:cubicBezTo>
                    <a:cubicBezTo>
                      <a:pt x="6293" y="5339"/>
                      <a:pt x="6299" y="5333"/>
                      <a:pt x="6306" y="5333"/>
                    </a:cubicBezTo>
                    <a:lnTo>
                      <a:pt x="6386" y="5333"/>
                    </a:lnTo>
                    <a:cubicBezTo>
                      <a:pt x="6394" y="5333"/>
                      <a:pt x="6400" y="5339"/>
                      <a:pt x="6400" y="5346"/>
                    </a:cubicBezTo>
                    <a:cubicBezTo>
                      <a:pt x="6400" y="5354"/>
                      <a:pt x="6394" y="5360"/>
                      <a:pt x="6386" y="5360"/>
                    </a:cubicBezTo>
                    <a:close/>
                    <a:moveTo>
                      <a:pt x="6226" y="5360"/>
                    </a:moveTo>
                    <a:lnTo>
                      <a:pt x="6146" y="5360"/>
                    </a:lnTo>
                    <a:cubicBezTo>
                      <a:pt x="6139" y="5360"/>
                      <a:pt x="6133" y="5354"/>
                      <a:pt x="6133" y="5346"/>
                    </a:cubicBezTo>
                    <a:cubicBezTo>
                      <a:pt x="6133" y="5339"/>
                      <a:pt x="6139" y="5333"/>
                      <a:pt x="6146" y="5333"/>
                    </a:cubicBezTo>
                    <a:lnTo>
                      <a:pt x="6226" y="5333"/>
                    </a:lnTo>
                    <a:cubicBezTo>
                      <a:pt x="6234" y="5333"/>
                      <a:pt x="6240" y="5339"/>
                      <a:pt x="6240" y="5346"/>
                    </a:cubicBezTo>
                    <a:cubicBezTo>
                      <a:pt x="6240" y="5354"/>
                      <a:pt x="6234" y="5360"/>
                      <a:pt x="6226" y="5360"/>
                    </a:cubicBezTo>
                    <a:close/>
                    <a:moveTo>
                      <a:pt x="6066" y="5360"/>
                    </a:moveTo>
                    <a:lnTo>
                      <a:pt x="5986" y="5360"/>
                    </a:lnTo>
                    <a:cubicBezTo>
                      <a:pt x="5979" y="5360"/>
                      <a:pt x="5973" y="5354"/>
                      <a:pt x="5973" y="5346"/>
                    </a:cubicBezTo>
                    <a:cubicBezTo>
                      <a:pt x="5973" y="5339"/>
                      <a:pt x="5979" y="5333"/>
                      <a:pt x="5986" y="5333"/>
                    </a:cubicBezTo>
                    <a:lnTo>
                      <a:pt x="6066" y="5333"/>
                    </a:lnTo>
                    <a:cubicBezTo>
                      <a:pt x="6074" y="5333"/>
                      <a:pt x="6080" y="5339"/>
                      <a:pt x="6080" y="5346"/>
                    </a:cubicBezTo>
                    <a:cubicBezTo>
                      <a:pt x="6080" y="5354"/>
                      <a:pt x="6074" y="5360"/>
                      <a:pt x="6066" y="5360"/>
                    </a:cubicBezTo>
                    <a:close/>
                    <a:moveTo>
                      <a:pt x="5906" y="5360"/>
                    </a:moveTo>
                    <a:lnTo>
                      <a:pt x="5826" y="5360"/>
                    </a:lnTo>
                    <a:cubicBezTo>
                      <a:pt x="5819" y="5360"/>
                      <a:pt x="5813" y="5354"/>
                      <a:pt x="5813" y="5346"/>
                    </a:cubicBezTo>
                    <a:cubicBezTo>
                      <a:pt x="5813" y="5339"/>
                      <a:pt x="5819" y="5333"/>
                      <a:pt x="5826" y="5333"/>
                    </a:cubicBezTo>
                    <a:lnTo>
                      <a:pt x="5906" y="5333"/>
                    </a:lnTo>
                    <a:cubicBezTo>
                      <a:pt x="5914" y="5333"/>
                      <a:pt x="5920" y="5339"/>
                      <a:pt x="5920" y="5346"/>
                    </a:cubicBezTo>
                    <a:cubicBezTo>
                      <a:pt x="5920" y="5354"/>
                      <a:pt x="5914" y="5360"/>
                      <a:pt x="5906" y="5360"/>
                    </a:cubicBezTo>
                    <a:close/>
                    <a:moveTo>
                      <a:pt x="5746" y="5360"/>
                    </a:moveTo>
                    <a:lnTo>
                      <a:pt x="5666" y="5360"/>
                    </a:lnTo>
                    <a:cubicBezTo>
                      <a:pt x="5659" y="5360"/>
                      <a:pt x="5653" y="5354"/>
                      <a:pt x="5653" y="5346"/>
                    </a:cubicBezTo>
                    <a:cubicBezTo>
                      <a:pt x="5653" y="5339"/>
                      <a:pt x="5659" y="5333"/>
                      <a:pt x="5666" y="5333"/>
                    </a:cubicBezTo>
                    <a:lnTo>
                      <a:pt x="5746" y="5333"/>
                    </a:lnTo>
                    <a:cubicBezTo>
                      <a:pt x="5754" y="5333"/>
                      <a:pt x="5760" y="5339"/>
                      <a:pt x="5760" y="5346"/>
                    </a:cubicBezTo>
                    <a:cubicBezTo>
                      <a:pt x="5760" y="5354"/>
                      <a:pt x="5754" y="5360"/>
                      <a:pt x="5746" y="5360"/>
                    </a:cubicBezTo>
                    <a:close/>
                    <a:moveTo>
                      <a:pt x="5586" y="5360"/>
                    </a:moveTo>
                    <a:lnTo>
                      <a:pt x="5506" y="5360"/>
                    </a:lnTo>
                    <a:cubicBezTo>
                      <a:pt x="5499" y="5360"/>
                      <a:pt x="5493" y="5354"/>
                      <a:pt x="5493" y="5346"/>
                    </a:cubicBezTo>
                    <a:cubicBezTo>
                      <a:pt x="5493" y="5339"/>
                      <a:pt x="5499" y="5333"/>
                      <a:pt x="5506" y="5333"/>
                    </a:cubicBezTo>
                    <a:lnTo>
                      <a:pt x="5586" y="5333"/>
                    </a:lnTo>
                    <a:cubicBezTo>
                      <a:pt x="5594" y="5333"/>
                      <a:pt x="5600" y="5339"/>
                      <a:pt x="5600" y="5346"/>
                    </a:cubicBezTo>
                    <a:cubicBezTo>
                      <a:pt x="5600" y="5354"/>
                      <a:pt x="5594" y="5360"/>
                      <a:pt x="5586" y="5360"/>
                    </a:cubicBezTo>
                    <a:close/>
                    <a:moveTo>
                      <a:pt x="5426" y="5360"/>
                    </a:moveTo>
                    <a:lnTo>
                      <a:pt x="5346" y="5360"/>
                    </a:lnTo>
                    <a:cubicBezTo>
                      <a:pt x="5339" y="5360"/>
                      <a:pt x="5333" y="5354"/>
                      <a:pt x="5333" y="5346"/>
                    </a:cubicBezTo>
                    <a:cubicBezTo>
                      <a:pt x="5333" y="5339"/>
                      <a:pt x="5339" y="5333"/>
                      <a:pt x="5346" y="5333"/>
                    </a:cubicBezTo>
                    <a:lnTo>
                      <a:pt x="5426" y="5333"/>
                    </a:lnTo>
                    <a:cubicBezTo>
                      <a:pt x="5434" y="5333"/>
                      <a:pt x="5440" y="5339"/>
                      <a:pt x="5440" y="5346"/>
                    </a:cubicBezTo>
                    <a:cubicBezTo>
                      <a:pt x="5440" y="5354"/>
                      <a:pt x="5434" y="5360"/>
                      <a:pt x="5426" y="5360"/>
                    </a:cubicBezTo>
                    <a:close/>
                    <a:moveTo>
                      <a:pt x="5266" y="5360"/>
                    </a:moveTo>
                    <a:lnTo>
                      <a:pt x="5186" y="5360"/>
                    </a:lnTo>
                    <a:cubicBezTo>
                      <a:pt x="5179" y="5360"/>
                      <a:pt x="5173" y="5354"/>
                      <a:pt x="5173" y="5346"/>
                    </a:cubicBezTo>
                    <a:cubicBezTo>
                      <a:pt x="5173" y="5339"/>
                      <a:pt x="5179" y="5333"/>
                      <a:pt x="5186" y="5333"/>
                    </a:cubicBezTo>
                    <a:lnTo>
                      <a:pt x="5266" y="5333"/>
                    </a:lnTo>
                    <a:cubicBezTo>
                      <a:pt x="5274" y="5333"/>
                      <a:pt x="5280" y="5339"/>
                      <a:pt x="5280" y="5346"/>
                    </a:cubicBezTo>
                    <a:cubicBezTo>
                      <a:pt x="5280" y="5354"/>
                      <a:pt x="5274" y="5360"/>
                      <a:pt x="5266" y="5360"/>
                    </a:cubicBezTo>
                    <a:close/>
                    <a:moveTo>
                      <a:pt x="5106" y="5360"/>
                    </a:moveTo>
                    <a:lnTo>
                      <a:pt x="5026" y="5360"/>
                    </a:lnTo>
                    <a:cubicBezTo>
                      <a:pt x="5019" y="5360"/>
                      <a:pt x="5013" y="5354"/>
                      <a:pt x="5013" y="5346"/>
                    </a:cubicBezTo>
                    <a:cubicBezTo>
                      <a:pt x="5013" y="5339"/>
                      <a:pt x="5019" y="5333"/>
                      <a:pt x="5026" y="5333"/>
                    </a:cubicBezTo>
                    <a:lnTo>
                      <a:pt x="5106" y="5333"/>
                    </a:lnTo>
                    <a:cubicBezTo>
                      <a:pt x="5114" y="5333"/>
                      <a:pt x="5120" y="5339"/>
                      <a:pt x="5120" y="5346"/>
                    </a:cubicBezTo>
                    <a:cubicBezTo>
                      <a:pt x="5120" y="5354"/>
                      <a:pt x="5114" y="5360"/>
                      <a:pt x="5106" y="5360"/>
                    </a:cubicBezTo>
                    <a:close/>
                    <a:moveTo>
                      <a:pt x="4946" y="5360"/>
                    </a:moveTo>
                    <a:lnTo>
                      <a:pt x="4866" y="5360"/>
                    </a:lnTo>
                    <a:cubicBezTo>
                      <a:pt x="4859" y="5360"/>
                      <a:pt x="4853" y="5354"/>
                      <a:pt x="4853" y="5346"/>
                    </a:cubicBezTo>
                    <a:cubicBezTo>
                      <a:pt x="4853" y="5339"/>
                      <a:pt x="4859" y="5333"/>
                      <a:pt x="4866" y="5333"/>
                    </a:cubicBezTo>
                    <a:lnTo>
                      <a:pt x="4946" y="5333"/>
                    </a:lnTo>
                    <a:cubicBezTo>
                      <a:pt x="4954" y="5333"/>
                      <a:pt x="4960" y="5339"/>
                      <a:pt x="4960" y="5346"/>
                    </a:cubicBezTo>
                    <a:cubicBezTo>
                      <a:pt x="4960" y="5354"/>
                      <a:pt x="4954" y="5360"/>
                      <a:pt x="4946" y="5360"/>
                    </a:cubicBezTo>
                    <a:close/>
                    <a:moveTo>
                      <a:pt x="4786" y="5360"/>
                    </a:moveTo>
                    <a:lnTo>
                      <a:pt x="4706" y="5360"/>
                    </a:lnTo>
                    <a:cubicBezTo>
                      <a:pt x="4699" y="5360"/>
                      <a:pt x="4693" y="5354"/>
                      <a:pt x="4693" y="5346"/>
                    </a:cubicBezTo>
                    <a:cubicBezTo>
                      <a:pt x="4693" y="5339"/>
                      <a:pt x="4699" y="5333"/>
                      <a:pt x="4706" y="5333"/>
                    </a:cubicBezTo>
                    <a:lnTo>
                      <a:pt x="4786" y="5333"/>
                    </a:lnTo>
                    <a:cubicBezTo>
                      <a:pt x="4794" y="5333"/>
                      <a:pt x="4800" y="5339"/>
                      <a:pt x="4800" y="5346"/>
                    </a:cubicBezTo>
                    <a:cubicBezTo>
                      <a:pt x="4800" y="5354"/>
                      <a:pt x="4794" y="5360"/>
                      <a:pt x="4786" y="5360"/>
                    </a:cubicBezTo>
                    <a:close/>
                    <a:moveTo>
                      <a:pt x="4626" y="5360"/>
                    </a:moveTo>
                    <a:lnTo>
                      <a:pt x="4546" y="5360"/>
                    </a:lnTo>
                    <a:cubicBezTo>
                      <a:pt x="4539" y="5360"/>
                      <a:pt x="4533" y="5354"/>
                      <a:pt x="4533" y="5346"/>
                    </a:cubicBezTo>
                    <a:cubicBezTo>
                      <a:pt x="4533" y="5339"/>
                      <a:pt x="4539" y="5333"/>
                      <a:pt x="4546" y="5333"/>
                    </a:cubicBezTo>
                    <a:lnTo>
                      <a:pt x="4626" y="5333"/>
                    </a:lnTo>
                    <a:cubicBezTo>
                      <a:pt x="4634" y="5333"/>
                      <a:pt x="4640" y="5339"/>
                      <a:pt x="4640" y="5346"/>
                    </a:cubicBezTo>
                    <a:cubicBezTo>
                      <a:pt x="4640" y="5354"/>
                      <a:pt x="4634" y="5360"/>
                      <a:pt x="4626" y="5360"/>
                    </a:cubicBezTo>
                    <a:close/>
                    <a:moveTo>
                      <a:pt x="4466" y="5360"/>
                    </a:moveTo>
                    <a:lnTo>
                      <a:pt x="4386" y="5360"/>
                    </a:lnTo>
                    <a:cubicBezTo>
                      <a:pt x="4379" y="5360"/>
                      <a:pt x="4373" y="5354"/>
                      <a:pt x="4373" y="5346"/>
                    </a:cubicBezTo>
                    <a:cubicBezTo>
                      <a:pt x="4373" y="5339"/>
                      <a:pt x="4379" y="5333"/>
                      <a:pt x="4386" y="5333"/>
                    </a:cubicBezTo>
                    <a:lnTo>
                      <a:pt x="4466" y="5333"/>
                    </a:lnTo>
                    <a:cubicBezTo>
                      <a:pt x="4474" y="5333"/>
                      <a:pt x="4480" y="5339"/>
                      <a:pt x="4480" y="5346"/>
                    </a:cubicBezTo>
                    <a:cubicBezTo>
                      <a:pt x="4480" y="5354"/>
                      <a:pt x="4474" y="5360"/>
                      <a:pt x="4466" y="5360"/>
                    </a:cubicBezTo>
                    <a:close/>
                    <a:moveTo>
                      <a:pt x="4306" y="5360"/>
                    </a:moveTo>
                    <a:lnTo>
                      <a:pt x="4226" y="5360"/>
                    </a:lnTo>
                    <a:cubicBezTo>
                      <a:pt x="4219" y="5360"/>
                      <a:pt x="4213" y="5354"/>
                      <a:pt x="4213" y="5346"/>
                    </a:cubicBezTo>
                    <a:cubicBezTo>
                      <a:pt x="4213" y="5339"/>
                      <a:pt x="4219" y="5333"/>
                      <a:pt x="4226" y="5333"/>
                    </a:cubicBezTo>
                    <a:lnTo>
                      <a:pt x="4306" y="5333"/>
                    </a:lnTo>
                    <a:cubicBezTo>
                      <a:pt x="4314" y="5333"/>
                      <a:pt x="4320" y="5339"/>
                      <a:pt x="4320" y="5346"/>
                    </a:cubicBezTo>
                    <a:cubicBezTo>
                      <a:pt x="4320" y="5354"/>
                      <a:pt x="4314" y="5360"/>
                      <a:pt x="4306" y="5360"/>
                    </a:cubicBezTo>
                    <a:close/>
                    <a:moveTo>
                      <a:pt x="4146" y="5360"/>
                    </a:moveTo>
                    <a:lnTo>
                      <a:pt x="4066" y="5360"/>
                    </a:lnTo>
                    <a:cubicBezTo>
                      <a:pt x="4059" y="5360"/>
                      <a:pt x="4053" y="5354"/>
                      <a:pt x="4053" y="5346"/>
                    </a:cubicBezTo>
                    <a:cubicBezTo>
                      <a:pt x="4053" y="5339"/>
                      <a:pt x="4059" y="5333"/>
                      <a:pt x="4066" y="5333"/>
                    </a:cubicBezTo>
                    <a:lnTo>
                      <a:pt x="4146" y="5333"/>
                    </a:lnTo>
                    <a:cubicBezTo>
                      <a:pt x="4154" y="5333"/>
                      <a:pt x="4160" y="5339"/>
                      <a:pt x="4160" y="5346"/>
                    </a:cubicBezTo>
                    <a:cubicBezTo>
                      <a:pt x="4160" y="5354"/>
                      <a:pt x="4154" y="5360"/>
                      <a:pt x="4146" y="5360"/>
                    </a:cubicBezTo>
                    <a:close/>
                    <a:moveTo>
                      <a:pt x="3986" y="5360"/>
                    </a:moveTo>
                    <a:lnTo>
                      <a:pt x="3906" y="5360"/>
                    </a:lnTo>
                    <a:cubicBezTo>
                      <a:pt x="3899" y="5360"/>
                      <a:pt x="3893" y="5354"/>
                      <a:pt x="3893" y="5346"/>
                    </a:cubicBezTo>
                    <a:cubicBezTo>
                      <a:pt x="3893" y="5339"/>
                      <a:pt x="3899" y="5333"/>
                      <a:pt x="3906" y="5333"/>
                    </a:cubicBezTo>
                    <a:lnTo>
                      <a:pt x="3986" y="5333"/>
                    </a:lnTo>
                    <a:cubicBezTo>
                      <a:pt x="3994" y="5333"/>
                      <a:pt x="4000" y="5339"/>
                      <a:pt x="4000" y="5346"/>
                    </a:cubicBezTo>
                    <a:cubicBezTo>
                      <a:pt x="4000" y="5354"/>
                      <a:pt x="3994" y="5360"/>
                      <a:pt x="3986" y="5360"/>
                    </a:cubicBezTo>
                    <a:close/>
                    <a:moveTo>
                      <a:pt x="3826" y="5360"/>
                    </a:moveTo>
                    <a:lnTo>
                      <a:pt x="3746" y="5360"/>
                    </a:lnTo>
                    <a:cubicBezTo>
                      <a:pt x="3739" y="5360"/>
                      <a:pt x="3733" y="5354"/>
                      <a:pt x="3733" y="5346"/>
                    </a:cubicBezTo>
                    <a:cubicBezTo>
                      <a:pt x="3733" y="5339"/>
                      <a:pt x="3739" y="5333"/>
                      <a:pt x="3746" y="5333"/>
                    </a:cubicBezTo>
                    <a:lnTo>
                      <a:pt x="3826" y="5333"/>
                    </a:lnTo>
                    <a:cubicBezTo>
                      <a:pt x="3834" y="5333"/>
                      <a:pt x="3840" y="5339"/>
                      <a:pt x="3840" y="5346"/>
                    </a:cubicBezTo>
                    <a:cubicBezTo>
                      <a:pt x="3840" y="5354"/>
                      <a:pt x="3834" y="5360"/>
                      <a:pt x="3826" y="5360"/>
                    </a:cubicBezTo>
                    <a:close/>
                    <a:moveTo>
                      <a:pt x="3666" y="5360"/>
                    </a:moveTo>
                    <a:lnTo>
                      <a:pt x="3586" y="5360"/>
                    </a:lnTo>
                    <a:cubicBezTo>
                      <a:pt x="3579" y="5360"/>
                      <a:pt x="3573" y="5354"/>
                      <a:pt x="3573" y="5346"/>
                    </a:cubicBezTo>
                    <a:cubicBezTo>
                      <a:pt x="3573" y="5339"/>
                      <a:pt x="3579" y="5333"/>
                      <a:pt x="3586" y="5333"/>
                    </a:cubicBezTo>
                    <a:lnTo>
                      <a:pt x="3666" y="5333"/>
                    </a:lnTo>
                    <a:cubicBezTo>
                      <a:pt x="3674" y="5333"/>
                      <a:pt x="3680" y="5339"/>
                      <a:pt x="3680" y="5346"/>
                    </a:cubicBezTo>
                    <a:cubicBezTo>
                      <a:pt x="3680" y="5354"/>
                      <a:pt x="3674" y="5360"/>
                      <a:pt x="3666" y="5360"/>
                    </a:cubicBezTo>
                    <a:close/>
                    <a:moveTo>
                      <a:pt x="3506" y="5360"/>
                    </a:moveTo>
                    <a:lnTo>
                      <a:pt x="3426" y="5360"/>
                    </a:lnTo>
                    <a:cubicBezTo>
                      <a:pt x="3419" y="5360"/>
                      <a:pt x="3413" y="5354"/>
                      <a:pt x="3413" y="5346"/>
                    </a:cubicBezTo>
                    <a:cubicBezTo>
                      <a:pt x="3413" y="5339"/>
                      <a:pt x="3419" y="5333"/>
                      <a:pt x="3426" y="5333"/>
                    </a:cubicBezTo>
                    <a:lnTo>
                      <a:pt x="3506" y="5333"/>
                    </a:lnTo>
                    <a:cubicBezTo>
                      <a:pt x="3514" y="5333"/>
                      <a:pt x="3520" y="5339"/>
                      <a:pt x="3520" y="5346"/>
                    </a:cubicBezTo>
                    <a:cubicBezTo>
                      <a:pt x="3520" y="5354"/>
                      <a:pt x="3514" y="5360"/>
                      <a:pt x="3506" y="5360"/>
                    </a:cubicBezTo>
                    <a:close/>
                    <a:moveTo>
                      <a:pt x="3346" y="5360"/>
                    </a:moveTo>
                    <a:lnTo>
                      <a:pt x="3266" y="5360"/>
                    </a:lnTo>
                    <a:cubicBezTo>
                      <a:pt x="3259" y="5360"/>
                      <a:pt x="3253" y="5354"/>
                      <a:pt x="3253" y="5346"/>
                    </a:cubicBezTo>
                    <a:cubicBezTo>
                      <a:pt x="3253" y="5339"/>
                      <a:pt x="3259" y="5333"/>
                      <a:pt x="3266" y="5333"/>
                    </a:cubicBezTo>
                    <a:lnTo>
                      <a:pt x="3346" y="5333"/>
                    </a:lnTo>
                    <a:cubicBezTo>
                      <a:pt x="3354" y="5333"/>
                      <a:pt x="3360" y="5339"/>
                      <a:pt x="3360" y="5346"/>
                    </a:cubicBezTo>
                    <a:cubicBezTo>
                      <a:pt x="3360" y="5354"/>
                      <a:pt x="3354" y="5360"/>
                      <a:pt x="3346" y="5360"/>
                    </a:cubicBezTo>
                    <a:close/>
                    <a:moveTo>
                      <a:pt x="3186" y="5360"/>
                    </a:moveTo>
                    <a:lnTo>
                      <a:pt x="3106" y="5360"/>
                    </a:lnTo>
                    <a:cubicBezTo>
                      <a:pt x="3099" y="5360"/>
                      <a:pt x="3093" y="5354"/>
                      <a:pt x="3093" y="5346"/>
                    </a:cubicBezTo>
                    <a:cubicBezTo>
                      <a:pt x="3093" y="5339"/>
                      <a:pt x="3099" y="5333"/>
                      <a:pt x="3106" y="5333"/>
                    </a:cubicBezTo>
                    <a:lnTo>
                      <a:pt x="3186" y="5333"/>
                    </a:lnTo>
                    <a:cubicBezTo>
                      <a:pt x="3194" y="5333"/>
                      <a:pt x="3200" y="5339"/>
                      <a:pt x="3200" y="5346"/>
                    </a:cubicBezTo>
                    <a:cubicBezTo>
                      <a:pt x="3200" y="5354"/>
                      <a:pt x="3194" y="5360"/>
                      <a:pt x="3186" y="5360"/>
                    </a:cubicBezTo>
                    <a:close/>
                    <a:moveTo>
                      <a:pt x="3026" y="5360"/>
                    </a:moveTo>
                    <a:lnTo>
                      <a:pt x="2946" y="5360"/>
                    </a:lnTo>
                    <a:cubicBezTo>
                      <a:pt x="2939" y="5360"/>
                      <a:pt x="2933" y="5354"/>
                      <a:pt x="2933" y="5346"/>
                    </a:cubicBezTo>
                    <a:cubicBezTo>
                      <a:pt x="2933" y="5339"/>
                      <a:pt x="2939" y="5333"/>
                      <a:pt x="2946" y="5333"/>
                    </a:cubicBezTo>
                    <a:lnTo>
                      <a:pt x="3026" y="5333"/>
                    </a:lnTo>
                    <a:cubicBezTo>
                      <a:pt x="3034" y="5333"/>
                      <a:pt x="3040" y="5339"/>
                      <a:pt x="3040" y="5346"/>
                    </a:cubicBezTo>
                    <a:cubicBezTo>
                      <a:pt x="3040" y="5354"/>
                      <a:pt x="3034" y="5360"/>
                      <a:pt x="3026" y="5360"/>
                    </a:cubicBezTo>
                    <a:close/>
                    <a:moveTo>
                      <a:pt x="2866" y="5360"/>
                    </a:moveTo>
                    <a:lnTo>
                      <a:pt x="2786" y="5360"/>
                    </a:lnTo>
                    <a:cubicBezTo>
                      <a:pt x="2779" y="5360"/>
                      <a:pt x="2773" y="5354"/>
                      <a:pt x="2773" y="5346"/>
                    </a:cubicBezTo>
                    <a:cubicBezTo>
                      <a:pt x="2773" y="5339"/>
                      <a:pt x="2779" y="5333"/>
                      <a:pt x="2786" y="5333"/>
                    </a:cubicBezTo>
                    <a:lnTo>
                      <a:pt x="2866" y="5333"/>
                    </a:lnTo>
                    <a:cubicBezTo>
                      <a:pt x="2874" y="5333"/>
                      <a:pt x="2880" y="5339"/>
                      <a:pt x="2880" y="5346"/>
                    </a:cubicBezTo>
                    <a:cubicBezTo>
                      <a:pt x="2880" y="5354"/>
                      <a:pt x="2874" y="5360"/>
                      <a:pt x="2866" y="5360"/>
                    </a:cubicBezTo>
                    <a:close/>
                    <a:moveTo>
                      <a:pt x="2706" y="5360"/>
                    </a:moveTo>
                    <a:lnTo>
                      <a:pt x="2626" y="5360"/>
                    </a:lnTo>
                    <a:cubicBezTo>
                      <a:pt x="2619" y="5360"/>
                      <a:pt x="2613" y="5354"/>
                      <a:pt x="2613" y="5346"/>
                    </a:cubicBezTo>
                    <a:cubicBezTo>
                      <a:pt x="2613" y="5339"/>
                      <a:pt x="2619" y="5333"/>
                      <a:pt x="2626" y="5333"/>
                    </a:cubicBezTo>
                    <a:lnTo>
                      <a:pt x="2706" y="5333"/>
                    </a:lnTo>
                    <a:cubicBezTo>
                      <a:pt x="2714" y="5333"/>
                      <a:pt x="2720" y="5339"/>
                      <a:pt x="2720" y="5346"/>
                    </a:cubicBezTo>
                    <a:cubicBezTo>
                      <a:pt x="2720" y="5354"/>
                      <a:pt x="2714" y="5360"/>
                      <a:pt x="2706" y="5360"/>
                    </a:cubicBezTo>
                    <a:close/>
                    <a:moveTo>
                      <a:pt x="2546" y="5360"/>
                    </a:moveTo>
                    <a:lnTo>
                      <a:pt x="2466" y="5360"/>
                    </a:lnTo>
                    <a:cubicBezTo>
                      <a:pt x="2459" y="5360"/>
                      <a:pt x="2453" y="5354"/>
                      <a:pt x="2453" y="5346"/>
                    </a:cubicBezTo>
                    <a:cubicBezTo>
                      <a:pt x="2453" y="5339"/>
                      <a:pt x="2459" y="5333"/>
                      <a:pt x="2466" y="5333"/>
                    </a:cubicBezTo>
                    <a:lnTo>
                      <a:pt x="2546" y="5333"/>
                    </a:lnTo>
                    <a:cubicBezTo>
                      <a:pt x="2554" y="5333"/>
                      <a:pt x="2560" y="5339"/>
                      <a:pt x="2560" y="5346"/>
                    </a:cubicBezTo>
                    <a:cubicBezTo>
                      <a:pt x="2560" y="5354"/>
                      <a:pt x="2554" y="5360"/>
                      <a:pt x="2546" y="5360"/>
                    </a:cubicBezTo>
                    <a:close/>
                    <a:moveTo>
                      <a:pt x="2386" y="5360"/>
                    </a:moveTo>
                    <a:lnTo>
                      <a:pt x="2306" y="5360"/>
                    </a:lnTo>
                    <a:cubicBezTo>
                      <a:pt x="2299" y="5360"/>
                      <a:pt x="2293" y="5354"/>
                      <a:pt x="2293" y="5346"/>
                    </a:cubicBezTo>
                    <a:cubicBezTo>
                      <a:pt x="2293" y="5339"/>
                      <a:pt x="2299" y="5333"/>
                      <a:pt x="2306" y="5333"/>
                    </a:cubicBezTo>
                    <a:lnTo>
                      <a:pt x="2386" y="5333"/>
                    </a:lnTo>
                    <a:cubicBezTo>
                      <a:pt x="2394" y="5333"/>
                      <a:pt x="2400" y="5339"/>
                      <a:pt x="2400" y="5346"/>
                    </a:cubicBezTo>
                    <a:cubicBezTo>
                      <a:pt x="2400" y="5354"/>
                      <a:pt x="2394" y="5360"/>
                      <a:pt x="2386" y="5360"/>
                    </a:cubicBezTo>
                    <a:close/>
                    <a:moveTo>
                      <a:pt x="2226" y="5360"/>
                    </a:moveTo>
                    <a:lnTo>
                      <a:pt x="2146" y="5360"/>
                    </a:lnTo>
                    <a:cubicBezTo>
                      <a:pt x="2139" y="5360"/>
                      <a:pt x="2133" y="5354"/>
                      <a:pt x="2133" y="5346"/>
                    </a:cubicBezTo>
                    <a:cubicBezTo>
                      <a:pt x="2133" y="5339"/>
                      <a:pt x="2139" y="5333"/>
                      <a:pt x="2146" y="5333"/>
                    </a:cubicBezTo>
                    <a:lnTo>
                      <a:pt x="2226" y="5333"/>
                    </a:lnTo>
                    <a:cubicBezTo>
                      <a:pt x="2234" y="5333"/>
                      <a:pt x="2240" y="5339"/>
                      <a:pt x="2240" y="5346"/>
                    </a:cubicBezTo>
                    <a:cubicBezTo>
                      <a:pt x="2240" y="5354"/>
                      <a:pt x="2234" y="5360"/>
                      <a:pt x="2226" y="5360"/>
                    </a:cubicBezTo>
                    <a:close/>
                    <a:moveTo>
                      <a:pt x="2066" y="5360"/>
                    </a:moveTo>
                    <a:lnTo>
                      <a:pt x="1986" y="5360"/>
                    </a:lnTo>
                    <a:cubicBezTo>
                      <a:pt x="1979" y="5360"/>
                      <a:pt x="1973" y="5354"/>
                      <a:pt x="1973" y="5346"/>
                    </a:cubicBezTo>
                    <a:cubicBezTo>
                      <a:pt x="1973" y="5339"/>
                      <a:pt x="1979" y="5333"/>
                      <a:pt x="1986" y="5333"/>
                    </a:cubicBezTo>
                    <a:lnTo>
                      <a:pt x="2066" y="5333"/>
                    </a:lnTo>
                    <a:cubicBezTo>
                      <a:pt x="2074" y="5333"/>
                      <a:pt x="2080" y="5339"/>
                      <a:pt x="2080" y="5346"/>
                    </a:cubicBezTo>
                    <a:cubicBezTo>
                      <a:pt x="2080" y="5354"/>
                      <a:pt x="2074" y="5360"/>
                      <a:pt x="2066" y="5360"/>
                    </a:cubicBezTo>
                    <a:close/>
                    <a:moveTo>
                      <a:pt x="1906" y="5360"/>
                    </a:moveTo>
                    <a:lnTo>
                      <a:pt x="1826" y="5360"/>
                    </a:lnTo>
                    <a:cubicBezTo>
                      <a:pt x="1819" y="5360"/>
                      <a:pt x="1813" y="5354"/>
                      <a:pt x="1813" y="5346"/>
                    </a:cubicBezTo>
                    <a:cubicBezTo>
                      <a:pt x="1813" y="5339"/>
                      <a:pt x="1819" y="5333"/>
                      <a:pt x="1826" y="5333"/>
                    </a:cubicBezTo>
                    <a:lnTo>
                      <a:pt x="1906" y="5333"/>
                    </a:lnTo>
                    <a:cubicBezTo>
                      <a:pt x="1914" y="5333"/>
                      <a:pt x="1920" y="5339"/>
                      <a:pt x="1920" y="5346"/>
                    </a:cubicBezTo>
                    <a:cubicBezTo>
                      <a:pt x="1920" y="5354"/>
                      <a:pt x="1914" y="5360"/>
                      <a:pt x="1906" y="5360"/>
                    </a:cubicBezTo>
                    <a:close/>
                    <a:moveTo>
                      <a:pt x="1746" y="5360"/>
                    </a:moveTo>
                    <a:lnTo>
                      <a:pt x="1666" y="5360"/>
                    </a:lnTo>
                    <a:cubicBezTo>
                      <a:pt x="1659" y="5360"/>
                      <a:pt x="1653" y="5354"/>
                      <a:pt x="1653" y="5346"/>
                    </a:cubicBezTo>
                    <a:cubicBezTo>
                      <a:pt x="1653" y="5339"/>
                      <a:pt x="1659" y="5333"/>
                      <a:pt x="1666" y="5333"/>
                    </a:cubicBezTo>
                    <a:lnTo>
                      <a:pt x="1746" y="5333"/>
                    </a:lnTo>
                    <a:cubicBezTo>
                      <a:pt x="1754" y="5333"/>
                      <a:pt x="1760" y="5339"/>
                      <a:pt x="1760" y="5346"/>
                    </a:cubicBezTo>
                    <a:cubicBezTo>
                      <a:pt x="1760" y="5354"/>
                      <a:pt x="1754" y="5360"/>
                      <a:pt x="1746" y="5360"/>
                    </a:cubicBezTo>
                    <a:close/>
                    <a:moveTo>
                      <a:pt x="1586" y="5360"/>
                    </a:moveTo>
                    <a:lnTo>
                      <a:pt x="1506" y="5360"/>
                    </a:lnTo>
                    <a:cubicBezTo>
                      <a:pt x="1499" y="5360"/>
                      <a:pt x="1493" y="5354"/>
                      <a:pt x="1493" y="5346"/>
                    </a:cubicBezTo>
                    <a:cubicBezTo>
                      <a:pt x="1493" y="5339"/>
                      <a:pt x="1499" y="5333"/>
                      <a:pt x="1506" y="5333"/>
                    </a:cubicBezTo>
                    <a:lnTo>
                      <a:pt x="1586" y="5333"/>
                    </a:lnTo>
                    <a:cubicBezTo>
                      <a:pt x="1594" y="5333"/>
                      <a:pt x="1600" y="5339"/>
                      <a:pt x="1600" y="5346"/>
                    </a:cubicBezTo>
                    <a:cubicBezTo>
                      <a:pt x="1600" y="5354"/>
                      <a:pt x="1594" y="5360"/>
                      <a:pt x="1586" y="5360"/>
                    </a:cubicBezTo>
                    <a:close/>
                    <a:moveTo>
                      <a:pt x="1426" y="5360"/>
                    </a:moveTo>
                    <a:lnTo>
                      <a:pt x="1346" y="5360"/>
                    </a:lnTo>
                    <a:cubicBezTo>
                      <a:pt x="1339" y="5360"/>
                      <a:pt x="1333" y="5354"/>
                      <a:pt x="1333" y="5346"/>
                    </a:cubicBezTo>
                    <a:cubicBezTo>
                      <a:pt x="1333" y="5339"/>
                      <a:pt x="1339" y="5333"/>
                      <a:pt x="1346" y="5333"/>
                    </a:cubicBezTo>
                    <a:lnTo>
                      <a:pt x="1426" y="5333"/>
                    </a:lnTo>
                    <a:cubicBezTo>
                      <a:pt x="1434" y="5333"/>
                      <a:pt x="1440" y="5339"/>
                      <a:pt x="1440" y="5346"/>
                    </a:cubicBezTo>
                    <a:cubicBezTo>
                      <a:pt x="1440" y="5354"/>
                      <a:pt x="1434" y="5360"/>
                      <a:pt x="1426" y="5360"/>
                    </a:cubicBezTo>
                    <a:close/>
                    <a:moveTo>
                      <a:pt x="1266" y="5360"/>
                    </a:moveTo>
                    <a:lnTo>
                      <a:pt x="1186" y="5360"/>
                    </a:lnTo>
                    <a:cubicBezTo>
                      <a:pt x="1179" y="5360"/>
                      <a:pt x="1173" y="5354"/>
                      <a:pt x="1173" y="5346"/>
                    </a:cubicBezTo>
                    <a:cubicBezTo>
                      <a:pt x="1173" y="5339"/>
                      <a:pt x="1179" y="5333"/>
                      <a:pt x="1186" y="5333"/>
                    </a:cubicBezTo>
                    <a:lnTo>
                      <a:pt x="1266" y="5333"/>
                    </a:lnTo>
                    <a:cubicBezTo>
                      <a:pt x="1274" y="5333"/>
                      <a:pt x="1280" y="5339"/>
                      <a:pt x="1280" y="5346"/>
                    </a:cubicBezTo>
                    <a:cubicBezTo>
                      <a:pt x="1280" y="5354"/>
                      <a:pt x="1274" y="5360"/>
                      <a:pt x="1266" y="5360"/>
                    </a:cubicBezTo>
                    <a:close/>
                    <a:moveTo>
                      <a:pt x="1106" y="5360"/>
                    </a:moveTo>
                    <a:lnTo>
                      <a:pt x="1026" y="5360"/>
                    </a:lnTo>
                    <a:cubicBezTo>
                      <a:pt x="1019" y="5360"/>
                      <a:pt x="1013" y="5354"/>
                      <a:pt x="1013" y="5346"/>
                    </a:cubicBezTo>
                    <a:cubicBezTo>
                      <a:pt x="1013" y="5339"/>
                      <a:pt x="1019" y="5333"/>
                      <a:pt x="1026" y="5333"/>
                    </a:cubicBezTo>
                    <a:lnTo>
                      <a:pt x="1106" y="5333"/>
                    </a:lnTo>
                    <a:cubicBezTo>
                      <a:pt x="1114" y="5333"/>
                      <a:pt x="1120" y="5339"/>
                      <a:pt x="1120" y="5346"/>
                    </a:cubicBezTo>
                    <a:cubicBezTo>
                      <a:pt x="1120" y="5354"/>
                      <a:pt x="1114" y="5360"/>
                      <a:pt x="1106" y="5360"/>
                    </a:cubicBezTo>
                    <a:close/>
                    <a:moveTo>
                      <a:pt x="946" y="5360"/>
                    </a:moveTo>
                    <a:lnTo>
                      <a:pt x="866" y="5360"/>
                    </a:lnTo>
                    <a:cubicBezTo>
                      <a:pt x="859" y="5360"/>
                      <a:pt x="853" y="5354"/>
                      <a:pt x="853" y="5346"/>
                    </a:cubicBezTo>
                    <a:cubicBezTo>
                      <a:pt x="853" y="5339"/>
                      <a:pt x="859" y="5333"/>
                      <a:pt x="866" y="5333"/>
                    </a:cubicBezTo>
                    <a:lnTo>
                      <a:pt x="946" y="5333"/>
                    </a:lnTo>
                    <a:cubicBezTo>
                      <a:pt x="954" y="5333"/>
                      <a:pt x="960" y="5339"/>
                      <a:pt x="960" y="5346"/>
                    </a:cubicBezTo>
                    <a:cubicBezTo>
                      <a:pt x="960" y="5354"/>
                      <a:pt x="954" y="5360"/>
                      <a:pt x="946" y="5360"/>
                    </a:cubicBezTo>
                    <a:close/>
                    <a:moveTo>
                      <a:pt x="786" y="5360"/>
                    </a:moveTo>
                    <a:lnTo>
                      <a:pt x="706" y="5360"/>
                    </a:lnTo>
                    <a:cubicBezTo>
                      <a:pt x="699" y="5360"/>
                      <a:pt x="693" y="5354"/>
                      <a:pt x="693" y="5346"/>
                    </a:cubicBezTo>
                    <a:cubicBezTo>
                      <a:pt x="693" y="5339"/>
                      <a:pt x="699" y="5333"/>
                      <a:pt x="706" y="5333"/>
                    </a:cubicBezTo>
                    <a:lnTo>
                      <a:pt x="786" y="5333"/>
                    </a:lnTo>
                    <a:cubicBezTo>
                      <a:pt x="794" y="5333"/>
                      <a:pt x="800" y="5339"/>
                      <a:pt x="800" y="5346"/>
                    </a:cubicBezTo>
                    <a:cubicBezTo>
                      <a:pt x="800" y="5354"/>
                      <a:pt x="794" y="5360"/>
                      <a:pt x="786" y="5360"/>
                    </a:cubicBezTo>
                    <a:close/>
                    <a:moveTo>
                      <a:pt x="626" y="5360"/>
                    </a:moveTo>
                    <a:lnTo>
                      <a:pt x="546" y="5360"/>
                    </a:lnTo>
                    <a:cubicBezTo>
                      <a:pt x="539" y="5360"/>
                      <a:pt x="533" y="5354"/>
                      <a:pt x="533" y="5346"/>
                    </a:cubicBezTo>
                    <a:cubicBezTo>
                      <a:pt x="533" y="5339"/>
                      <a:pt x="539" y="5333"/>
                      <a:pt x="546" y="5333"/>
                    </a:cubicBezTo>
                    <a:lnTo>
                      <a:pt x="626" y="5333"/>
                    </a:lnTo>
                    <a:cubicBezTo>
                      <a:pt x="634" y="5333"/>
                      <a:pt x="640" y="5339"/>
                      <a:pt x="640" y="5346"/>
                    </a:cubicBezTo>
                    <a:cubicBezTo>
                      <a:pt x="640" y="5354"/>
                      <a:pt x="634" y="5360"/>
                      <a:pt x="626" y="5360"/>
                    </a:cubicBezTo>
                    <a:close/>
                    <a:moveTo>
                      <a:pt x="466" y="5360"/>
                    </a:moveTo>
                    <a:lnTo>
                      <a:pt x="386" y="5360"/>
                    </a:lnTo>
                    <a:cubicBezTo>
                      <a:pt x="379" y="5360"/>
                      <a:pt x="373" y="5354"/>
                      <a:pt x="373" y="5346"/>
                    </a:cubicBezTo>
                    <a:cubicBezTo>
                      <a:pt x="373" y="5339"/>
                      <a:pt x="379" y="5333"/>
                      <a:pt x="386" y="5333"/>
                    </a:cubicBezTo>
                    <a:lnTo>
                      <a:pt x="466" y="5333"/>
                    </a:lnTo>
                    <a:cubicBezTo>
                      <a:pt x="474" y="5333"/>
                      <a:pt x="480" y="5339"/>
                      <a:pt x="480" y="5346"/>
                    </a:cubicBezTo>
                    <a:cubicBezTo>
                      <a:pt x="480" y="5354"/>
                      <a:pt x="474" y="5360"/>
                      <a:pt x="466" y="5360"/>
                    </a:cubicBezTo>
                    <a:close/>
                    <a:moveTo>
                      <a:pt x="306" y="5360"/>
                    </a:moveTo>
                    <a:lnTo>
                      <a:pt x="226" y="5360"/>
                    </a:lnTo>
                    <a:cubicBezTo>
                      <a:pt x="219" y="5360"/>
                      <a:pt x="213" y="5354"/>
                      <a:pt x="213" y="5346"/>
                    </a:cubicBezTo>
                    <a:cubicBezTo>
                      <a:pt x="213" y="5339"/>
                      <a:pt x="219" y="5333"/>
                      <a:pt x="226" y="5333"/>
                    </a:cubicBezTo>
                    <a:lnTo>
                      <a:pt x="306" y="5333"/>
                    </a:lnTo>
                    <a:cubicBezTo>
                      <a:pt x="314" y="5333"/>
                      <a:pt x="320" y="5339"/>
                      <a:pt x="320" y="5346"/>
                    </a:cubicBezTo>
                    <a:cubicBezTo>
                      <a:pt x="320" y="5354"/>
                      <a:pt x="314" y="5360"/>
                      <a:pt x="306" y="5360"/>
                    </a:cubicBezTo>
                    <a:close/>
                    <a:moveTo>
                      <a:pt x="146" y="5360"/>
                    </a:moveTo>
                    <a:lnTo>
                      <a:pt x="66" y="5360"/>
                    </a:lnTo>
                    <a:cubicBezTo>
                      <a:pt x="59" y="5360"/>
                      <a:pt x="53" y="5354"/>
                      <a:pt x="53" y="5346"/>
                    </a:cubicBezTo>
                    <a:cubicBezTo>
                      <a:pt x="53" y="5339"/>
                      <a:pt x="59" y="5333"/>
                      <a:pt x="66" y="5333"/>
                    </a:cubicBezTo>
                    <a:lnTo>
                      <a:pt x="146" y="5333"/>
                    </a:lnTo>
                    <a:cubicBezTo>
                      <a:pt x="154" y="5333"/>
                      <a:pt x="160" y="5339"/>
                      <a:pt x="160" y="5346"/>
                    </a:cubicBezTo>
                    <a:cubicBezTo>
                      <a:pt x="160" y="5354"/>
                      <a:pt x="154" y="5360"/>
                      <a:pt x="146" y="5360"/>
                    </a:cubicBez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780" name="Line 420">
                <a:extLst>
                  <a:ext uri="{FF2B5EF4-FFF2-40B4-BE49-F238E27FC236}">
                    <a16:creationId xmlns:a16="http://schemas.microsoft.com/office/drawing/2014/main" id="{B60D7AA9-B039-CC0E-E5B8-6208404B9465}"/>
                  </a:ext>
                </a:extLst>
              </p:cNvPr>
              <p:cNvSpPr>
                <a:spLocks noChangeShapeType="1"/>
              </p:cNvSpPr>
              <p:nvPr/>
            </p:nvSpPr>
            <p:spPr bwMode="auto">
              <a:xfrm>
                <a:off x="1614" y="2816"/>
                <a:ext cx="1083" cy="0"/>
              </a:xfrm>
              <a:prstGeom prst="line">
                <a:avLst/>
              </a:prstGeom>
              <a:noFill/>
              <a:ln w="635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81" name="Rectangle 421">
                <a:extLst>
                  <a:ext uri="{FF2B5EF4-FFF2-40B4-BE49-F238E27FC236}">
                    <a16:creationId xmlns:a16="http://schemas.microsoft.com/office/drawing/2014/main" id="{149EAE07-9CFD-D3BE-94FC-274AEEA97DE5}"/>
                  </a:ext>
                </a:extLst>
              </p:cNvPr>
              <p:cNvSpPr>
                <a:spLocks noChangeArrowheads="1"/>
              </p:cNvSpPr>
              <p:nvPr/>
            </p:nvSpPr>
            <p:spPr bwMode="auto">
              <a:xfrm>
                <a:off x="1614" y="2654"/>
                <a:ext cx="163" cy="162"/>
              </a:xfrm>
              <a:prstGeom prst="rect">
                <a:avLst/>
              </a:prstGeom>
              <a:solidFill>
                <a:srgbClr val="BFFFB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82" name="Rectangle 422">
                <a:extLst>
                  <a:ext uri="{FF2B5EF4-FFF2-40B4-BE49-F238E27FC236}">
                    <a16:creationId xmlns:a16="http://schemas.microsoft.com/office/drawing/2014/main" id="{70899A8B-68F7-75B5-4079-F8C89496AEBA}"/>
                  </a:ext>
                </a:extLst>
              </p:cNvPr>
              <p:cNvSpPr>
                <a:spLocks noChangeArrowheads="1"/>
              </p:cNvSpPr>
              <p:nvPr/>
            </p:nvSpPr>
            <p:spPr bwMode="auto">
              <a:xfrm>
                <a:off x="1614" y="2654"/>
                <a:ext cx="163" cy="162"/>
              </a:xfrm>
              <a:prstGeom prst="rect">
                <a:avLst/>
              </a:prstGeom>
              <a:noFill/>
              <a:ln w="11113" cap="rnd">
                <a:solidFill>
                  <a:srgbClr val="14AC1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83" name="Rectangle 423">
                <a:extLst>
                  <a:ext uri="{FF2B5EF4-FFF2-40B4-BE49-F238E27FC236}">
                    <a16:creationId xmlns:a16="http://schemas.microsoft.com/office/drawing/2014/main" id="{9E456020-3594-EAB2-239E-2E27959B312E}"/>
                  </a:ext>
                </a:extLst>
              </p:cNvPr>
              <p:cNvSpPr>
                <a:spLocks noChangeArrowheads="1"/>
              </p:cNvSpPr>
              <p:nvPr/>
            </p:nvSpPr>
            <p:spPr bwMode="auto">
              <a:xfrm>
                <a:off x="1672" y="2696"/>
                <a:ext cx="73" cy="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gency FB" panose="020B0503020202020204" pitchFamily="34" charset="0"/>
                  </a:rPr>
                  <a:t>NB</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84" name="Rectangle 424">
                <a:extLst>
                  <a:ext uri="{FF2B5EF4-FFF2-40B4-BE49-F238E27FC236}">
                    <a16:creationId xmlns:a16="http://schemas.microsoft.com/office/drawing/2014/main" id="{653CD250-741B-6A2B-3F9F-772F760292B8}"/>
                  </a:ext>
                </a:extLst>
              </p:cNvPr>
              <p:cNvSpPr>
                <a:spLocks noChangeArrowheads="1"/>
              </p:cNvSpPr>
              <p:nvPr/>
            </p:nvSpPr>
            <p:spPr bwMode="auto">
              <a:xfrm>
                <a:off x="1795" y="2816"/>
                <a:ext cx="162" cy="163"/>
              </a:xfrm>
              <a:prstGeom prst="rect">
                <a:avLst/>
              </a:prstGeom>
              <a:solidFill>
                <a:srgbClr val="BFFFB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85" name="Rectangle 425">
                <a:extLst>
                  <a:ext uri="{FF2B5EF4-FFF2-40B4-BE49-F238E27FC236}">
                    <a16:creationId xmlns:a16="http://schemas.microsoft.com/office/drawing/2014/main" id="{42B09AD2-24E9-EDB4-B268-AE3DFFCE8C09}"/>
                  </a:ext>
                </a:extLst>
              </p:cNvPr>
              <p:cNvSpPr>
                <a:spLocks noChangeArrowheads="1"/>
              </p:cNvSpPr>
              <p:nvPr/>
            </p:nvSpPr>
            <p:spPr bwMode="auto">
              <a:xfrm>
                <a:off x="1795" y="2816"/>
                <a:ext cx="162" cy="163"/>
              </a:xfrm>
              <a:prstGeom prst="rect">
                <a:avLst/>
              </a:prstGeom>
              <a:noFill/>
              <a:ln w="11113" cap="rnd">
                <a:solidFill>
                  <a:srgbClr val="14AC1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86" name="Rectangle 426">
                <a:extLst>
                  <a:ext uri="{FF2B5EF4-FFF2-40B4-BE49-F238E27FC236}">
                    <a16:creationId xmlns:a16="http://schemas.microsoft.com/office/drawing/2014/main" id="{0508385C-53CC-F772-5D67-6DD43BBA7D89}"/>
                  </a:ext>
                </a:extLst>
              </p:cNvPr>
              <p:cNvSpPr>
                <a:spLocks noChangeArrowheads="1"/>
              </p:cNvSpPr>
              <p:nvPr/>
            </p:nvSpPr>
            <p:spPr bwMode="auto">
              <a:xfrm>
                <a:off x="1852" y="2857"/>
                <a:ext cx="74" cy="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gency FB" panose="020B0503020202020204" pitchFamily="34" charset="0"/>
                  </a:rPr>
                  <a:t>NB</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87" name="Line 427">
                <a:extLst>
                  <a:ext uri="{FF2B5EF4-FFF2-40B4-BE49-F238E27FC236}">
                    <a16:creationId xmlns:a16="http://schemas.microsoft.com/office/drawing/2014/main" id="{8B336E04-0CF0-4973-F23D-B35BDAC8F16B}"/>
                  </a:ext>
                </a:extLst>
              </p:cNvPr>
              <p:cNvSpPr>
                <a:spLocks noChangeShapeType="1"/>
              </p:cNvSpPr>
              <p:nvPr/>
            </p:nvSpPr>
            <p:spPr bwMode="auto">
              <a:xfrm>
                <a:off x="1614" y="2582"/>
                <a:ext cx="181" cy="0"/>
              </a:xfrm>
              <a:prstGeom prst="line">
                <a:avLst/>
              </a:prstGeom>
              <a:noFill/>
              <a:ln w="635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88" name="Freeform 428">
                <a:extLst>
                  <a:ext uri="{FF2B5EF4-FFF2-40B4-BE49-F238E27FC236}">
                    <a16:creationId xmlns:a16="http://schemas.microsoft.com/office/drawing/2014/main" id="{C7E1D260-F7AB-D782-1C77-95F9EDC6820B}"/>
                  </a:ext>
                </a:extLst>
              </p:cNvPr>
              <p:cNvSpPr>
                <a:spLocks/>
              </p:cNvSpPr>
              <p:nvPr/>
            </p:nvSpPr>
            <p:spPr bwMode="auto">
              <a:xfrm>
                <a:off x="1614" y="2569"/>
                <a:ext cx="26" cy="25"/>
              </a:xfrm>
              <a:custGeom>
                <a:avLst/>
                <a:gdLst>
                  <a:gd name="T0" fmla="*/ 26 w 26"/>
                  <a:gd name="T1" fmla="*/ 0 h 25"/>
                  <a:gd name="T2" fmla="*/ 0 w 26"/>
                  <a:gd name="T3" fmla="*/ 13 h 25"/>
                  <a:gd name="T4" fmla="*/ 26 w 26"/>
                  <a:gd name="T5" fmla="*/ 25 h 25"/>
                </a:gdLst>
                <a:ahLst/>
                <a:cxnLst>
                  <a:cxn ang="0">
                    <a:pos x="T0" y="T1"/>
                  </a:cxn>
                  <a:cxn ang="0">
                    <a:pos x="T2" y="T3"/>
                  </a:cxn>
                  <a:cxn ang="0">
                    <a:pos x="T4" y="T5"/>
                  </a:cxn>
                </a:cxnLst>
                <a:rect l="0" t="0" r="r" b="b"/>
                <a:pathLst>
                  <a:path w="26" h="25">
                    <a:moveTo>
                      <a:pt x="26" y="0"/>
                    </a:moveTo>
                    <a:lnTo>
                      <a:pt x="0" y="13"/>
                    </a:lnTo>
                    <a:lnTo>
                      <a:pt x="26" y="25"/>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89" name="Freeform 429">
                <a:extLst>
                  <a:ext uri="{FF2B5EF4-FFF2-40B4-BE49-F238E27FC236}">
                    <a16:creationId xmlns:a16="http://schemas.microsoft.com/office/drawing/2014/main" id="{192B4251-C41C-5A0A-9861-3CC0A5381282}"/>
                  </a:ext>
                </a:extLst>
              </p:cNvPr>
              <p:cNvSpPr>
                <a:spLocks/>
              </p:cNvSpPr>
              <p:nvPr/>
            </p:nvSpPr>
            <p:spPr bwMode="auto">
              <a:xfrm>
                <a:off x="1769" y="2569"/>
                <a:ext cx="26" cy="25"/>
              </a:xfrm>
              <a:custGeom>
                <a:avLst/>
                <a:gdLst>
                  <a:gd name="T0" fmla="*/ 0 w 26"/>
                  <a:gd name="T1" fmla="*/ 25 h 25"/>
                  <a:gd name="T2" fmla="*/ 26 w 26"/>
                  <a:gd name="T3" fmla="*/ 13 h 25"/>
                  <a:gd name="T4" fmla="*/ 0 w 26"/>
                  <a:gd name="T5" fmla="*/ 0 h 25"/>
                </a:gdLst>
                <a:ahLst/>
                <a:cxnLst>
                  <a:cxn ang="0">
                    <a:pos x="T0" y="T1"/>
                  </a:cxn>
                  <a:cxn ang="0">
                    <a:pos x="T2" y="T3"/>
                  </a:cxn>
                  <a:cxn ang="0">
                    <a:pos x="T4" y="T5"/>
                  </a:cxn>
                </a:cxnLst>
                <a:rect l="0" t="0" r="r" b="b"/>
                <a:pathLst>
                  <a:path w="26" h="25">
                    <a:moveTo>
                      <a:pt x="0" y="25"/>
                    </a:moveTo>
                    <a:lnTo>
                      <a:pt x="26" y="13"/>
                    </a:lnTo>
                    <a:lnTo>
                      <a:pt x="0" y="0"/>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90" name="Rectangle 430">
                <a:extLst>
                  <a:ext uri="{FF2B5EF4-FFF2-40B4-BE49-F238E27FC236}">
                    <a16:creationId xmlns:a16="http://schemas.microsoft.com/office/drawing/2014/main" id="{C1F865AC-1696-4E65-1C88-0A77391D6D81}"/>
                  </a:ext>
                </a:extLst>
              </p:cNvPr>
              <p:cNvSpPr>
                <a:spLocks noChangeArrowheads="1"/>
              </p:cNvSpPr>
              <p:nvPr/>
            </p:nvSpPr>
            <p:spPr bwMode="auto">
              <a:xfrm>
                <a:off x="1660" y="2491"/>
                <a:ext cx="83" cy="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gency FB" panose="020B0503020202020204" pitchFamily="34" charset="0"/>
                  </a:rPr>
                  <a:t>var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91" name="Freeform 431">
                <a:extLst>
                  <a:ext uri="{FF2B5EF4-FFF2-40B4-BE49-F238E27FC236}">
                    <a16:creationId xmlns:a16="http://schemas.microsoft.com/office/drawing/2014/main" id="{381B3D5E-80B2-67DB-44AF-D8D18726334C}"/>
                  </a:ext>
                </a:extLst>
              </p:cNvPr>
              <p:cNvSpPr>
                <a:spLocks noEditPoints="1"/>
              </p:cNvSpPr>
              <p:nvPr/>
            </p:nvSpPr>
            <p:spPr bwMode="auto">
              <a:xfrm>
                <a:off x="1973" y="2399"/>
                <a:ext cx="4" cy="600"/>
              </a:xfrm>
              <a:custGeom>
                <a:avLst/>
                <a:gdLst>
                  <a:gd name="T0" fmla="*/ 0 w 26"/>
                  <a:gd name="T1" fmla="*/ 94 h 4427"/>
                  <a:gd name="T2" fmla="*/ 26 w 26"/>
                  <a:gd name="T3" fmla="*/ 174 h 4427"/>
                  <a:gd name="T4" fmla="*/ 0 w 26"/>
                  <a:gd name="T5" fmla="*/ 174 h 4427"/>
                  <a:gd name="T6" fmla="*/ 26 w 26"/>
                  <a:gd name="T7" fmla="*/ 414 h 4427"/>
                  <a:gd name="T8" fmla="*/ 13 w 26"/>
                  <a:gd name="T9" fmla="*/ 320 h 4427"/>
                  <a:gd name="T10" fmla="*/ 13 w 26"/>
                  <a:gd name="T11" fmla="*/ 587 h 4427"/>
                  <a:gd name="T12" fmla="*/ 26 w 26"/>
                  <a:gd name="T13" fmla="*/ 494 h 4427"/>
                  <a:gd name="T14" fmla="*/ 0 w 26"/>
                  <a:gd name="T15" fmla="*/ 734 h 4427"/>
                  <a:gd name="T16" fmla="*/ 26 w 26"/>
                  <a:gd name="T17" fmla="*/ 814 h 4427"/>
                  <a:gd name="T18" fmla="*/ 0 w 26"/>
                  <a:gd name="T19" fmla="*/ 814 h 4427"/>
                  <a:gd name="T20" fmla="*/ 26 w 26"/>
                  <a:gd name="T21" fmla="*/ 1054 h 4427"/>
                  <a:gd name="T22" fmla="*/ 13 w 26"/>
                  <a:gd name="T23" fmla="*/ 960 h 4427"/>
                  <a:gd name="T24" fmla="*/ 13 w 26"/>
                  <a:gd name="T25" fmla="*/ 1227 h 4427"/>
                  <a:gd name="T26" fmla="*/ 26 w 26"/>
                  <a:gd name="T27" fmla="*/ 1134 h 4427"/>
                  <a:gd name="T28" fmla="*/ 0 w 26"/>
                  <a:gd name="T29" fmla="*/ 1374 h 4427"/>
                  <a:gd name="T30" fmla="*/ 26 w 26"/>
                  <a:gd name="T31" fmla="*/ 1454 h 4427"/>
                  <a:gd name="T32" fmla="*/ 0 w 26"/>
                  <a:gd name="T33" fmla="*/ 1454 h 4427"/>
                  <a:gd name="T34" fmla="*/ 26 w 26"/>
                  <a:gd name="T35" fmla="*/ 1694 h 4427"/>
                  <a:gd name="T36" fmla="*/ 13 w 26"/>
                  <a:gd name="T37" fmla="*/ 1600 h 4427"/>
                  <a:gd name="T38" fmla="*/ 13 w 26"/>
                  <a:gd name="T39" fmla="*/ 1867 h 4427"/>
                  <a:gd name="T40" fmla="*/ 26 w 26"/>
                  <a:gd name="T41" fmla="*/ 1774 h 4427"/>
                  <a:gd name="T42" fmla="*/ 0 w 26"/>
                  <a:gd name="T43" fmla="*/ 2014 h 4427"/>
                  <a:gd name="T44" fmla="*/ 26 w 26"/>
                  <a:gd name="T45" fmla="*/ 2094 h 4427"/>
                  <a:gd name="T46" fmla="*/ 0 w 26"/>
                  <a:gd name="T47" fmla="*/ 2094 h 4427"/>
                  <a:gd name="T48" fmla="*/ 26 w 26"/>
                  <a:gd name="T49" fmla="*/ 2334 h 4427"/>
                  <a:gd name="T50" fmla="*/ 13 w 26"/>
                  <a:gd name="T51" fmla="*/ 2240 h 4427"/>
                  <a:gd name="T52" fmla="*/ 13 w 26"/>
                  <a:gd name="T53" fmla="*/ 2507 h 4427"/>
                  <a:gd name="T54" fmla="*/ 26 w 26"/>
                  <a:gd name="T55" fmla="*/ 2414 h 4427"/>
                  <a:gd name="T56" fmla="*/ 0 w 26"/>
                  <a:gd name="T57" fmla="*/ 2654 h 4427"/>
                  <a:gd name="T58" fmla="*/ 26 w 26"/>
                  <a:gd name="T59" fmla="*/ 2734 h 4427"/>
                  <a:gd name="T60" fmla="*/ 0 w 26"/>
                  <a:gd name="T61" fmla="*/ 2734 h 4427"/>
                  <a:gd name="T62" fmla="*/ 26 w 26"/>
                  <a:gd name="T63" fmla="*/ 2974 h 4427"/>
                  <a:gd name="T64" fmla="*/ 13 w 26"/>
                  <a:gd name="T65" fmla="*/ 2880 h 4427"/>
                  <a:gd name="T66" fmla="*/ 13 w 26"/>
                  <a:gd name="T67" fmla="*/ 3147 h 4427"/>
                  <a:gd name="T68" fmla="*/ 26 w 26"/>
                  <a:gd name="T69" fmla="*/ 3054 h 4427"/>
                  <a:gd name="T70" fmla="*/ 0 w 26"/>
                  <a:gd name="T71" fmla="*/ 3294 h 4427"/>
                  <a:gd name="T72" fmla="*/ 26 w 26"/>
                  <a:gd name="T73" fmla="*/ 3374 h 4427"/>
                  <a:gd name="T74" fmla="*/ 0 w 26"/>
                  <a:gd name="T75" fmla="*/ 3374 h 4427"/>
                  <a:gd name="T76" fmla="*/ 26 w 26"/>
                  <a:gd name="T77" fmla="*/ 3614 h 4427"/>
                  <a:gd name="T78" fmla="*/ 13 w 26"/>
                  <a:gd name="T79" fmla="*/ 3520 h 4427"/>
                  <a:gd name="T80" fmla="*/ 13 w 26"/>
                  <a:gd name="T81" fmla="*/ 3787 h 4427"/>
                  <a:gd name="T82" fmla="*/ 26 w 26"/>
                  <a:gd name="T83" fmla="*/ 3694 h 4427"/>
                  <a:gd name="T84" fmla="*/ 0 w 26"/>
                  <a:gd name="T85" fmla="*/ 3934 h 4427"/>
                  <a:gd name="T86" fmla="*/ 26 w 26"/>
                  <a:gd name="T87" fmla="*/ 4014 h 4427"/>
                  <a:gd name="T88" fmla="*/ 0 w 26"/>
                  <a:gd name="T89" fmla="*/ 4014 h 4427"/>
                  <a:gd name="T90" fmla="*/ 26 w 26"/>
                  <a:gd name="T91" fmla="*/ 4254 h 4427"/>
                  <a:gd name="T92" fmla="*/ 13 w 26"/>
                  <a:gd name="T93" fmla="*/ 4160 h 4427"/>
                  <a:gd name="T94" fmla="*/ 13 w 26"/>
                  <a:gd name="T95" fmla="*/ 4427 h 4427"/>
                  <a:gd name="T96" fmla="*/ 26 w 26"/>
                  <a:gd name="T97" fmla="*/ 4334 h 44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6" h="4427">
                    <a:moveTo>
                      <a:pt x="26" y="14"/>
                    </a:moveTo>
                    <a:lnTo>
                      <a:pt x="26" y="94"/>
                    </a:lnTo>
                    <a:cubicBezTo>
                      <a:pt x="26" y="101"/>
                      <a:pt x="20" y="107"/>
                      <a:pt x="13" y="107"/>
                    </a:cubicBezTo>
                    <a:cubicBezTo>
                      <a:pt x="6" y="107"/>
                      <a:pt x="0" y="101"/>
                      <a:pt x="0" y="94"/>
                    </a:cubicBezTo>
                    <a:lnTo>
                      <a:pt x="0" y="14"/>
                    </a:lnTo>
                    <a:cubicBezTo>
                      <a:pt x="0" y="6"/>
                      <a:pt x="6" y="0"/>
                      <a:pt x="13" y="0"/>
                    </a:cubicBezTo>
                    <a:cubicBezTo>
                      <a:pt x="20" y="0"/>
                      <a:pt x="26" y="6"/>
                      <a:pt x="26" y="14"/>
                    </a:cubicBezTo>
                    <a:close/>
                    <a:moveTo>
                      <a:pt x="26" y="174"/>
                    </a:moveTo>
                    <a:lnTo>
                      <a:pt x="26" y="254"/>
                    </a:lnTo>
                    <a:cubicBezTo>
                      <a:pt x="26" y="261"/>
                      <a:pt x="20" y="267"/>
                      <a:pt x="13" y="267"/>
                    </a:cubicBezTo>
                    <a:cubicBezTo>
                      <a:pt x="6" y="267"/>
                      <a:pt x="0" y="261"/>
                      <a:pt x="0" y="254"/>
                    </a:cubicBezTo>
                    <a:lnTo>
                      <a:pt x="0" y="174"/>
                    </a:lnTo>
                    <a:cubicBezTo>
                      <a:pt x="0" y="166"/>
                      <a:pt x="6" y="160"/>
                      <a:pt x="13" y="160"/>
                    </a:cubicBezTo>
                    <a:cubicBezTo>
                      <a:pt x="20" y="160"/>
                      <a:pt x="26" y="166"/>
                      <a:pt x="26" y="174"/>
                    </a:cubicBezTo>
                    <a:close/>
                    <a:moveTo>
                      <a:pt x="26" y="334"/>
                    </a:moveTo>
                    <a:lnTo>
                      <a:pt x="26" y="414"/>
                    </a:lnTo>
                    <a:cubicBezTo>
                      <a:pt x="26" y="421"/>
                      <a:pt x="20" y="427"/>
                      <a:pt x="13" y="427"/>
                    </a:cubicBezTo>
                    <a:cubicBezTo>
                      <a:pt x="6" y="427"/>
                      <a:pt x="0" y="421"/>
                      <a:pt x="0" y="414"/>
                    </a:cubicBezTo>
                    <a:lnTo>
                      <a:pt x="0" y="334"/>
                    </a:lnTo>
                    <a:cubicBezTo>
                      <a:pt x="0" y="326"/>
                      <a:pt x="6" y="320"/>
                      <a:pt x="13" y="320"/>
                    </a:cubicBezTo>
                    <a:cubicBezTo>
                      <a:pt x="20" y="320"/>
                      <a:pt x="26" y="326"/>
                      <a:pt x="26" y="334"/>
                    </a:cubicBezTo>
                    <a:close/>
                    <a:moveTo>
                      <a:pt x="26" y="494"/>
                    </a:moveTo>
                    <a:lnTo>
                      <a:pt x="26" y="574"/>
                    </a:lnTo>
                    <a:cubicBezTo>
                      <a:pt x="26" y="581"/>
                      <a:pt x="20" y="587"/>
                      <a:pt x="13" y="587"/>
                    </a:cubicBezTo>
                    <a:cubicBezTo>
                      <a:pt x="6" y="587"/>
                      <a:pt x="0" y="581"/>
                      <a:pt x="0" y="574"/>
                    </a:cubicBezTo>
                    <a:lnTo>
                      <a:pt x="0" y="494"/>
                    </a:lnTo>
                    <a:cubicBezTo>
                      <a:pt x="0" y="486"/>
                      <a:pt x="6" y="480"/>
                      <a:pt x="13" y="480"/>
                    </a:cubicBezTo>
                    <a:cubicBezTo>
                      <a:pt x="20" y="480"/>
                      <a:pt x="26" y="486"/>
                      <a:pt x="26" y="494"/>
                    </a:cubicBezTo>
                    <a:close/>
                    <a:moveTo>
                      <a:pt x="26" y="654"/>
                    </a:moveTo>
                    <a:lnTo>
                      <a:pt x="26" y="734"/>
                    </a:lnTo>
                    <a:cubicBezTo>
                      <a:pt x="26" y="741"/>
                      <a:pt x="20" y="747"/>
                      <a:pt x="13" y="747"/>
                    </a:cubicBezTo>
                    <a:cubicBezTo>
                      <a:pt x="6" y="747"/>
                      <a:pt x="0" y="741"/>
                      <a:pt x="0" y="734"/>
                    </a:cubicBezTo>
                    <a:lnTo>
                      <a:pt x="0" y="654"/>
                    </a:lnTo>
                    <a:cubicBezTo>
                      <a:pt x="0" y="646"/>
                      <a:pt x="6" y="640"/>
                      <a:pt x="13" y="640"/>
                    </a:cubicBezTo>
                    <a:cubicBezTo>
                      <a:pt x="20" y="640"/>
                      <a:pt x="26" y="646"/>
                      <a:pt x="26" y="654"/>
                    </a:cubicBezTo>
                    <a:close/>
                    <a:moveTo>
                      <a:pt x="26" y="814"/>
                    </a:moveTo>
                    <a:lnTo>
                      <a:pt x="26" y="894"/>
                    </a:lnTo>
                    <a:cubicBezTo>
                      <a:pt x="26" y="901"/>
                      <a:pt x="20" y="907"/>
                      <a:pt x="13" y="907"/>
                    </a:cubicBezTo>
                    <a:cubicBezTo>
                      <a:pt x="6" y="907"/>
                      <a:pt x="0" y="901"/>
                      <a:pt x="0" y="894"/>
                    </a:cubicBezTo>
                    <a:lnTo>
                      <a:pt x="0" y="814"/>
                    </a:lnTo>
                    <a:cubicBezTo>
                      <a:pt x="0" y="806"/>
                      <a:pt x="6" y="800"/>
                      <a:pt x="13" y="800"/>
                    </a:cubicBezTo>
                    <a:cubicBezTo>
                      <a:pt x="20" y="800"/>
                      <a:pt x="26" y="806"/>
                      <a:pt x="26" y="814"/>
                    </a:cubicBezTo>
                    <a:close/>
                    <a:moveTo>
                      <a:pt x="26" y="974"/>
                    </a:moveTo>
                    <a:lnTo>
                      <a:pt x="26" y="1054"/>
                    </a:lnTo>
                    <a:cubicBezTo>
                      <a:pt x="26" y="1061"/>
                      <a:pt x="20" y="1067"/>
                      <a:pt x="13" y="1067"/>
                    </a:cubicBezTo>
                    <a:cubicBezTo>
                      <a:pt x="6" y="1067"/>
                      <a:pt x="0" y="1061"/>
                      <a:pt x="0" y="1054"/>
                    </a:cubicBezTo>
                    <a:lnTo>
                      <a:pt x="0" y="974"/>
                    </a:lnTo>
                    <a:cubicBezTo>
                      <a:pt x="0" y="966"/>
                      <a:pt x="6" y="960"/>
                      <a:pt x="13" y="960"/>
                    </a:cubicBezTo>
                    <a:cubicBezTo>
                      <a:pt x="20" y="960"/>
                      <a:pt x="26" y="966"/>
                      <a:pt x="26" y="974"/>
                    </a:cubicBezTo>
                    <a:close/>
                    <a:moveTo>
                      <a:pt x="26" y="1134"/>
                    </a:moveTo>
                    <a:lnTo>
                      <a:pt x="26" y="1214"/>
                    </a:lnTo>
                    <a:cubicBezTo>
                      <a:pt x="26" y="1221"/>
                      <a:pt x="20" y="1227"/>
                      <a:pt x="13" y="1227"/>
                    </a:cubicBezTo>
                    <a:cubicBezTo>
                      <a:pt x="6" y="1227"/>
                      <a:pt x="0" y="1221"/>
                      <a:pt x="0" y="1214"/>
                    </a:cubicBezTo>
                    <a:lnTo>
                      <a:pt x="0" y="1134"/>
                    </a:lnTo>
                    <a:cubicBezTo>
                      <a:pt x="0" y="1126"/>
                      <a:pt x="6" y="1120"/>
                      <a:pt x="13" y="1120"/>
                    </a:cubicBezTo>
                    <a:cubicBezTo>
                      <a:pt x="20" y="1120"/>
                      <a:pt x="26" y="1126"/>
                      <a:pt x="26" y="1134"/>
                    </a:cubicBezTo>
                    <a:close/>
                    <a:moveTo>
                      <a:pt x="26" y="1294"/>
                    </a:moveTo>
                    <a:lnTo>
                      <a:pt x="26" y="1374"/>
                    </a:lnTo>
                    <a:cubicBezTo>
                      <a:pt x="26" y="1381"/>
                      <a:pt x="20" y="1387"/>
                      <a:pt x="13" y="1387"/>
                    </a:cubicBezTo>
                    <a:cubicBezTo>
                      <a:pt x="6" y="1387"/>
                      <a:pt x="0" y="1381"/>
                      <a:pt x="0" y="1374"/>
                    </a:cubicBezTo>
                    <a:lnTo>
                      <a:pt x="0" y="1294"/>
                    </a:lnTo>
                    <a:cubicBezTo>
                      <a:pt x="0" y="1286"/>
                      <a:pt x="6" y="1280"/>
                      <a:pt x="13" y="1280"/>
                    </a:cubicBezTo>
                    <a:cubicBezTo>
                      <a:pt x="20" y="1280"/>
                      <a:pt x="26" y="1286"/>
                      <a:pt x="26" y="1294"/>
                    </a:cubicBezTo>
                    <a:close/>
                    <a:moveTo>
                      <a:pt x="26" y="1454"/>
                    </a:moveTo>
                    <a:lnTo>
                      <a:pt x="26" y="1534"/>
                    </a:lnTo>
                    <a:cubicBezTo>
                      <a:pt x="26" y="1541"/>
                      <a:pt x="20" y="1547"/>
                      <a:pt x="13" y="1547"/>
                    </a:cubicBezTo>
                    <a:cubicBezTo>
                      <a:pt x="6" y="1547"/>
                      <a:pt x="0" y="1541"/>
                      <a:pt x="0" y="1534"/>
                    </a:cubicBezTo>
                    <a:lnTo>
                      <a:pt x="0" y="1454"/>
                    </a:lnTo>
                    <a:cubicBezTo>
                      <a:pt x="0" y="1446"/>
                      <a:pt x="6" y="1440"/>
                      <a:pt x="13" y="1440"/>
                    </a:cubicBezTo>
                    <a:cubicBezTo>
                      <a:pt x="20" y="1440"/>
                      <a:pt x="26" y="1446"/>
                      <a:pt x="26" y="1454"/>
                    </a:cubicBezTo>
                    <a:close/>
                    <a:moveTo>
                      <a:pt x="26" y="1614"/>
                    </a:moveTo>
                    <a:lnTo>
                      <a:pt x="26" y="1694"/>
                    </a:lnTo>
                    <a:cubicBezTo>
                      <a:pt x="26" y="1701"/>
                      <a:pt x="20" y="1707"/>
                      <a:pt x="13" y="1707"/>
                    </a:cubicBezTo>
                    <a:cubicBezTo>
                      <a:pt x="6" y="1707"/>
                      <a:pt x="0" y="1701"/>
                      <a:pt x="0" y="1694"/>
                    </a:cubicBezTo>
                    <a:lnTo>
                      <a:pt x="0" y="1614"/>
                    </a:lnTo>
                    <a:cubicBezTo>
                      <a:pt x="0" y="1606"/>
                      <a:pt x="6" y="1600"/>
                      <a:pt x="13" y="1600"/>
                    </a:cubicBezTo>
                    <a:cubicBezTo>
                      <a:pt x="20" y="1600"/>
                      <a:pt x="26" y="1606"/>
                      <a:pt x="26" y="1614"/>
                    </a:cubicBezTo>
                    <a:close/>
                    <a:moveTo>
                      <a:pt x="26" y="1774"/>
                    </a:moveTo>
                    <a:lnTo>
                      <a:pt x="26" y="1854"/>
                    </a:lnTo>
                    <a:cubicBezTo>
                      <a:pt x="26" y="1861"/>
                      <a:pt x="20" y="1867"/>
                      <a:pt x="13" y="1867"/>
                    </a:cubicBezTo>
                    <a:cubicBezTo>
                      <a:pt x="6" y="1867"/>
                      <a:pt x="0" y="1861"/>
                      <a:pt x="0" y="1854"/>
                    </a:cubicBezTo>
                    <a:lnTo>
                      <a:pt x="0" y="1774"/>
                    </a:lnTo>
                    <a:cubicBezTo>
                      <a:pt x="0" y="1766"/>
                      <a:pt x="6" y="1760"/>
                      <a:pt x="13" y="1760"/>
                    </a:cubicBezTo>
                    <a:cubicBezTo>
                      <a:pt x="20" y="1760"/>
                      <a:pt x="26" y="1766"/>
                      <a:pt x="26" y="1774"/>
                    </a:cubicBezTo>
                    <a:close/>
                    <a:moveTo>
                      <a:pt x="26" y="1934"/>
                    </a:moveTo>
                    <a:lnTo>
                      <a:pt x="26" y="2014"/>
                    </a:lnTo>
                    <a:cubicBezTo>
                      <a:pt x="26" y="2021"/>
                      <a:pt x="20" y="2027"/>
                      <a:pt x="13" y="2027"/>
                    </a:cubicBezTo>
                    <a:cubicBezTo>
                      <a:pt x="6" y="2027"/>
                      <a:pt x="0" y="2021"/>
                      <a:pt x="0" y="2014"/>
                    </a:cubicBezTo>
                    <a:lnTo>
                      <a:pt x="0" y="1934"/>
                    </a:lnTo>
                    <a:cubicBezTo>
                      <a:pt x="0" y="1926"/>
                      <a:pt x="6" y="1920"/>
                      <a:pt x="13" y="1920"/>
                    </a:cubicBezTo>
                    <a:cubicBezTo>
                      <a:pt x="20" y="1920"/>
                      <a:pt x="26" y="1926"/>
                      <a:pt x="26" y="1934"/>
                    </a:cubicBezTo>
                    <a:close/>
                    <a:moveTo>
                      <a:pt x="26" y="2094"/>
                    </a:moveTo>
                    <a:lnTo>
                      <a:pt x="26" y="2174"/>
                    </a:lnTo>
                    <a:cubicBezTo>
                      <a:pt x="26" y="2181"/>
                      <a:pt x="20" y="2187"/>
                      <a:pt x="13" y="2187"/>
                    </a:cubicBezTo>
                    <a:cubicBezTo>
                      <a:pt x="6" y="2187"/>
                      <a:pt x="0" y="2181"/>
                      <a:pt x="0" y="2174"/>
                    </a:cubicBezTo>
                    <a:lnTo>
                      <a:pt x="0" y="2094"/>
                    </a:lnTo>
                    <a:cubicBezTo>
                      <a:pt x="0" y="2086"/>
                      <a:pt x="6" y="2080"/>
                      <a:pt x="13" y="2080"/>
                    </a:cubicBezTo>
                    <a:cubicBezTo>
                      <a:pt x="20" y="2080"/>
                      <a:pt x="26" y="2086"/>
                      <a:pt x="26" y="2094"/>
                    </a:cubicBezTo>
                    <a:close/>
                    <a:moveTo>
                      <a:pt x="26" y="2254"/>
                    </a:moveTo>
                    <a:lnTo>
                      <a:pt x="26" y="2334"/>
                    </a:lnTo>
                    <a:cubicBezTo>
                      <a:pt x="26" y="2341"/>
                      <a:pt x="20" y="2347"/>
                      <a:pt x="13" y="2347"/>
                    </a:cubicBezTo>
                    <a:cubicBezTo>
                      <a:pt x="6" y="2347"/>
                      <a:pt x="0" y="2341"/>
                      <a:pt x="0" y="2334"/>
                    </a:cubicBezTo>
                    <a:lnTo>
                      <a:pt x="0" y="2254"/>
                    </a:lnTo>
                    <a:cubicBezTo>
                      <a:pt x="0" y="2246"/>
                      <a:pt x="6" y="2240"/>
                      <a:pt x="13" y="2240"/>
                    </a:cubicBezTo>
                    <a:cubicBezTo>
                      <a:pt x="20" y="2240"/>
                      <a:pt x="26" y="2246"/>
                      <a:pt x="26" y="2254"/>
                    </a:cubicBezTo>
                    <a:close/>
                    <a:moveTo>
                      <a:pt x="26" y="2414"/>
                    </a:moveTo>
                    <a:lnTo>
                      <a:pt x="26" y="2494"/>
                    </a:lnTo>
                    <a:cubicBezTo>
                      <a:pt x="26" y="2501"/>
                      <a:pt x="20" y="2507"/>
                      <a:pt x="13" y="2507"/>
                    </a:cubicBezTo>
                    <a:cubicBezTo>
                      <a:pt x="6" y="2507"/>
                      <a:pt x="0" y="2501"/>
                      <a:pt x="0" y="2494"/>
                    </a:cubicBezTo>
                    <a:lnTo>
                      <a:pt x="0" y="2414"/>
                    </a:lnTo>
                    <a:cubicBezTo>
                      <a:pt x="0" y="2406"/>
                      <a:pt x="6" y="2400"/>
                      <a:pt x="13" y="2400"/>
                    </a:cubicBezTo>
                    <a:cubicBezTo>
                      <a:pt x="20" y="2400"/>
                      <a:pt x="26" y="2406"/>
                      <a:pt x="26" y="2414"/>
                    </a:cubicBezTo>
                    <a:close/>
                    <a:moveTo>
                      <a:pt x="26" y="2574"/>
                    </a:moveTo>
                    <a:lnTo>
                      <a:pt x="26" y="2654"/>
                    </a:lnTo>
                    <a:cubicBezTo>
                      <a:pt x="26" y="2661"/>
                      <a:pt x="20" y="2667"/>
                      <a:pt x="13" y="2667"/>
                    </a:cubicBezTo>
                    <a:cubicBezTo>
                      <a:pt x="6" y="2667"/>
                      <a:pt x="0" y="2661"/>
                      <a:pt x="0" y="2654"/>
                    </a:cubicBezTo>
                    <a:lnTo>
                      <a:pt x="0" y="2574"/>
                    </a:lnTo>
                    <a:cubicBezTo>
                      <a:pt x="0" y="2566"/>
                      <a:pt x="6" y="2560"/>
                      <a:pt x="13" y="2560"/>
                    </a:cubicBezTo>
                    <a:cubicBezTo>
                      <a:pt x="20" y="2560"/>
                      <a:pt x="26" y="2566"/>
                      <a:pt x="26" y="2574"/>
                    </a:cubicBezTo>
                    <a:close/>
                    <a:moveTo>
                      <a:pt x="26" y="2734"/>
                    </a:moveTo>
                    <a:lnTo>
                      <a:pt x="26" y="2814"/>
                    </a:lnTo>
                    <a:cubicBezTo>
                      <a:pt x="26" y="2821"/>
                      <a:pt x="20" y="2827"/>
                      <a:pt x="13" y="2827"/>
                    </a:cubicBezTo>
                    <a:cubicBezTo>
                      <a:pt x="6" y="2827"/>
                      <a:pt x="0" y="2821"/>
                      <a:pt x="0" y="2814"/>
                    </a:cubicBezTo>
                    <a:lnTo>
                      <a:pt x="0" y="2734"/>
                    </a:lnTo>
                    <a:cubicBezTo>
                      <a:pt x="0" y="2726"/>
                      <a:pt x="6" y="2720"/>
                      <a:pt x="13" y="2720"/>
                    </a:cubicBezTo>
                    <a:cubicBezTo>
                      <a:pt x="20" y="2720"/>
                      <a:pt x="26" y="2726"/>
                      <a:pt x="26" y="2734"/>
                    </a:cubicBezTo>
                    <a:close/>
                    <a:moveTo>
                      <a:pt x="26" y="2894"/>
                    </a:moveTo>
                    <a:lnTo>
                      <a:pt x="26" y="2974"/>
                    </a:lnTo>
                    <a:cubicBezTo>
                      <a:pt x="26" y="2981"/>
                      <a:pt x="20" y="2987"/>
                      <a:pt x="13" y="2987"/>
                    </a:cubicBezTo>
                    <a:cubicBezTo>
                      <a:pt x="6" y="2987"/>
                      <a:pt x="0" y="2981"/>
                      <a:pt x="0" y="2974"/>
                    </a:cubicBezTo>
                    <a:lnTo>
                      <a:pt x="0" y="2894"/>
                    </a:lnTo>
                    <a:cubicBezTo>
                      <a:pt x="0" y="2886"/>
                      <a:pt x="6" y="2880"/>
                      <a:pt x="13" y="2880"/>
                    </a:cubicBezTo>
                    <a:cubicBezTo>
                      <a:pt x="20" y="2880"/>
                      <a:pt x="26" y="2886"/>
                      <a:pt x="26" y="2894"/>
                    </a:cubicBezTo>
                    <a:close/>
                    <a:moveTo>
                      <a:pt x="26" y="3054"/>
                    </a:moveTo>
                    <a:lnTo>
                      <a:pt x="26" y="3134"/>
                    </a:lnTo>
                    <a:cubicBezTo>
                      <a:pt x="26" y="3141"/>
                      <a:pt x="20" y="3147"/>
                      <a:pt x="13" y="3147"/>
                    </a:cubicBezTo>
                    <a:cubicBezTo>
                      <a:pt x="6" y="3147"/>
                      <a:pt x="0" y="3141"/>
                      <a:pt x="0" y="3134"/>
                    </a:cubicBezTo>
                    <a:lnTo>
                      <a:pt x="0" y="3054"/>
                    </a:lnTo>
                    <a:cubicBezTo>
                      <a:pt x="0" y="3046"/>
                      <a:pt x="6" y="3040"/>
                      <a:pt x="13" y="3040"/>
                    </a:cubicBezTo>
                    <a:cubicBezTo>
                      <a:pt x="20" y="3040"/>
                      <a:pt x="26" y="3046"/>
                      <a:pt x="26" y="3054"/>
                    </a:cubicBezTo>
                    <a:close/>
                    <a:moveTo>
                      <a:pt x="26" y="3214"/>
                    </a:moveTo>
                    <a:lnTo>
                      <a:pt x="26" y="3294"/>
                    </a:lnTo>
                    <a:cubicBezTo>
                      <a:pt x="26" y="3301"/>
                      <a:pt x="20" y="3307"/>
                      <a:pt x="13" y="3307"/>
                    </a:cubicBezTo>
                    <a:cubicBezTo>
                      <a:pt x="6" y="3307"/>
                      <a:pt x="0" y="3301"/>
                      <a:pt x="0" y="3294"/>
                    </a:cubicBezTo>
                    <a:lnTo>
                      <a:pt x="0" y="3214"/>
                    </a:lnTo>
                    <a:cubicBezTo>
                      <a:pt x="0" y="3206"/>
                      <a:pt x="6" y="3200"/>
                      <a:pt x="13" y="3200"/>
                    </a:cubicBezTo>
                    <a:cubicBezTo>
                      <a:pt x="20" y="3200"/>
                      <a:pt x="26" y="3206"/>
                      <a:pt x="26" y="3214"/>
                    </a:cubicBezTo>
                    <a:close/>
                    <a:moveTo>
                      <a:pt x="26" y="3374"/>
                    </a:moveTo>
                    <a:lnTo>
                      <a:pt x="26" y="3454"/>
                    </a:lnTo>
                    <a:cubicBezTo>
                      <a:pt x="26" y="3461"/>
                      <a:pt x="20" y="3467"/>
                      <a:pt x="13" y="3467"/>
                    </a:cubicBezTo>
                    <a:cubicBezTo>
                      <a:pt x="6" y="3467"/>
                      <a:pt x="0" y="3461"/>
                      <a:pt x="0" y="3454"/>
                    </a:cubicBezTo>
                    <a:lnTo>
                      <a:pt x="0" y="3374"/>
                    </a:lnTo>
                    <a:cubicBezTo>
                      <a:pt x="0" y="3366"/>
                      <a:pt x="6" y="3360"/>
                      <a:pt x="13" y="3360"/>
                    </a:cubicBezTo>
                    <a:cubicBezTo>
                      <a:pt x="20" y="3360"/>
                      <a:pt x="26" y="3366"/>
                      <a:pt x="26" y="3374"/>
                    </a:cubicBezTo>
                    <a:close/>
                    <a:moveTo>
                      <a:pt x="26" y="3534"/>
                    </a:moveTo>
                    <a:lnTo>
                      <a:pt x="26" y="3614"/>
                    </a:lnTo>
                    <a:cubicBezTo>
                      <a:pt x="26" y="3621"/>
                      <a:pt x="20" y="3627"/>
                      <a:pt x="13" y="3627"/>
                    </a:cubicBezTo>
                    <a:cubicBezTo>
                      <a:pt x="6" y="3627"/>
                      <a:pt x="0" y="3621"/>
                      <a:pt x="0" y="3614"/>
                    </a:cubicBezTo>
                    <a:lnTo>
                      <a:pt x="0" y="3534"/>
                    </a:lnTo>
                    <a:cubicBezTo>
                      <a:pt x="0" y="3526"/>
                      <a:pt x="6" y="3520"/>
                      <a:pt x="13" y="3520"/>
                    </a:cubicBezTo>
                    <a:cubicBezTo>
                      <a:pt x="20" y="3520"/>
                      <a:pt x="26" y="3526"/>
                      <a:pt x="26" y="3534"/>
                    </a:cubicBezTo>
                    <a:close/>
                    <a:moveTo>
                      <a:pt x="26" y="3694"/>
                    </a:moveTo>
                    <a:lnTo>
                      <a:pt x="26" y="3774"/>
                    </a:lnTo>
                    <a:cubicBezTo>
                      <a:pt x="26" y="3781"/>
                      <a:pt x="20" y="3787"/>
                      <a:pt x="13" y="3787"/>
                    </a:cubicBezTo>
                    <a:cubicBezTo>
                      <a:pt x="6" y="3787"/>
                      <a:pt x="0" y="3781"/>
                      <a:pt x="0" y="3774"/>
                    </a:cubicBezTo>
                    <a:lnTo>
                      <a:pt x="0" y="3694"/>
                    </a:lnTo>
                    <a:cubicBezTo>
                      <a:pt x="0" y="3686"/>
                      <a:pt x="6" y="3680"/>
                      <a:pt x="13" y="3680"/>
                    </a:cubicBezTo>
                    <a:cubicBezTo>
                      <a:pt x="20" y="3680"/>
                      <a:pt x="26" y="3686"/>
                      <a:pt x="26" y="3694"/>
                    </a:cubicBezTo>
                    <a:close/>
                    <a:moveTo>
                      <a:pt x="26" y="3854"/>
                    </a:moveTo>
                    <a:lnTo>
                      <a:pt x="26" y="3934"/>
                    </a:lnTo>
                    <a:cubicBezTo>
                      <a:pt x="26" y="3941"/>
                      <a:pt x="20" y="3947"/>
                      <a:pt x="13" y="3947"/>
                    </a:cubicBezTo>
                    <a:cubicBezTo>
                      <a:pt x="6" y="3947"/>
                      <a:pt x="0" y="3941"/>
                      <a:pt x="0" y="3934"/>
                    </a:cubicBezTo>
                    <a:lnTo>
                      <a:pt x="0" y="3854"/>
                    </a:lnTo>
                    <a:cubicBezTo>
                      <a:pt x="0" y="3846"/>
                      <a:pt x="6" y="3840"/>
                      <a:pt x="13" y="3840"/>
                    </a:cubicBezTo>
                    <a:cubicBezTo>
                      <a:pt x="20" y="3840"/>
                      <a:pt x="26" y="3846"/>
                      <a:pt x="26" y="3854"/>
                    </a:cubicBezTo>
                    <a:close/>
                    <a:moveTo>
                      <a:pt x="26" y="4014"/>
                    </a:moveTo>
                    <a:lnTo>
                      <a:pt x="26" y="4094"/>
                    </a:lnTo>
                    <a:cubicBezTo>
                      <a:pt x="26" y="4101"/>
                      <a:pt x="20" y="4107"/>
                      <a:pt x="13" y="4107"/>
                    </a:cubicBezTo>
                    <a:cubicBezTo>
                      <a:pt x="6" y="4107"/>
                      <a:pt x="0" y="4101"/>
                      <a:pt x="0" y="4094"/>
                    </a:cubicBezTo>
                    <a:lnTo>
                      <a:pt x="0" y="4014"/>
                    </a:lnTo>
                    <a:cubicBezTo>
                      <a:pt x="0" y="4006"/>
                      <a:pt x="6" y="4000"/>
                      <a:pt x="13" y="4000"/>
                    </a:cubicBezTo>
                    <a:cubicBezTo>
                      <a:pt x="20" y="4000"/>
                      <a:pt x="26" y="4006"/>
                      <a:pt x="26" y="4014"/>
                    </a:cubicBezTo>
                    <a:close/>
                    <a:moveTo>
                      <a:pt x="26" y="4174"/>
                    </a:moveTo>
                    <a:lnTo>
                      <a:pt x="26" y="4254"/>
                    </a:lnTo>
                    <a:cubicBezTo>
                      <a:pt x="26" y="4261"/>
                      <a:pt x="20" y="4267"/>
                      <a:pt x="13" y="4267"/>
                    </a:cubicBezTo>
                    <a:cubicBezTo>
                      <a:pt x="6" y="4267"/>
                      <a:pt x="0" y="4261"/>
                      <a:pt x="0" y="4254"/>
                    </a:cubicBezTo>
                    <a:lnTo>
                      <a:pt x="0" y="4174"/>
                    </a:lnTo>
                    <a:cubicBezTo>
                      <a:pt x="0" y="4166"/>
                      <a:pt x="6" y="4160"/>
                      <a:pt x="13" y="4160"/>
                    </a:cubicBezTo>
                    <a:cubicBezTo>
                      <a:pt x="20" y="4160"/>
                      <a:pt x="26" y="4166"/>
                      <a:pt x="26" y="4174"/>
                    </a:cubicBezTo>
                    <a:close/>
                    <a:moveTo>
                      <a:pt x="26" y="4334"/>
                    </a:moveTo>
                    <a:lnTo>
                      <a:pt x="26" y="4414"/>
                    </a:lnTo>
                    <a:cubicBezTo>
                      <a:pt x="26" y="4421"/>
                      <a:pt x="20" y="4427"/>
                      <a:pt x="13" y="4427"/>
                    </a:cubicBezTo>
                    <a:cubicBezTo>
                      <a:pt x="6" y="4427"/>
                      <a:pt x="0" y="4421"/>
                      <a:pt x="0" y="4414"/>
                    </a:cubicBezTo>
                    <a:lnTo>
                      <a:pt x="0" y="4334"/>
                    </a:lnTo>
                    <a:cubicBezTo>
                      <a:pt x="0" y="4326"/>
                      <a:pt x="6" y="4320"/>
                      <a:pt x="13" y="4320"/>
                    </a:cubicBezTo>
                    <a:cubicBezTo>
                      <a:pt x="20" y="4320"/>
                      <a:pt x="26" y="4326"/>
                      <a:pt x="26" y="4334"/>
                    </a:cubicBez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792" name="Line 432">
                <a:extLst>
                  <a:ext uri="{FF2B5EF4-FFF2-40B4-BE49-F238E27FC236}">
                    <a16:creationId xmlns:a16="http://schemas.microsoft.com/office/drawing/2014/main" id="{1CF1417A-EF01-8287-F237-B502B4F27E1A}"/>
                  </a:ext>
                </a:extLst>
              </p:cNvPr>
              <p:cNvSpPr>
                <a:spLocks noChangeShapeType="1"/>
              </p:cNvSpPr>
              <p:nvPr/>
            </p:nvSpPr>
            <p:spPr bwMode="auto">
              <a:xfrm>
                <a:off x="1795" y="2582"/>
                <a:ext cx="180" cy="0"/>
              </a:xfrm>
              <a:prstGeom prst="line">
                <a:avLst/>
              </a:prstGeom>
              <a:noFill/>
              <a:ln w="635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93" name="Freeform 433">
                <a:extLst>
                  <a:ext uri="{FF2B5EF4-FFF2-40B4-BE49-F238E27FC236}">
                    <a16:creationId xmlns:a16="http://schemas.microsoft.com/office/drawing/2014/main" id="{1697959F-18F6-911F-4152-71632453DCC8}"/>
                  </a:ext>
                </a:extLst>
              </p:cNvPr>
              <p:cNvSpPr>
                <a:spLocks/>
              </p:cNvSpPr>
              <p:nvPr/>
            </p:nvSpPr>
            <p:spPr bwMode="auto">
              <a:xfrm>
                <a:off x="1795" y="2569"/>
                <a:ext cx="25" cy="25"/>
              </a:xfrm>
              <a:custGeom>
                <a:avLst/>
                <a:gdLst>
                  <a:gd name="T0" fmla="*/ 25 w 25"/>
                  <a:gd name="T1" fmla="*/ 0 h 25"/>
                  <a:gd name="T2" fmla="*/ 0 w 25"/>
                  <a:gd name="T3" fmla="*/ 13 h 25"/>
                  <a:gd name="T4" fmla="*/ 25 w 25"/>
                  <a:gd name="T5" fmla="*/ 25 h 25"/>
                </a:gdLst>
                <a:ahLst/>
                <a:cxnLst>
                  <a:cxn ang="0">
                    <a:pos x="T0" y="T1"/>
                  </a:cxn>
                  <a:cxn ang="0">
                    <a:pos x="T2" y="T3"/>
                  </a:cxn>
                  <a:cxn ang="0">
                    <a:pos x="T4" y="T5"/>
                  </a:cxn>
                </a:cxnLst>
                <a:rect l="0" t="0" r="r" b="b"/>
                <a:pathLst>
                  <a:path w="25" h="25">
                    <a:moveTo>
                      <a:pt x="25" y="0"/>
                    </a:moveTo>
                    <a:lnTo>
                      <a:pt x="0" y="13"/>
                    </a:lnTo>
                    <a:lnTo>
                      <a:pt x="25" y="25"/>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94" name="Freeform 434">
                <a:extLst>
                  <a:ext uri="{FF2B5EF4-FFF2-40B4-BE49-F238E27FC236}">
                    <a16:creationId xmlns:a16="http://schemas.microsoft.com/office/drawing/2014/main" id="{168C6CB3-BBAF-AD55-C211-81E92115DF79}"/>
                  </a:ext>
                </a:extLst>
              </p:cNvPr>
              <p:cNvSpPr>
                <a:spLocks/>
              </p:cNvSpPr>
              <p:nvPr/>
            </p:nvSpPr>
            <p:spPr bwMode="auto">
              <a:xfrm>
                <a:off x="1950" y="2569"/>
                <a:ext cx="25" cy="25"/>
              </a:xfrm>
              <a:custGeom>
                <a:avLst/>
                <a:gdLst>
                  <a:gd name="T0" fmla="*/ 0 w 25"/>
                  <a:gd name="T1" fmla="*/ 25 h 25"/>
                  <a:gd name="T2" fmla="*/ 25 w 25"/>
                  <a:gd name="T3" fmla="*/ 13 h 25"/>
                  <a:gd name="T4" fmla="*/ 0 w 25"/>
                  <a:gd name="T5" fmla="*/ 0 h 25"/>
                </a:gdLst>
                <a:ahLst/>
                <a:cxnLst>
                  <a:cxn ang="0">
                    <a:pos x="T0" y="T1"/>
                  </a:cxn>
                  <a:cxn ang="0">
                    <a:pos x="T2" y="T3"/>
                  </a:cxn>
                  <a:cxn ang="0">
                    <a:pos x="T4" y="T5"/>
                  </a:cxn>
                </a:cxnLst>
                <a:rect l="0" t="0" r="r" b="b"/>
                <a:pathLst>
                  <a:path w="25" h="25">
                    <a:moveTo>
                      <a:pt x="0" y="25"/>
                    </a:moveTo>
                    <a:lnTo>
                      <a:pt x="25" y="13"/>
                    </a:lnTo>
                    <a:lnTo>
                      <a:pt x="0" y="0"/>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95" name="Rectangle 435">
                <a:extLst>
                  <a:ext uri="{FF2B5EF4-FFF2-40B4-BE49-F238E27FC236}">
                    <a16:creationId xmlns:a16="http://schemas.microsoft.com/office/drawing/2014/main" id="{48DA246F-9DF2-A57A-CF0E-91D036225CB2}"/>
                  </a:ext>
                </a:extLst>
              </p:cNvPr>
              <p:cNvSpPr>
                <a:spLocks noChangeArrowheads="1"/>
              </p:cNvSpPr>
              <p:nvPr/>
            </p:nvSpPr>
            <p:spPr bwMode="auto">
              <a:xfrm>
                <a:off x="1841" y="2491"/>
                <a:ext cx="82" cy="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gency FB" panose="020B0503020202020204" pitchFamily="34" charset="0"/>
                  </a:rPr>
                  <a:t>var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96" name="Line 436">
                <a:extLst>
                  <a:ext uri="{FF2B5EF4-FFF2-40B4-BE49-F238E27FC236}">
                    <a16:creationId xmlns:a16="http://schemas.microsoft.com/office/drawing/2014/main" id="{1D9F5E43-8323-22A6-686B-32958069E189}"/>
                  </a:ext>
                </a:extLst>
              </p:cNvPr>
              <p:cNvSpPr>
                <a:spLocks noChangeShapeType="1"/>
              </p:cNvSpPr>
              <p:nvPr/>
            </p:nvSpPr>
            <p:spPr bwMode="auto">
              <a:xfrm>
                <a:off x="1975" y="2582"/>
                <a:ext cx="181" cy="0"/>
              </a:xfrm>
              <a:prstGeom prst="line">
                <a:avLst/>
              </a:prstGeom>
              <a:noFill/>
              <a:ln w="635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97" name="Freeform 437">
                <a:extLst>
                  <a:ext uri="{FF2B5EF4-FFF2-40B4-BE49-F238E27FC236}">
                    <a16:creationId xmlns:a16="http://schemas.microsoft.com/office/drawing/2014/main" id="{3607A7E7-B931-4761-DB65-B4451C79C1ED}"/>
                  </a:ext>
                </a:extLst>
              </p:cNvPr>
              <p:cNvSpPr>
                <a:spLocks/>
              </p:cNvSpPr>
              <p:nvPr/>
            </p:nvSpPr>
            <p:spPr bwMode="auto">
              <a:xfrm>
                <a:off x="1975" y="2569"/>
                <a:ext cx="26" cy="25"/>
              </a:xfrm>
              <a:custGeom>
                <a:avLst/>
                <a:gdLst>
                  <a:gd name="T0" fmla="*/ 26 w 26"/>
                  <a:gd name="T1" fmla="*/ 0 h 25"/>
                  <a:gd name="T2" fmla="*/ 0 w 26"/>
                  <a:gd name="T3" fmla="*/ 13 h 25"/>
                  <a:gd name="T4" fmla="*/ 26 w 26"/>
                  <a:gd name="T5" fmla="*/ 25 h 25"/>
                </a:gdLst>
                <a:ahLst/>
                <a:cxnLst>
                  <a:cxn ang="0">
                    <a:pos x="T0" y="T1"/>
                  </a:cxn>
                  <a:cxn ang="0">
                    <a:pos x="T2" y="T3"/>
                  </a:cxn>
                  <a:cxn ang="0">
                    <a:pos x="T4" y="T5"/>
                  </a:cxn>
                </a:cxnLst>
                <a:rect l="0" t="0" r="r" b="b"/>
                <a:pathLst>
                  <a:path w="26" h="25">
                    <a:moveTo>
                      <a:pt x="26" y="0"/>
                    </a:moveTo>
                    <a:lnTo>
                      <a:pt x="0" y="13"/>
                    </a:lnTo>
                    <a:lnTo>
                      <a:pt x="26" y="25"/>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98" name="Freeform 438">
                <a:extLst>
                  <a:ext uri="{FF2B5EF4-FFF2-40B4-BE49-F238E27FC236}">
                    <a16:creationId xmlns:a16="http://schemas.microsoft.com/office/drawing/2014/main" id="{6DACD27A-1719-BFCA-A4B3-C4E6BCAFAF79}"/>
                  </a:ext>
                </a:extLst>
              </p:cNvPr>
              <p:cNvSpPr>
                <a:spLocks/>
              </p:cNvSpPr>
              <p:nvPr/>
            </p:nvSpPr>
            <p:spPr bwMode="auto">
              <a:xfrm>
                <a:off x="2130" y="2569"/>
                <a:ext cx="26" cy="25"/>
              </a:xfrm>
              <a:custGeom>
                <a:avLst/>
                <a:gdLst>
                  <a:gd name="T0" fmla="*/ 0 w 26"/>
                  <a:gd name="T1" fmla="*/ 25 h 25"/>
                  <a:gd name="T2" fmla="*/ 26 w 26"/>
                  <a:gd name="T3" fmla="*/ 13 h 25"/>
                  <a:gd name="T4" fmla="*/ 0 w 26"/>
                  <a:gd name="T5" fmla="*/ 0 h 25"/>
                </a:gdLst>
                <a:ahLst/>
                <a:cxnLst>
                  <a:cxn ang="0">
                    <a:pos x="T0" y="T1"/>
                  </a:cxn>
                  <a:cxn ang="0">
                    <a:pos x="T2" y="T3"/>
                  </a:cxn>
                  <a:cxn ang="0">
                    <a:pos x="T4" y="T5"/>
                  </a:cxn>
                </a:cxnLst>
                <a:rect l="0" t="0" r="r" b="b"/>
                <a:pathLst>
                  <a:path w="26" h="25">
                    <a:moveTo>
                      <a:pt x="0" y="25"/>
                    </a:moveTo>
                    <a:lnTo>
                      <a:pt x="26" y="13"/>
                    </a:lnTo>
                    <a:lnTo>
                      <a:pt x="0" y="0"/>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99" name="Rectangle 439">
                <a:extLst>
                  <a:ext uri="{FF2B5EF4-FFF2-40B4-BE49-F238E27FC236}">
                    <a16:creationId xmlns:a16="http://schemas.microsoft.com/office/drawing/2014/main" id="{6BFA0442-A21A-FC5C-AFA5-FD79D617DE68}"/>
                  </a:ext>
                </a:extLst>
              </p:cNvPr>
              <p:cNvSpPr>
                <a:spLocks noChangeArrowheads="1"/>
              </p:cNvSpPr>
              <p:nvPr/>
            </p:nvSpPr>
            <p:spPr bwMode="auto">
              <a:xfrm>
                <a:off x="2032" y="2491"/>
                <a:ext cx="91" cy="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gency FB" panose="020B0503020202020204" pitchFamily="34" charset="0"/>
                  </a:rPr>
                  <a:t>1ms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800" name="Line 440">
                <a:extLst>
                  <a:ext uri="{FF2B5EF4-FFF2-40B4-BE49-F238E27FC236}">
                    <a16:creationId xmlns:a16="http://schemas.microsoft.com/office/drawing/2014/main" id="{0E02A201-E098-151C-5CBC-D27CC40CBC2A}"/>
                  </a:ext>
                </a:extLst>
              </p:cNvPr>
              <p:cNvSpPr>
                <a:spLocks noChangeShapeType="1"/>
              </p:cNvSpPr>
              <p:nvPr/>
            </p:nvSpPr>
            <p:spPr bwMode="auto">
              <a:xfrm>
                <a:off x="2156" y="2582"/>
                <a:ext cx="180" cy="0"/>
              </a:xfrm>
              <a:prstGeom prst="line">
                <a:avLst/>
              </a:prstGeom>
              <a:noFill/>
              <a:ln w="635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01" name="Freeform 441">
                <a:extLst>
                  <a:ext uri="{FF2B5EF4-FFF2-40B4-BE49-F238E27FC236}">
                    <a16:creationId xmlns:a16="http://schemas.microsoft.com/office/drawing/2014/main" id="{31E99DF3-A754-0036-B186-76E2D9A9132F}"/>
                  </a:ext>
                </a:extLst>
              </p:cNvPr>
              <p:cNvSpPr>
                <a:spLocks/>
              </p:cNvSpPr>
              <p:nvPr/>
            </p:nvSpPr>
            <p:spPr bwMode="auto">
              <a:xfrm>
                <a:off x="2156" y="2569"/>
                <a:ext cx="25" cy="25"/>
              </a:xfrm>
              <a:custGeom>
                <a:avLst/>
                <a:gdLst>
                  <a:gd name="T0" fmla="*/ 25 w 25"/>
                  <a:gd name="T1" fmla="*/ 0 h 25"/>
                  <a:gd name="T2" fmla="*/ 0 w 25"/>
                  <a:gd name="T3" fmla="*/ 13 h 25"/>
                  <a:gd name="T4" fmla="*/ 25 w 25"/>
                  <a:gd name="T5" fmla="*/ 25 h 25"/>
                </a:gdLst>
                <a:ahLst/>
                <a:cxnLst>
                  <a:cxn ang="0">
                    <a:pos x="T0" y="T1"/>
                  </a:cxn>
                  <a:cxn ang="0">
                    <a:pos x="T2" y="T3"/>
                  </a:cxn>
                  <a:cxn ang="0">
                    <a:pos x="T4" y="T5"/>
                  </a:cxn>
                </a:cxnLst>
                <a:rect l="0" t="0" r="r" b="b"/>
                <a:pathLst>
                  <a:path w="25" h="25">
                    <a:moveTo>
                      <a:pt x="25" y="0"/>
                    </a:moveTo>
                    <a:lnTo>
                      <a:pt x="0" y="13"/>
                    </a:lnTo>
                    <a:lnTo>
                      <a:pt x="25" y="25"/>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02" name="Freeform 442">
                <a:extLst>
                  <a:ext uri="{FF2B5EF4-FFF2-40B4-BE49-F238E27FC236}">
                    <a16:creationId xmlns:a16="http://schemas.microsoft.com/office/drawing/2014/main" id="{4D8E7ECA-7686-3821-F6C6-9C5DF6769F5F}"/>
                  </a:ext>
                </a:extLst>
              </p:cNvPr>
              <p:cNvSpPr>
                <a:spLocks/>
              </p:cNvSpPr>
              <p:nvPr/>
            </p:nvSpPr>
            <p:spPr bwMode="auto">
              <a:xfrm>
                <a:off x="2311" y="2569"/>
                <a:ext cx="25" cy="25"/>
              </a:xfrm>
              <a:custGeom>
                <a:avLst/>
                <a:gdLst>
                  <a:gd name="T0" fmla="*/ 0 w 25"/>
                  <a:gd name="T1" fmla="*/ 25 h 25"/>
                  <a:gd name="T2" fmla="*/ 25 w 25"/>
                  <a:gd name="T3" fmla="*/ 13 h 25"/>
                  <a:gd name="T4" fmla="*/ 0 w 25"/>
                  <a:gd name="T5" fmla="*/ 0 h 25"/>
                </a:gdLst>
                <a:ahLst/>
                <a:cxnLst>
                  <a:cxn ang="0">
                    <a:pos x="T0" y="T1"/>
                  </a:cxn>
                  <a:cxn ang="0">
                    <a:pos x="T2" y="T3"/>
                  </a:cxn>
                  <a:cxn ang="0">
                    <a:pos x="T4" y="T5"/>
                  </a:cxn>
                </a:cxnLst>
                <a:rect l="0" t="0" r="r" b="b"/>
                <a:pathLst>
                  <a:path w="25" h="25">
                    <a:moveTo>
                      <a:pt x="0" y="25"/>
                    </a:moveTo>
                    <a:lnTo>
                      <a:pt x="25" y="13"/>
                    </a:lnTo>
                    <a:lnTo>
                      <a:pt x="0" y="0"/>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03" name="Rectangle 443">
                <a:extLst>
                  <a:ext uri="{FF2B5EF4-FFF2-40B4-BE49-F238E27FC236}">
                    <a16:creationId xmlns:a16="http://schemas.microsoft.com/office/drawing/2014/main" id="{C4CACCBB-FABD-D92C-85FB-E4DD60094908}"/>
                  </a:ext>
                </a:extLst>
              </p:cNvPr>
              <p:cNvSpPr>
                <a:spLocks noChangeArrowheads="1"/>
              </p:cNvSpPr>
              <p:nvPr/>
            </p:nvSpPr>
            <p:spPr bwMode="auto">
              <a:xfrm>
                <a:off x="2213" y="2491"/>
                <a:ext cx="91" cy="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gency FB" panose="020B0503020202020204" pitchFamily="34" charset="0"/>
                  </a:rPr>
                  <a:t>1ms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804" name="Rectangle 444">
                <a:extLst>
                  <a:ext uri="{FF2B5EF4-FFF2-40B4-BE49-F238E27FC236}">
                    <a16:creationId xmlns:a16="http://schemas.microsoft.com/office/drawing/2014/main" id="{82F2795F-BA32-5F25-D6D3-332A64A65A95}"/>
                  </a:ext>
                </a:extLst>
              </p:cNvPr>
              <p:cNvSpPr>
                <a:spLocks noChangeArrowheads="1"/>
              </p:cNvSpPr>
              <p:nvPr/>
            </p:nvSpPr>
            <p:spPr bwMode="auto">
              <a:xfrm>
                <a:off x="1975" y="2654"/>
                <a:ext cx="72" cy="162"/>
              </a:xfrm>
              <a:prstGeom prst="rect">
                <a:avLst/>
              </a:prstGeom>
              <a:solidFill>
                <a:srgbClr val="B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05" name="Rectangle 445">
                <a:extLst>
                  <a:ext uri="{FF2B5EF4-FFF2-40B4-BE49-F238E27FC236}">
                    <a16:creationId xmlns:a16="http://schemas.microsoft.com/office/drawing/2014/main" id="{9EBC3D38-D8FD-3954-0EFA-9F3DFEC46D0C}"/>
                  </a:ext>
                </a:extLst>
              </p:cNvPr>
              <p:cNvSpPr>
                <a:spLocks noChangeArrowheads="1"/>
              </p:cNvSpPr>
              <p:nvPr/>
            </p:nvSpPr>
            <p:spPr bwMode="auto">
              <a:xfrm>
                <a:off x="1975" y="2654"/>
                <a:ext cx="72" cy="162"/>
              </a:xfrm>
              <a:prstGeom prst="rect">
                <a:avLst/>
              </a:prstGeom>
              <a:noFill/>
              <a:ln w="11113" cap="rnd">
                <a:solidFill>
                  <a:srgbClr val="0433F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06" name="Rectangle 446">
                <a:extLst>
                  <a:ext uri="{FF2B5EF4-FFF2-40B4-BE49-F238E27FC236}">
                    <a16:creationId xmlns:a16="http://schemas.microsoft.com/office/drawing/2014/main" id="{FC06D52C-FBAD-3AA8-EED1-D8A7FB6C0635}"/>
                  </a:ext>
                </a:extLst>
              </p:cNvPr>
              <p:cNvSpPr>
                <a:spLocks noChangeArrowheads="1"/>
              </p:cNvSpPr>
              <p:nvPr/>
            </p:nvSpPr>
            <p:spPr bwMode="auto">
              <a:xfrm>
                <a:off x="1996" y="2685"/>
                <a:ext cx="47" cy="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gency FB" panose="020B0503020202020204" pitchFamily="34" charset="0"/>
                  </a:rPr>
                  <a:t>RS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807" name="Rectangle 447">
                <a:extLst>
                  <a:ext uri="{FF2B5EF4-FFF2-40B4-BE49-F238E27FC236}">
                    <a16:creationId xmlns:a16="http://schemas.microsoft.com/office/drawing/2014/main" id="{69F007EA-8C84-3BA1-77B7-D93D9709275E}"/>
                  </a:ext>
                </a:extLst>
              </p:cNvPr>
              <p:cNvSpPr>
                <a:spLocks noChangeArrowheads="1"/>
              </p:cNvSpPr>
              <p:nvPr/>
            </p:nvSpPr>
            <p:spPr bwMode="auto">
              <a:xfrm>
                <a:off x="2006" y="2733"/>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gency FB" panose="020B0503020202020204" pitchFamily="34" charset="0"/>
                  </a:rPr>
                  <a:t>F</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808" name="Rectangle 448">
                <a:extLst>
                  <a:ext uri="{FF2B5EF4-FFF2-40B4-BE49-F238E27FC236}">
                    <a16:creationId xmlns:a16="http://schemas.microsoft.com/office/drawing/2014/main" id="{BE1C543C-A894-A851-6F7B-848BE96033D3}"/>
                  </a:ext>
                </a:extLst>
              </p:cNvPr>
              <p:cNvSpPr>
                <a:spLocks noChangeArrowheads="1"/>
              </p:cNvSpPr>
              <p:nvPr/>
            </p:nvSpPr>
            <p:spPr bwMode="auto">
              <a:xfrm>
                <a:off x="2066" y="2816"/>
                <a:ext cx="72" cy="163"/>
              </a:xfrm>
              <a:prstGeom prst="rect">
                <a:avLst/>
              </a:prstGeom>
              <a:solidFill>
                <a:srgbClr val="B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09" name="Rectangle 449">
                <a:extLst>
                  <a:ext uri="{FF2B5EF4-FFF2-40B4-BE49-F238E27FC236}">
                    <a16:creationId xmlns:a16="http://schemas.microsoft.com/office/drawing/2014/main" id="{A89C7DFC-C1D3-93EB-E39C-E67917318644}"/>
                  </a:ext>
                </a:extLst>
              </p:cNvPr>
              <p:cNvSpPr>
                <a:spLocks noChangeArrowheads="1"/>
              </p:cNvSpPr>
              <p:nvPr/>
            </p:nvSpPr>
            <p:spPr bwMode="auto">
              <a:xfrm>
                <a:off x="2066" y="2816"/>
                <a:ext cx="72" cy="163"/>
              </a:xfrm>
              <a:prstGeom prst="rect">
                <a:avLst/>
              </a:prstGeom>
              <a:noFill/>
              <a:ln w="11113" cap="rnd">
                <a:solidFill>
                  <a:srgbClr val="0433F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10" name="Rectangle 450">
                <a:extLst>
                  <a:ext uri="{FF2B5EF4-FFF2-40B4-BE49-F238E27FC236}">
                    <a16:creationId xmlns:a16="http://schemas.microsoft.com/office/drawing/2014/main" id="{30E143ED-D302-97EC-8350-580D710F5E8A}"/>
                  </a:ext>
                </a:extLst>
              </p:cNvPr>
              <p:cNvSpPr>
                <a:spLocks noChangeArrowheads="1"/>
              </p:cNvSpPr>
              <p:nvPr/>
            </p:nvSpPr>
            <p:spPr bwMode="auto">
              <a:xfrm>
                <a:off x="2086" y="2848"/>
                <a:ext cx="48"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gency FB" panose="020B0503020202020204" pitchFamily="34" charset="0"/>
                  </a:rPr>
                  <a:t>RS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811" name="Rectangle 451">
                <a:extLst>
                  <a:ext uri="{FF2B5EF4-FFF2-40B4-BE49-F238E27FC236}">
                    <a16:creationId xmlns:a16="http://schemas.microsoft.com/office/drawing/2014/main" id="{68134BE7-9E4A-C3B2-A8FC-C65940B22EE9}"/>
                  </a:ext>
                </a:extLst>
              </p:cNvPr>
              <p:cNvSpPr>
                <a:spLocks noChangeArrowheads="1"/>
              </p:cNvSpPr>
              <p:nvPr/>
            </p:nvSpPr>
            <p:spPr bwMode="auto">
              <a:xfrm>
                <a:off x="2096" y="2895"/>
                <a:ext cx="26" cy="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gency FB" panose="020B0503020202020204" pitchFamily="34" charset="0"/>
                  </a:rPr>
                  <a:t>F</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812" name="Rectangle 452">
                <a:extLst>
                  <a:ext uri="{FF2B5EF4-FFF2-40B4-BE49-F238E27FC236}">
                    <a16:creationId xmlns:a16="http://schemas.microsoft.com/office/drawing/2014/main" id="{18BFA57B-9556-A316-C97F-D31C32D96F76}"/>
                  </a:ext>
                </a:extLst>
              </p:cNvPr>
              <p:cNvSpPr>
                <a:spLocks noChangeArrowheads="1"/>
              </p:cNvSpPr>
              <p:nvPr/>
            </p:nvSpPr>
            <p:spPr bwMode="auto">
              <a:xfrm>
                <a:off x="2156" y="2654"/>
                <a:ext cx="72" cy="162"/>
              </a:xfrm>
              <a:prstGeom prst="rect">
                <a:avLst/>
              </a:prstGeom>
              <a:solidFill>
                <a:srgbClr val="FFFF8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13" name="Freeform 453">
                <a:extLst>
                  <a:ext uri="{FF2B5EF4-FFF2-40B4-BE49-F238E27FC236}">
                    <a16:creationId xmlns:a16="http://schemas.microsoft.com/office/drawing/2014/main" id="{F10CE6AC-FF9C-B6CA-B23C-D5909FE5890B}"/>
                  </a:ext>
                </a:extLst>
              </p:cNvPr>
              <p:cNvSpPr>
                <a:spLocks noEditPoints="1"/>
              </p:cNvSpPr>
              <p:nvPr/>
            </p:nvSpPr>
            <p:spPr bwMode="auto">
              <a:xfrm>
                <a:off x="2152" y="2650"/>
                <a:ext cx="80" cy="170"/>
              </a:xfrm>
              <a:custGeom>
                <a:avLst/>
                <a:gdLst>
                  <a:gd name="T0" fmla="*/ 0 w 586"/>
                  <a:gd name="T1" fmla="*/ 240 h 1253"/>
                  <a:gd name="T2" fmla="*/ 53 w 586"/>
                  <a:gd name="T3" fmla="*/ 240 h 1253"/>
                  <a:gd name="T4" fmla="*/ 53 w 586"/>
                  <a:gd name="T5" fmla="*/ 80 h 1253"/>
                  <a:gd name="T6" fmla="*/ 0 w 586"/>
                  <a:gd name="T7" fmla="*/ 80 h 1253"/>
                  <a:gd name="T8" fmla="*/ 0 w 586"/>
                  <a:gd name="T9" fmla="*/ 560 h 1253"/>
                  <a:gd name="T10" fmla="*/ 53 w 586"/>
                  <a:gd name="T11" fmla="*/ 560 h 1253"/>
                  <a:gd name="T12" fmla="*/ 53 w 586"/>
                  <a:gd name="T13" fmla="*/ 400 h 1253"/>
                  <a:gd name="T14" fmla="*/ 0 w 586"/>
                  <a:gd name="T15" fmla="*/ 400 h 1253"/>
                  <a:gd name="T16" fmla="*/ 0 w 586"/>
                  <a:gd name="T17" fmla="*/ 880 h 1253"/>
                  <a:gd name="T18" fmla="*/ 53 w 586"/>
                  <a:gd name="T19" fmla="*/ 880 h 1253"/>
                  <a:gd name="T20" fmla="*/ 53 w 586"/>
                  <a:gd name="T21" fmla="*/ 720 h 1253"/>
                  <a:gd name="T22" fmla="*/ 0 w 586"/>
                  <a:gd name="T23" fmla="*/ 720 h 1253"/>
                  <a:gd name="T24" fmla="*/ 0 w 586"/>
                  <a:gd name="T25" fmla="*/ 1200 h 1253"/>
                  <a:gd name="T26" fmla="*/ 53 w 586"/>
                  <a:gd name="T27" fmla="*/ 1200 h 1253"/>
                  <a:gd name="T28" fmla="*/ 53 w 586"/>
                  <a:gd name="T29" fmla="*/ 1040 h 1253"/>
                  <a:gd name="T30" fmla="*/ 0 w 586"/>
                  <a:gd name="T31" fmla="*/ 1040 h 1253"/>
                  <a:gd name="T32" fmla="*/ 320 w 586"/>
                  <a:gd name="T33" fmla="*/ 1253 h 1253"/>
                  <a:gd name="T34" fmla="*/ 320 w 586"/>
                  <a:gd name="T35" fmla="*/ 1200 h 1253"/>
                  <a:gd name="T36" fmla="*/ 133 w 586"/>
                  <a:gd name="T37" fmla="*/ 1226 h 1253"/>
                  <a:gd name="T38" fmla="*/ 480 w 586"/>
                  <a:gd name="T39" fmla="*/ 1253 h 1253"/>
                  <a:gd name="T40" fmla="*/ 586 w 586"/>
                  <a:gd name="T41" fmla="*/ 1226 h 1253"/>
                  <a:gd name="T42" fmla="*/ 560 w 586"/>
                  <a:gd name="T43" fmla="*/ 1120 h 1253"/>
                  <a:gd name="T44" fmla="*/ 533 w 586"/>
                  <a:gd name="T45" fmla="*/ 1226 h 1253"/>
                  <a:gd name="T46" fmla="*/ 480 w 586"/>
                  <a:gd name="T47" fmla="*/ 1200 h 1253"/>
                  <a:gd name="T48" fmla="*/ 480 w 586"/>
                  <a:gd name="T49" fmla="*/ 1253 h 1253"/>
                  <a:gd name="T50" fmla="*/ 586 w 586"/>
                  <a:gd name="T51" fmla="*/ 826 h 1253"/>
                  <a:gd name="T52" fmla="*/ 533 w 586"/>
                  <a:gd name="T53" fmla="*/ 826 h 1253"/>
                  <a:gd name="T54" fmla="*/ 560 w 586"/>
                  <a:gd name="T55" fmla="*/ 1013 h 1253"/>
                  <a:gd name="T56" fmla="*/ 586 w 586"/>
                  <a:gd name="T57" fmla="*/ 666 h 1253"/>
                  <a:gd name="T58" fmla="*/ 560 w 586"/>
                  <a:gd name="T59" fmla="*/ 480 h 1253"/>
                  <a:gd name="T60" fmla="*/ 533 w 586"/>
                  <a:gd name="T61" fmla="*/ 666 h 1253"/>
                  <a:gd name="T62" fmla="*/ 586 w 586"/>
                  <a:gd name="T63" fmla="*/ 666 h 1253"/>
                  <a:gd name="T64" fmla="*/ 586 w 586"/>
                  <a:gd name="T65" fmla="*/ 186 h 1253"/>
                  <a:gd name="T66" fmla="*/ 533 w 586"/>
                  <a:gd name="T67" fmla="*/ 186 h 1253"/>
                  <a:gd name="T68" fmla="*/ 560 w 586"/>
                  <a:gd name="T69" fmla="*/ 373 h 1253"/>
                  <a:gd name="T70" fmla="*/ 560 w 586"/>
                  <a:gd name="T71" fmla="*/ 0 h 1253"/>
                  <a:gd name="T72" fmla="*/ 400 w 586"/>
                  <a:gd name="T73" fmla="*/ 0 h 1253"/>
                  <a:gd name="T74" fmla="*/ 400 w 586"/>
                  <a:gd name="T75" fmla="*/ 53 h 1253"/>
                  <a:gd name="T76" fmla="*/ 560 w 586"/>
                  <a:gd name="T77" fmla="*/ 53 h 1253"/>
                  <a:gd name="T78" fmla="*/ 560 w 586"/>
                  <a:gd name="T79" fmla="*/ 0 h 1253"/>
                  <a:gd name="T80" fmla="*/ 80 w 586"/>
                  <a:gd name="T81" fmla="*/ 0 h 1253"/>
                  <a:gd name="T82" fmla="*/ 53 w 586"/>
                  <a:gd name="T83" fmla="*/ 26 h 1253"/>
                  <a:gd name="T84" fmla="*/ 240 w 586"/>
                  <a:gd name="T85" fmla="*/ 53 h 1253"/>
                  <a:gd name="T86" fmla="*/ 266 w 586"/>
                  <a:gd name="T87" fmla="*/ 26 h 1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86" h="1253">
                    <a:moveTo>
                      <a:pt x="0" y="80"/>
                    </a:moveTo>
                    <a:lnTo>
                      <a:pt x="0" y="240"/>
                    </a:lnTo>
                    <a:cubicBezTo>
                      <a:pt x="0" y="255"/>
                      <a:pt x="12" y="266"/>
                      <a:pt x="26" y="266"/>
                    </a:cubicBezTo>
                    <a:cubicBezTo>
                      <a:pt x="41" y="266"/>
                      <a:pt x="53" y="255"/>
                      <a:pt x="53" y="240"/>
                    </a:cubicBezTo>
                    <a:lnTo>
                      <a:pt x="53" y="240"/>
                    </a:lnTo>
                    <a:lnTo>
                      <a:pt x="53" y="80"/>
                    </a:lnTo>
                    <a:cubicBezTo>
                      <a:pt x="53" y="65"/>
                      <a:pt x="41" y="53"/>
                      <a:pt x="26" y="53"/>
                    </a:cubicBezTo>
                    <a:cubicBezTo>
                      <a:pt x="12" y="53"/>
                      <a:pt x="0" y="65"/>
                      <a:pt x="0" y="80"/>
                    </a:cubicBezTo>
                    <a:close/>
                    <a:moveTo>
                      <a:pt x="0" y="400"/>
                    </a:moveTo>
                    <a:lnTo>
                      <a:pt x="0" y="560"/>
                    </a:lnTo>
                    <a:cubicBezTo>
                      <a:pt x="0" y="575"/>
                      <a:pt x="12" y="586"/>
                      <a:pt x="26" y="586"/>
                    </a:cubicBezTo>
                    <a:cubicBezTo>
                      <a:pt x="41" y="586"/>
                      <a:pt x="53" y="575"/>
                      <a:pt x="53" y="560"/>
                    </a:cubicBezTo>
                    <a:lnTo>
                      <a:pt x="53" y="560"/>
                    </a:lnTo>
                    <a:lnTo>
                      <a:pt x="53" y="400"/>
                    </a:lnTo>
                    <a:cubicBezTo>
                      <a:pt x="53" y="385"/>
                      <a:pt x="41" y="373"/>
                      <a:pt x="26" y="373"/>
                    </a:cubicBezTo>
                    <a:cubicBezTo>
                      <a:pt x="12" y="373"/>
                      <a:pt x="0" y="385"/>
                      <a:pt x="0" y="400"/>
                    </a:cubicBezTo>
                    <a:close/>
                    <a:moveTo>
                      <a:pt x="0" y="720"/>
                    </a:moveTo>
                    <a:lnTo>
                      <a:pt x="0" y="880"/>
                    </a:lnTo>
                    <a:cubicBezTo>
                      <a:pt x="0" y="895"/>
                      <a:pt x="12" y="906"/>
                      <a:pt x="26" y="906"/>
                    </a:cubicBezTo>
                    <a:cubicBezTo>
                      <a:pt x="41" y="906"/>
                      <a:pt x="53" y="895"/>
                      <a:pt x="53" y="880"/>
                    </a:cubicBezTo>
                    <a:lnTo>
                      <a:pt x="53" y="880"/>
                    </a:lnTo>
                    <a:lnTo>
                      <a:pt x="53" y="720"/>
                    </a:lnTo>
                    <a:cubicBezTo>
                      <a:pt x="53" y="705"/>
                      <a:pt x="41" y="693"/>
                      <a:pt x="26" y="693"/>
                    </a:cubicBezTo>
                    <a:cubicBezTo>
                      <a:pt x="12" y="693"/>
                      <a:pt x="0" y="705"/>
                      <a:pt x="0" y="720"/>
                    </a:cubicBezTo>
                    <a:close/>
                    <a:moveTo>
                      <a:pt x="0" y="1040"/>
                    </a:moveTo>
                    <a:lnTo>
                      <a:pt x="0" y="1200"/>
                    </a:lnTo>
                    <a:cubicBezTo>
                      <a:pt x="0" y="1215"/>
                      <a:pt x="12" y="1226"/>
                      <a:pt x="26" y="1226"/>
                    </a:cubicBezTo>
                    <a:cubicBezTo>
                      <a:pt x="41" y="1226"/>
                      <a:pt x="53" y="1215"/>
                      <a:pt x="53" y="1200"/>
                    </a:cubicBezTo>
                    <a:lnTo>
                      <a:pt x="53" y="1200"/>
                    </a:lnTo>
                    <a:lnTo>
                      <a:pt x="53" y="1040"/>
                    </a:lnTo>
                    <a:cubicBezTo>
                      <a:pt x="53" y="1025"/>
                      <a:pt x="41" y="1013"/>
                      <a:pt x="26" y="1013"/>
                    </a:cubicBezTo>
                    <a:cubicBezTo>
                      <a:pt x="12" y="1013"/>
                      <a:pt x="0" y="1025"/>
                      <a:pt x="0" y="1040"/>
                    </a:cubicBezTo>
                    <a:close/>
                    <a:moveTo>
                      <a:pt x="160" y="1253"/>
                    </a:moveTo>
                    <a:lnTo>
                      <a:pt x="320" y="1253"/>
                    </a:lnTo>
                    <a:cubicBezTo>
                      <a:pt x="335" y="1253"/>
                      <a:pt x="346" y="1241"/>
                      <a:pt x="346" y="1226"/>
                    </a:cubicBezTo>
                    <a:cubicBezTo>
                      <a:pt x="346" y="1212"/>
                      <a:pt x="335" y="1200"/>
                      <a:pt x="320" y="1200"/>
                    </a:cubicBezTo>
                    <a:lnTo>
                      <a:pt x="160" y="1200"/>
                    </a:lnTo>
                    <a:cubicBezTo>
                      <a:pt x="145" y="1200"/>
                      <a:pt x="133" y="1212"/>
                      <a:pt x="133" y="1226"/>
                    </a:cubicBezTo>
                    <a:cubicBezTo>
                      <a:pt x="133" y="1241"/>
                      <a:pt x="145" y="1253"/>
                      <a:pt x="160" y="1253"/>
                    </a:cubicBezTo>
                    <a:close/>
                    <a:moveTo>
                      <a:pt x="480" y="1253"/>
                    </a:moveTo>
                    <a:lnTo>
                      <a:pt x="560" y="1253"/>
                    </a:lnTo>
                    <a:cubicBezTo>
                      <a:pt x="575" y="1253"/>
                      <a:pt x="586" y="1241"/>
                      <a:pt x="586" y="1226"/>
                    </a:cubicBezTo>
                    <a:lnTo>
                      <a:pt x="586" y="1146"/>
                    </a:lnTo>
                    <a:cubicBezTo>
                      <a:pt x="586" y="1132"/>
                      <a:pt x="575" y="1120"/>
                      <a:pt x="560" y="1120"/>
                    </a:cubicBezTo>
                    <a:cubicBezTo>
                      <a:pt x="545" y="1120"/>
                      <a:pt x="533" y="1132"/>
                      <a:pt x="533" y="1146"/>
                    </a:cubicBezTo>
                    <a:lnTo>
                      <a:pt x="533" y="1226"/>
                    </a:lnTo>
                    <a:lnTo>
                      <a:pt x="560" y="1200"/>
                    </a:lnTo>
                    <a:lnTo>
                      <a:pt x="480" y="1200"/>
                    </a:lnTo>
                    <a:cubicBezTo>
                      <a:pt x="465" y="1200"/>
                      <a:pt x="453" y="1212"/>
                      <a:pt x="453" y="1226"/>
                    </a:cubicBezTo>
                    <a:cubicBezTo>
                      <a:pt x="453" y="1241"/>
                      <a:pt x="465" y="1253"/>
                      <a:pt x="480" y="1253"/>
                    </a:cubicBezTo>
                    <a:close/>
                    <a:moveTo>
                      <a:pt x="586" y="986"/>
                    </a:moveTo>
                    <a:lnTo>
                      <a:pt x="586" y="826"/>
                    </a:lnTo>
                    <a:cubicBezTo>
                      <a:pt x="586" y="812"/>
                      <a:pt x="575" y="800"/>
                      <a:pt x="560" y="800"/>
                    </a:cubicBezTo>
                    <a:cubicBezTo>
                      <a:pt x="545" y="800"/>
                      <a:pt x="533" y="812"/>
                      <a:pt x="533" y="826"/>
                    </a:cubicBezTo>
                    <a:lnTo>
                      <a:pt x="533" y="986"/>
                    </a:lnTo>
                    <a:cubicBezTo>
                      <a:pt x="533" y="1001"/>
                      <a:pt x="545" y="1013"/>
                      <a:pt x="560" y="1013"/>
                    </a:cubicBezTo>
                    <a:cubicBezTo>
                      <a:pt x="575" y="1013"/>
                      <a:pt x="586" y="1001"/>
                      <a:pt x="586" y="986"/>
                    </a:cubicBezTo>
                    <a:close/>
                    <a:moveTo>
                      <a:pt x="586" y="666"/>
                    </a:moveTo>
                    <a:lnTo>
                      <a:pt x="586" y="506"/>
                    </a:lnTo>
                    <a:cubicBezTo>
                      <a:pt x="586" y="492"/>
                      <a:pt x="575" y="480"/>
                      <a:pt x="560" y="480"/>
                    </a:cubicBezTo>
                    <a:cubicBezTo>
                      <a:pt x="545" y="480"/>
                      <a:pt x="533" y="492"/>
                      <a:pt x="533" y="506"/>
                    </a:cubicBezTo>
                    <a:lnTo>
                      <a:pt x="533" y="666"/>
                    </a:lnTo>
                    <a:cubicBezTo>
                      <a:pt x="533" y="681"/>
                      <a:pt x="545" y="693"/>
                      <a:pt x="560" y="693"/>
                    </a:cubicBezTo>
                    <a:cubicBezTo>
                      <a:pt x="575" y="693"/>
                      <a:pt x="586" y="681"/>
                      <a:pt x="586" y="666"/>
                    </a:cubicBezTo>
                    <a:close/>
                    <a:moveTo>
                      <a:pt x="586" y="346"/>
                    </a:moveTo>
                    <a:lnTo>
                      <a:pt x="586" y="186"/>
                    </a:lnTo>
                    <a:cubicBezTo>
                      <a:pt x="586" y="172"/>
                      <a:pt x="575" y="160"/>
                      <a:pt x="560" y="160"/>
                    </a:cubicBezTo>
                    <a:cubicBezTo>
                      <a:pt x="545" y="160"/>
                      <a:pt x="533" y="172"/>
                      <a:pt x="533" y="186"/>
                    </a:cubicBezTo>
                    <a:lnTo>
                      <a:pt x="533" y="346"/>
                    </a:lnTo>
                    <a:cubicBezTo>
                      <a:pt x="533" y="361"/>
                      <a:pt x="545" y="373"/>
                      <a:pt x="560" y="373"/>
                    </a:cubicBezTo>
                    <a:cubicBezTo>
                      <a:pt x="575" y="373"/>
                      <a:pt x="586" y="361"/>
                      <a:pt x="586" y="346"/>
                    </a:cubicBezTo>
                    <a:close/>
                    <a:moveTo>
                      <a:pt x="560" y="0"/>
                    </a:moveTo>
                    <a:lnTo>
                      <a:pt x="400" y="0"/>
                    </a:lnTo>
                    <a:lnTo>
                      <a:pt x="400" y="0"/>
                    </a:lnTo>
                    <a:cubicBezTo>
                      <a:pt x="385" y="0"/>
                      <a:pt x="373" y="12"/>
                      <a:pt x="373" y="26"/>
                    </a:cubicBezTo>
                    <a:cubicBezTo>
                      <a:pt x="373" y="41"/>
                      <a:pt x="385" y="53"/>
                      <a:pt x="400" y="53"/>
                    </a:cubicBezTo>
                    <a:lnTo>
                      <a:pt x="560" y="53"/>
                    </a:lnTo>
                    <a:lnTo>
                      <a:pt x="560" y="53"/>
                    </a:lnTo>
                    <a:cubicBezTo>
                      <a:pt x="575" y="53"/>
                      <a:pt x="586" y="41"/>
                      <a:pt x="586" y="26"/>
                    </a:cubicBezTo>
                    <a:cubicBezTo>
                      <a:pt x="586" y="12"/>
                      <a:pt x="575" y="0"/>
                      <a:pt x="560" y="0"/>
                    </a:cubicBezTo>
                    <a:close/>
                    <a:moveTo>
                      <a:pt x="240" y="0"/>
                    </a:moveTo>
                    <a:lnTo>
                      <a:pt x="80" y="0"/>
                    </a:lnTo>
                    <a:lnTo>
                      <a:pt x="80" y="0"/>
                    </a:lnTo>
                    <a:cubicBezTo>
                      <a:pt x="65" y="0"/>
                      <a:pt x="53" y="12"/>
                      <a:pt x="53" y="26"/>
                    </a:cubicBezTo>
                    <a:cubicBezTo>
                      <a:pt x="53" y="41"/>
                      <a:pt x="65" y="53"/>
                      <a:pt x="80" y="53"/>
                    </a:cubicBezTo>
                    <a:lnTo>
                      <a:pt x="240" y="53"/>
                    </a:lnTo>
                    <a:lnTo>
                      <a:pt x="240" y="53"/>
                    </a:lnTo>
                    <a:cubicBezTo>
                      <a:pt x="255" y="53"/>
                      <a:pt x="266" y="41"/>
                      <a:pt x="266" y="26"/>
                    </a:cubicBezTo>
                    <a:cubicBezTo>
                      <a:pt x="266" y="12"/>
                      <a:pt x="255" y="0"/>
                      <a:pt x="240" y="0"/>
                    </a:cubicBezTo>
                    <a:close/>
                  </a:path>
                </a:pathLst>
              </a:custGeom>
              <a:solidFill>
                <a:srgbClr val="BEBC16"/>
              </a:solidFill>
              <a:ln w="0" cap="flat">
                <a:solidFill>
                  <a:srgbClr val="BEBC16"/>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814" name="Rectangle 454">
                <a:extLst>
                  <a:ext uri="{FF2B5EF4-FFF2-40B4-BE49-F238E27FC236}">
                    <a16:creationId xmlns:a16="http://schemas.microsoft.com/office/drawing/2014/main" id="{B9397511-6F58-D507-9A78-708BDCFFE877}"/>
                  </a:ext>
                </a:extLst>
              </p:cNvPr>
              <p:cNvSpPr>
                <a:spLocks noChangeArrowheads="1"/>
              </p:cNvSpPr>
              <p:nvPr/>
            </p:nvSpPr>
            <p:spPr bwMode="auto">
              <a:xfrm>
                <a:off x="2180" y="2685"/>
                <a:ext cx="46" cy="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gency FB" panose="020B0503020202020204" pitchFamily="34" charset="0"/>
                  </a:rPr>
                  <a:t>RI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815" name="Rectangle 455">
                <a:extLst>
                  <a:ext uri="{FF2B5EF4-FFF2-40B4-BE49-F238E27FC236}">
                    <a16:creationId xmlns:a16="http://schemas.microsoft.com/office/drawing/2014/main" id="{37503DBA-17A0-7307-1D31-BD73105E6E45}"/>
                  </a:ext>
                </a:extLst>
              </p:cNvPr>
              <p:cNvSpPr>
                <a:spLocks noChangeArrowheads="1"/>
              </p:cNvSpPr>
              <p:nvPr/>
            </p:nvSpPr>
            <p:spPr bwMode="auto">
              <a:xfrm>
                <a:off x="2186" y="2733"/>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gency FB" panose="020B0503020202020204" pitchFamily="34" charset="0"/>
                  </a:rPr>
                  <a:t>F</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816" name="Rectangle 456">
                <a:extLst>
                  <a:ext uri="{FF2B5EF4-FFF2-40B4-BE49-F238E27FC236}">
                    <a16:creationId xmlns:a16="http://schemas.microsoft.com/office/drawing/2014/main" id="{A8C0D48E-0758-F475-4833-E78223D307A1}"/>
                  </a:ext>
                </a:extLst>
              </p:cNvPr>
              <p:cNvSpPr>
                <a:spLocks noChangeArrowheads="1"/>
              </p:cNvSpPr>
              <p:nvPr/>
            </p:nvSpPr>
            <p:spPr bwMode="auto">
              <a:xfrm>
                <a:off x="2246" y="2816"/>
                <a:ext cx="72" cy="163"/>
              </a:xfrm>
              <a:prstGeom prst="rect">
                <a:avLst/>
              </a:prstGeom>
              <a:solidFill>
                <a:srgbClr val="FFFF8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18" name="Freeform 457">
                <a:extLst>
                  <a:ext uri="{FF2B5EF4-FFF2-40B4-BE49-F238E27FC236}">
                    <a16:creationId xmlns:a16="http://schemas.microsoft.com/office/drawing/2014/main" id="{27F61125-45B6-A454-B8CC-2C9F34C10C13}"/>
                  </a:ext>
                </a:extLst>
              </p:cNvPr>
              <p:cNvSpPr>
                <a:spLocks noEditPoints="1"/>
              </p:cNvSpPr>
              <p:nvPr/>
            </p:nvSpPr>
            <p:spPr bwMode="auto">
              <a:xfrm>
                <a:off x="2242" y="2813"/>
                <a:ext cx="80" cy="170"/>
              </a:xfrm>
              <a:custGeom>
                <a:avLst/>
                <a:gdLst>
                  <a:gd name="T0" fmla="*/ 0 w 587"/>
                  <a:gd name="T1" fmla="*/ 240 h 1253"/>
                  <a:gd name="T2" fmla="*/ 54 w 587"/>
                  <a:gd name="T3" fmla="*/ 240 h 1253"/>
                  <a:gd name="T4" fmla="*/ 54 w 587"/>
                  <a:gd name="T5" fmla="*/ 80 h 1253"/>
                  <a:gd name="T6" fmla="*/ 0 w 587"/>
                  <a:gd name="T7" fmla="*/ 80 h 1253"/>
                  <a:gd name="T8" fmla="*/ 0 w 587"/>
                  <a:gd name="T9" fmla="*/ 560 h 1253"/>
                  <a:gd name="T10" fmla="*/ 54 w 587"/>
                  <a:gd name="T11" fmla="*/ 560 h 1253"/>
                  <a:gd name="T12" fmla="*/ 54 w 587"/>
                  <a:gd name="T13" fmla="*/ 400 h 1253"/>
                  <a:gd name="T14" fmla="*/ 0 w 587"/>
                  <a:gd name="T15" fmla="*/ 400 h 1253"/>
                  <a:gd name="T16" fmla="*/ 0 w 587"/>
                  <a:gd name="T17" fmla="*/ 880 h 1253"/>
                  <a:gd name="T18" fmla="*/ 54 w 587"/>
                  <a:gd name="T19" fmla="*/ 880 h 1253"/>
                  <a:gd name="T20" fmla="*/ 54 w 587"/>
                  <a:gd name="T21" fmla="*/ 720 h 1253"/>
                  <a:gd name="T22" fmla="*/ 0 w 587"/>
                  <a:gd name="T23" fmla="*/ 720 h 1253"/>
                  <a:gd name="T24" fmla="*/ 0 w 587"/>
                  <a:gd name="T25" fmla="*/ 1200 h 1253"/>
                  <a:gd name="T26" fmla="*/ 54 w 587"/>
                  <a:gd name="T27" fmla="*/ 1200 h 1253"/>
                  <a:gd name="T28" fmla="*/ 54 w 587"/>
                  <a:gd name="T29" fmla="*/ 1040 h 1253"/>
                  <a:gd name="T30" fmla="*/ 0 w 587"/>
                  <a:gd name="T31" fmla="*/ 1040 h 1253"/>
                  <a:gd name="T32" fmla="*/ 320 w 587"/>
                  <a:gd name="T33" fmla="*/ 1253 h 1253"/>
                  <a:gd name="T34" fmla="*/ 320 w 587"/>
                  <a:gd name="T35" fmla="*/ 1200 h 1253"/>
                  <a:gd name="T36" fmla="*/ 134 w 587"/>
                  <a:gd name="T37" fmla="*/ 1226 h 1253"/>
                  <a:gd name="T38" fmla="*/ 480 w 587"/>
                  <a:gd name="T39" fmla="*/ 1253 h 1253"/>
                  <a:gd name="T40" fmla="*/ 587 w 587"/>
                  <a:gd name="T41" fmla="*/ 1226 h 1253"/>
                  <a:gd name="T42" fmla="*/ 560 w 587"/>
                  <a:gd name="T43" fmla="*/ 1120 h 1253"/>
                  <a:gd name="T44" fmla="*/ 534 w 587"/>
                  <a:gd name="T45" fmla="*/ 1226 h 1253"/>
                  <a:gd name="T46" fmla="*/ 480 w 587"/>
                  <a:gd name="T47" fmla="*/ 1200 h 1253"/>
                  <a:gd name="T48" fmla="*/ 480 w 587"/>
                  <a:gd name="T49" fmla="*/ 1253 h 1253"/>
                  <a:gd name="T50" fmla="*/ 587 w 587"/>
                  <a:gd name="T51" fmla="*/ 826 h 1253"/>
                  <a:gd name="T52" fmla="*/ 534 w 587"/>
                  <a:gd name="T53" fmla="*/ 826 h 1253"/>
                  <a:gd name="T54" fmla="*/ 560 w 587"/>
                  <a:gd name="T55" fmla="*/ 1013 h 1253"/>
                  <a:gd name="T56" fmla="*/ 587 w 587"/>
                  <a:gd name="T57" fmla="*/ 666 h 1253"/>
                  <a:gd name="T58" fmla="*/ 560 w 587"/>
                  <a:gd name="T59" fmla="*/ 480 h 1253"/>
                  <a:gd name="T60" fmla="*/ 534 w 587"/>
                  <a:gd name="T61" fmla="*/ 666 h 1253"/>
                  <a:gd name="T62" fmla="*/ 587 w 587"/>
                  <a:gd name="T63" fmla="*/ 666 h 1253"/>
                  <a:gd name="T64" fmla="*/ 587 w 587"/>
                  <a:gd name="T65" fmla="*/ 186 h 1253"/>
                  <a:gd name="T66" fmla="*/ 534 w 587"/>
                  <a:gd name="T67" fmla="*/ 186 h 1253"/>
                  <a:gd name="T68" fmla="*/ 560 w 587"/>
                  <a:gd name="T69" fmla="*/ 373 h 1253"/>
                  <a:gd name="T70" fmla="*/ 560 w 587"/>
                  <a:gd name="T71" fmla="*/ 0 h 1253"/>
                  <a:gd name="T72" fmla="*/ 400 w 587"/>
                  <a:gd name="T73" fmla="*/ 0 h 1253"/>
                  <a:gd name="T74" fmla="*/ 400 w 587"/>
                  <a:gd name="T75" fmla="*/ 53 h 1253"/>
                  <a:gd name="T76" fmla="*/ 560 w 587"/>
                  <a:gd name="T77" fmla="*/ 53 h 1253"/>
                  <a:gd name="T78" fmla="*/ 560 w 587"/>
                  <a:gd name="T79" fmla="*/ 0 h 1253"/>
                  <a:gd name="T80" fmla="*/ 80 w 587"/>
                  <a:gd name="T81" fmla="*/ 0 h 1253"/>
                  <a:gd name="T82" fmla="*/ 54 w 587"/>
                  <a:gd name="T83" fmla="*/ 26 h 1253"/>
                  <a:gd name="T84" fmla="*/ 240 w 587"/>
                  <a:gd name="T85" fmla="*/ 53 h 1253"/>
                  <a:gd name="T86" fmla="*/ 267 w 587"/>
                  <a:gd name="T87" fmla="*/ 26 h 1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87" h="1253">
                    <a:moveTo>
                      <a:pt x="0" y="80"/>
                    </a:moveTo>
                    <a:lnTo>
                      <a:pt x="0" y="240"/>
                    </a:lnTo>
                    <a:cubicBezTo>
                      <a:pt x="0" y="255"/>
                      <a:pt x="12" y="266"/>
                      <a:pt x="27" y="266"/>
                    </a:cubicBezTo>
                    <a:cubicBezTo>
                      <a:pt x="42" y="266"/>
                      <a:pt x="54" y="255"/>
                      <a:pt x="54" y="240"/>
                    </a:cubicBezTo>
                    <a:lnTo>
                      <a:pt x="54" y="240"/>
                    </a:lnTo>
                    <a:lnTo>
                      <a:pt x="54" y="80"/>
                    </a:lnTo>
                    <a:cubicBezTo>
                      <a:pt x="54" y="65"/>
                      <a:pt x="42" y="53"/>
                      <a:pt x="27" y="53"/>
                    </a:cubicBezTo>
                    <a:cubicBezTo>
                      <a:pt x="12" y="53"/>
                      <a:pt x="0" y="65"/>
                      <a:pt x="0" y="80"/>
                    </a:cubicBezTo>
                    <a:close/>
                    <a:moveTo>
                      <a:pt x="0" y="400"/>
                    </a:moveTo>
                    <a:lnTo>
                      <a:pt x="0" y="560"/>
                    </a:lnTo>
                    <a:cubicBezTo>
                      <a:pt x="0" y="575"/>
                      <a:pt x="12" y="586"/>
                      <a:pt x="27" y="586"/>
                    </a:cubicBezTo>
                    <a:cubicBezTo>
                      <a:pt x="42" y="586"/>
                      <a:pt x="54" y="575"/>
                      <a:pt x="54" y="560"/>
                    </a:cubicBezTo>
                    <a:lnTo>
                      <a:pt x="54" y="560"/>
                    </a:lnTo>
                    <a:lnTo>
                      <a:pt x="54" y="400"/>
                    </a:lnTo>
                    <a:cubicBezTo>
                      <a:pt x="54" y="385"/>
                      <a:pt x="42" y="373"/>
                      <a:pt x="27" y="373"/>
                    </a:cubicBezTo>
                    <a:cubicBezTo>
                      <a:pt x="12" y="373"/>
                      <a:pt x="0" y="385"/>
                      <a:pt x="0" y="400"/>
                    </a:cubicBezTo>
                    <a:close/>
                    <a:moveTo>
                      <a:pt x="0" y="720"/>
                    </a:moveTo>
                    <a:lnTo>
                      <a:pt x="0" y="880"/>
                    </a:lnTo>
                    <a:cubicBezTo>
                      <a:pt x="0" y="895"/>
                      <a:pt x="12" y="906"/>
                      <a:pt x="27" y="906"/>
                    </a:cubicBezTo>
                    <a:cubicBezTo>
                      <a:pt x="42" y="906"/>
                      <a:pt x="54" y="895"/>
                      <a:pt x="54" y="880"/>
                    </a:cubicBezTo>
                    <a:lnTo>
                      <a:pt x="54" y="880"/>
                    </a:lnTo>
                    <a:lnTo>
                      <a:pt x="54" y="720"/>
                    </a:lnTo>
                    <a:cubicBezTo>
                      <a:pt x="54" y="705"/>
                      <a:pt x="42" y="693"/>
                      <a:pt x="27" y="693"/>
                    </a:cubicBezTo>
                    <a:cubicBezTo>
                      <a:pt x="12" y="693"/>
                      <a:pt x="0" y="705"/>
                      <a:pt x="0" y="720"/>
                    </a:cubicBezTo>
                    <a:close/>
                    <a:moveTo>
                      <a:pt x="0" y="1040"/>
                    </a:moveTo>
                    <a:lnTo>
                      <a:pt x="0" y="1200"/>
                    </a:lnTo>
                    <a:cubicBezTo>
                      <a:pt x="0" y="1215"/>
                      <a:pt x="12" y="1226"/>
                      <a:pt x="27" y="1226"/>
                    </a:cubicBezTo>
                    <a:cubicBezTo>
                      <a:pt x="42" y="1226"/>
                      <a:pt x="54" y="1215"/>
                      <a:pt x="54" y="1200"/>
                    </a:cubicBezTo>
                    <a:lnTo>
                      <a:pt x="54" y="1200"/>
                    </a:lnTo>
                    <a:lnTo>
                      <a:pt x="54" y="1040"/>
                    </a:lnTo>
                    <a:cubicBezTo>
                      <a:pt x="54" y="1025"/>
                      <a:pt x="42" y="1013"/>
                      <a:pt x="27" y="1013"/>
                    </a:cubicBezTo>
                    <a:cubicBezTo>
                      <a:pt x="12" y="1013"/>
                      <a:pt x="0" y="1025"/>
                      <a:pt x="0" y="1040"/>
                    </a:cubicBezTo>
                    <a:close/>
                    <a:moveTo>
                      <a:pt x="160" y="1253"/>
                    </a:moveTo>
                    <a:lnTo>
                      <a:pt x="320" y="1253"/>
                    </a:lnTo>
                    <a:cubicBezTo>
                      <a:pt x="335" y="1253"/>
                      <a:pt x="347" y="1241"/>
                      <a:pt x="347" y="1226"/>
                    </a:cubicBezTo>
                    <a:cubicBezTo>
                      <a:pt x="347" y="1212"/>
                      <a:pt x="335" y="1200"/>
                      <a:pt x="320" y="1200"/>
                    </a:cubicBezTo>
                    <a:lnTo>
                      <a:pt x="160" y="1200"/>
                    </a:lnTo>
                    <a:cubicBezTo>
                      <a:pt x="146" y="1200"/>
                      <a:pt x="134" y="1212"/>
                      <a:pt x="134" y="1226"/>
                    </a:cubicBezTo>
                    <a:cubicBezTo>
                      <a:pt x="134" y="1241"/>
                      <a:pt x="146" y="1253"/>
                      <a:pt x="160" y="1253"/>
                    </a:cubicBezTo>
                    <a:close/>
                    <a:moveTo>
                      <a:pt x="480" y="1253"/>
                    </a:moveTo>
                    <a:lnTo>
                      <a:pt x="560" y="1253"/>
                    </a:lnTo>
                    <a:cubicBezTo>
                      <a:pt x="575" y="1253"/>
                      <a:pt x="587" y="1241"/>
                      <a:pt x="587" y="1226"/>
                    </a:cubicBezTo>
                    <a:lnTo>
                      <a:pt x="587" y="1146"/>
                    </a:lnTo>
                    <a:cubicBezTo>
                      <a:pt x="587" y="1132"/>
                      <a:pt x="575" y="1120"/>
                      <a:pt x="560" y="1120"/>
                    </a:cubicBezTo>
                    <a:cubicBezTo>
                      <a:pt x="546" y="1120"/>
                      <a:pt x="534" y="1132"/>
                      <a:pt x="534" y="1146"/>
                    </a:cubicBezTo>
                    <a:lnTo>
                      <a:pt x="534" y="1226"/>
                    </a:lnTo>
                    <a:lnTo>
                      <a:pt x="560" y="1200"/>
                    </a:lnTo>
                    <a:lnTo>
                      <a:pt x="480" y="1200"/>
                    </a:lnTo>
                    <a:cubicBezTo>
                      <a:pt x="466" y="1200"/>
                      <a:pt x="454" y="1212"/>
                      <a:pt x="454" y="1226"/>
                    </a:cubicBezTo>
                    <a:cubicBezTo>
                      <a:pt x="454" y="1241"/>
                      <a:pt x="466" y="1253"/>
                      <a:pt x="480" y="1253"/>
                    </a:cubicBezTo>
                    <a:close/>
                    <a:moveTo>
                      <a:pt x="587" y="986"/>
                    </a:moveTo>
                    <a:lnTo>
                      <a:pt x="587" y="826"/>
                    </a:lnTo>
                    <a:cubicBezTo>
                      <a:pt x="587" y="812"/>
                      <a:pt x="575" y="800"/>
                      <a:pt x="560" y="800"/>
                    </a:cubicBezTo>
                    <a:cubicBezTo>
                      <a:pt x="546" y="800"/>
                      <a:pt x="534" y="812"/>
                      <a:pt x="534" y="826"/>
                    </a:cubicBezTo>
                    <a:lnTo>
                      <a:pt x="534" y="986"/>
                    </a:lnTo>
                    <a:cubicBezTo>
                      <a:pt x="534" y="1001"/>
                      <a:pt x="546" y="1013"/>
                      <a:pt x="560" y="1013"/>
                    </a:cubicBezTo>
                    <a:cubicBezTo>
                      <a:pt x="575" y="1013"/>
                      <a:pt x="587" y="1001"/>
                      <a:pt x="587" y="986"/>
                    </a:cubicBezTo>
                    <a:close/>
                    <a:moveTo>
                      <a:pt x="587" y="666"/>
                    </a:moveTo>
                    <a:lnTo>
                      <a:pt x="587" y="506"/>
                    </a:lnTo>
                    <a:cubicBezTo>
                      <a:pt x="587" y="492"/>
                      <a:pt x="575" y="480"/>
                      <a:pt x="560" y="480"/>
                    </a:cubicBezTo>
                    <a:cubicBezTo>
                      <a:pt x="546" y="480"/>
                      <a:pt x="534" y="492"/>
                      <a:pt x="534" y="506"/>
                    </a:cubicBezTo>
                    <a:lnTo>
                      <a:pt x="534" y="666"/>
                    </a:lnTo>
                    <a:cubicBezTo>
                      <a:pt x="534" y="681"/>
                      <a:pt x="546" y="693"/>
                      <a:pt x="560" y="693"/>
                    </a:cubicBezTo>
                    <a:cubicBezTo>
                      <a:pt x="575" y="693"/>
                      <a:pt x="587" y="681"/>
                      <a:pt x="587" y="666"/>
                    </a:cubicBezTo>
                    <a:close/>
                    <a:moveTo>
                      <a:pt x="587" y="346"/>
                    </a:moveTo>
                    <a:lnTo>
                      <a:pt x="587" y="186"/>
                    </a:lnTo>
                    <a:cubicBezTo>
                      <a:pt x="587" y="172"/>
                      <a:pt x="575" y="160"/>
                      <a:pt x="560" y="160"/>
                    </a:cubicBezTo>
                    <a:cubicBezTo>
                      <a:pt x="546" y="160"/>
                      <a:pt x="534" y="172"/>
                      <a:pt x="534" y="186"/>
                    </a:cubicBezTo>
                    <a:lnTo>
                      <a:pt x="534" y="346"/>
                    </a:lnTo>
                    <a:cubicBezTo>
                      <a:pt x="534" y="361"/>
                      <a:pt x="546" y="373"/>
                      <a:pt x="560" y="373"/>
                    </a:cubicBezTo>
                    <a:cubicBezTo>
                      <a:pt x="575" y="373"/>
                      <a:pt x="587" y="361"/>
                      <a:pt x="587" y="346"/>
                    </a:cubicBezTo>
                    <a:close/>
                    <a:moveTo>
                      <a:pt x="560" y="0"/>
                    </a:moveTo>
                    <a:lnTo>
                      <a:pt x="400" y="0"/>
                    </a:lnTo>
                    <a:lnTo>
                      <a:pt x="400" y="0"/>
                    </a:lnTo>
                    <a:cubicBezTo>
                      <a:pt x="386" y="0"/>
                      <a:pt x="374" y="12"/>
                      <a:pt x="374" y="26"/>
                    </a:cubicBezTo>
                    <a:cubicBezTo>
                      <a:pt x="374" y="41"/>
                      <a:pt x="386" y="53"/>
                      <a:pt x="400" y="53"/>
                    </a:cubicBezTo>
                    <a:lnTo>
                      <a:pt x="560" y="53"/>
                    </a:lnTo>
                    <a:lnTo>
                      <a:pt x="560" y="53"/>
                    </a:lnTo>
                    <a:cubicBezTo>
                      <a:pt x="575" y="53"/>
                      <a:pt x="587" y="41"/>
                      <a:pt x="587" y="26"/>
                    </a:cubicBezTo>
                    <a:cubicBezTo>
                      <a:pt x="587" y="12"/>
                      <a:pt x="575" y="0"/>
                      <a:pt x="560" y="0"/>
                    </a:cubicBezTo>
                    <a:close/>
                    <a:moveTo>
                      <a:pt x="240" y="0"/>
                    </a:moveTo>
                    <a:lnTo>
                      <a:pt x="80" y="0"/>
                    </a:lnTo>
                    <a:lnTo>
                      <a:pt x="80" y="0"/>
                    </a:lnTo>
                    <a:cubicBezTo>
                      <a:pt x="66" y="0"/>
                      <a:pt x="54" y="12"/>
                      <a:pt x="54" y="26"/>
                    </a:cubicBezTo>
                    <a:cubicBezTo>
                      <a:pt x="54" y="41"/>
                      <a:pt x="66" y="53"/>
                      <a:pt x="80" y="53"/>
                    </a:cubicBezTo>
                    <a:lnTo>
                      <a:pt x="240" y="53"/>
                    </a:lnTo>
                    <a:lnTo>
                      <a:pt x="240" y="53"/>
                    </a:lnTo>
                    <a:cubicBezTo>
                      <a:pt x="255" y="53"/>
                      <a:pt x="267" y="41"/>
                      <a:pt x="267" y="26"/>
                    </a:cubicBezTo>
                    <a:cubicBezTo>
                      <a:pt x="267" y="12"/>
                      <a:pt x="255" y="0"/>
                      <a:pt x="240" y="0"/>
                    </a:cubicBezTo>
                    <a:close/>
                  </a:path>
                </a:pathLst>
              </a:custGeom>
              <a:solidFill>
                <a:srgbClr val="BEBC16"/>
              </a:solidFill>
              <a:ln w="0" cap="flat">
                <a:solidFill>
                  <a:srgbClr val="BEBC16"/>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819" name="Rectangle 458">
                <a:extLst>
                  <a:ext uri="{FF2B5EF4-FFF2-40B4-BE49-F238E27FC236}">
                    <a16:creationId xmlns:a16="http://schemas.microsoft.com/office/drawing/2014/main" id="{CD5EA354-29B9-1C1A-08D9-D307C7E8D180}"/>
                  </a:ext>
                </a:extLst>
              </p:cNvPr>
              <p:cNvSpPr>
                <a:spLocks noChangeArrowheads="1"/>
              </p:cNvSpPr>
              <p:nvPr/>
            </p:nvSpPr>
            <p:spPr bwMode="auto">
              <a:xfrm>
                <a:off x="2267" y="2848"/>
                <a:ext cx="52"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gency FB" panose="020B0503020202020204" pitchFamily="34" charset="0"/>
                  </a:rPr>
                  <a:t>R I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820" name="Rectangle 459">
                <a:extLst>
                  <a:ext uri="{FF2B5EF4-FFF2-40B4-BE49-F238E27FC236}">
                    <a16:creationId xmlns:a16="http://schemas.microsoft.com/office/drawing/2014/main" id="{38276DA2-71FA-AA23-1EE1-6A937C2EE960}"/>
                  </a:ext>
                </a:extLst>
              </p:cNvPr>
              <p:cNvSpPr>
                <a:spLocks noChangeArrowheads="1"/>
              </p:cNvSpPr>
              <p:nvPr/>
            </p:nvSpPr>
            <p:spPr bwMode="auto">
              <a:xfrm>
                <a:off x="2276" y="2895"/>
                <a:ext cx="26" cy="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gency FB" panose="020B0503020202020204" pitchFamily="34" charset="0"/>
                  </a:rPr>
                  <a:t>F</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821" name="Freeform 460">
                <a:extLst>
                  <a:ext uri="{FF2B5EF4-FFF2-40B4-BE49-F238E27FC236}">
                    <a16:creationId xmlns:a16="http://schemas.microsoft.com/office/drawing/2014/main" id="{2896EA19-2BC5-36C0-8B01-44849AE6EB01}"/>
                  </a:ext>
                </a:extLst>
              </p:cNvPr>
              <p:cNvSpPr>
                <a:spLocks noEditPoints="1"/>
              </p:cNvSpPr>
              <p:nvPr/>
            </p:nvSpPr>
            <p:spPr bwMode="auto">
              <a:xfrm>
                <a:off x="2334" y="2399"/>
                <a:ext cx="4" cy="600"/>
              </a:xfrm>
              <a:custGeom>
                <a:avLst/>
                <a:gdLst>
                  <a:gd name="T0" fmla="*/ 0 w 27"/>
                  <a:gd name="T1" fmla="*/ 94 h 4427"/>
                  <a:gd name="T2" fmla="*/ 27 w 27"/>
                  <a:gd name="T3" fmla="*/ 174 h 4427"/>
                  <a:gd name="T4" fmla="*/ 0 w 27"/>
                  <a:gd name="T5" fmla="*/ 174 h 4427"/>
                  <a:gd name="T6" fmla="*/ 27 w 27"/>
                  <a:gd name="T7" fmla="*/ 414 h 4427"/>
                  <a:gd name="T8" fmla="*/ 14 w 27"/>
                  <a:gd name="T9" fmla="*/ 320 h 4427"/>
                  <a:gd name="T10" fmla="*/ 14 w 27"/>
                  <a:gd name="T11" fmla="*/ 587 h 4427"/>
                  <a:gd name="T12" fmla="*/ 27 w 27"/>
                  <a:gd name="T13" fmla="*/ 494 h 4427"/>
                  <a:gd name="T14" fmla="*/ 0 w 27"/>
                  <a:gd name="T15" fmla="*/ 734 h 4427"/>
                  <a:gd name="T16" fmla="*/ 27 w 27"/>
                  <a:gd name="T17" fmla="*/ 814 h 4427"/>
                  <a:gd name="T18" fmla="*/ 0 w 27"/>
                  <a:gd name="T19" fmla="*/ 814 h 4427"/>
                  <a:gd name="T20" fmla="*/ 27 w 27"/>
                  <a:gd name="T21" fmla="*/ 1054 h 4427"/>
                  <a:gd name="T22" fmla="*/ 14 w 27"/>
                  <a:gd name="T23" fmla="*/ 960 h 4427"/>
                  <a:gd name="T24" fmla="*/ 14 w 27"/>
                  <a:gd name="T25" fmla="*/ 1227 h 4427"/>
                  <a:gd name="T26" fmla="*/ 27 w 27"/>
                  <a:gd name="T27" fmla="*/ 1134 h 4427"/>
                  <a:gd name="T28" fmla="*/ 0 w 27"/>
                  <a:gd name="T29" fmla="*/ 1374 h 4427"/>
                  <a:gd name="T30" fmla="*/ 27 w 27"/>
                  <a:gd name="T31" fmla="*/ 1454 h 4427"/>
                  <a:gd name="T32" fmla="*/ 0 w 27"/>
                  <a:gd name="T33" fmla="*/ 1454 h 4427"/>
                  <a:gd name="T34" fmla="*/ 27 w 27"/>
                  <a:gd name="T35" fmla="*/ 1694 h 4427"/>
                  <a:gd name="T36" fmla="*/ 14 w 27"/>
                  <a:gd name="T37" fmla="*/ 1600 h 4427"/>
                  <a:gd name="T38" fmla="*/ 14 w 27"/>
                  <a:gd name="T39" fmla="*/ 1867 h 4427"/>
                  <a:gd name="T40" fmla="*/ 27 w 27"/>
                  <a:gd name="T41" fmla="*/ 1774 h 4427"/>
                  <a:gd name="T42" fmla="*/ 0 w 27"/>
                  <a:gd name="T43" fmla="*/ 2014 h 4427"/>
                  <a:gd name="T44" fmla="*/ 27 w 27"/>
                  <a:gd name="T45" fmla="*/ 2094 h 4427"/>
                  <a:gd name="T46" fmla="*/ 0 w 27"/>
                  <a:gd name="T47" fmla="*/ 2094 h 4427"/>
                  <a:gd name="T48" fmla="*/ 27 w 27"/>
                  <a:gd name="T49" fmla="*/ 2334 h 4427"/>
                  <a:gd name="T50" fmla="*/ 14 w 27"/>
                  <a:gd name="T51" fmla="*/ 2240 h 4427"/>
                  <a:gd name="T52" fmla="*/ 14 w 27"/>
                  <a:gd name="T53" fmla="*/ 2507 h 4427"/>
                  <a:gd name="T54" fmla="*/ 27 w 27"/>
                  <a:gd name="T55" fmla="*/ 2414 h 4427"/>
                  <a:gd name="T56" fmla="*/ 0 w 27"/>
                  <a:gd name="T57" fmla="*/ 2654 h 4427"/>
                  <a:gd name="T58" fmla="*/ 27 w 27"/>
                  <a:gd name="T59" fmla="*/ 2734 h 4427"/>
                  <a:gd name="T60" fmla="*/ 0 w 27"/>
                  <a:gd name="T61" fmla="*/ 2734 h 4427"/>
                  <a:gd name="T62" fmla="*/ 27 w 27"/>
                  <a:gd name="T63" fmla="*/ 2974 h 4427"/>
                  <a:gd name="T64" fmla="*/ 14 w 27"/>
                  <a:gd name="T65" fmla="*/ 2880 h 4427"/>
                  <a:gd name="T66" fmla="*/ 14 w 27"/>
                  <a:gd name="T67" fmla="*/ 3147 h 4427"/>
                  <a:gd name="T68" fmla="*/ 27 w 27"/>
                  <a:gd name="T69" fmla="*/ 3054 h 4427"/>
                  <a:gd name="T70" fmla="*/ 0 w 27"/>
                  <a:gd name="T71" fmla="*/ 3294 h 4427"/>
                  <a:gd name="T72" fmla="*/ 27 w 27"/>
                  <a:gd name="T73" fmla="*/ 3374 h 4427"/>
                  <a:gd name="T74" fmla="*/ 0 w 27"/>
                  <a:gd name="T75" fmla="*/ 3374 h 4427"/>
                  <a:gd name="T76" fmla="*/ 27 w 27"/>
                  <a:gd name="T77" fmla="*/ 3614 h 4427"/>
                  <a:gd name="T78" fmla="*/ 14 w 27"/>
                  <a:gd name="T79" fmla="*/ 3520 h 4427"/>
                  <a:gd name="T80" fmla="*/ 14 w 27"/>
                  <a:gd name="T81" fmla="*/ 3787 h 4427"/>
                  <a:gd name="T82" fmla="*/ 27 w 27"/>
                  <a:gd name="T83" fmla="*/ 3694 h 4427"/>
                  <a:gd name="T84" fmla="*/ 0 w 27"/>
                  <a:gd name="T85" fmla="*/ 3934 h 4427"/>
                  <a:gd name="T86" fmla="*/ 27 w 27"/>
                  <a:gd name="T87" fmla="*/ 4014 h 4427"/>
                  <a:gd name="T88" fmla="*/ 0 w 27"/>
                  <a:gd name="T89" fmla="*/ 4014 h 4427"/>
                  <a:gd name="T90" fmla="*/ 27 w 27"/>
                  <a:gd name="T91" fmla="*/ 4254 h 4427"/>
                  <a:gd name="T92" fmla="*/ 14 w 27"/>
                  <a:gd name="T93" fmla="*/ 4160 h 4427"/>
                  <a:gd name="T94" fmla="*/ 14 w 27"/>
                  <a:gd name="T95" fmla="*/ 4427 h 4427"/>
                  <a:gd name="T96" fmla="*/ 27 w 27"/>
                  <a:gd name="T97" fmla="*/ 4334 h 44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7" h="4427">
                    <a:moveTo>
                      <a:pt x="27" y="14"/>
                    </a:moveTo>
                    <a:lnTo>
                      <a:pt x="27" y="94"/>
                    </a:lnTo>
                    <a:cubicBezTo>
                      <a:pt x="27" y="101"/>
                      <a:pt x="21" y="107"/>
                      <a:pt x="14" y="107"/>
                    </a:cubicBezTo>
                    <a:cubicBezTo>
                      <a:pt x="6" y="107"/>
                      <a:pt x="0" y="101"/>
                      <a:pt x="0" y="94"/>
                    </a:cubicBezTo>
                    <a:lnTo>
                      <a:pt x="0" y="14"/>
                    </a:lnTo>
                    <a:cubicBezTo>
                      <a:pt x="0" y="6"/>
                      <a:pt x="6" y="0"/>
                      <a:pt x="14" y="0"/>
                    </a:cubicBezTo>
                    <a:cubicBezTo>
                      <a:pt x="21" y="0"/>
                      <a:pt x="27" y="6"/>
                      <a:pt x="27" y="14"/>
                    </a:cubicBezTo>
                    <a:close/>
                    <a:moveTo>
                      <a:pt x="27" y="174"/>
                    </a:moveTo>
                    <a:lnTo>
                      <a:pt x="27" y="254"/>
                    </a:lnTo>
                    <a:cubicBezTo>
                      <a:pt x="27" y="261"/>
                      <a:pt x="21" y="267"/>
                      <a:pt x="14" y="267"/>
                    </a:cubicBezTo>
                    <a:cubicBezTo>
                      <a:pt x="6" y="267"/>
                      <a:pt x="0" y="261"/>
                      <a:pt x="0" y="254"/>
                    </a:cubicBezTo>
                    <a:lnTo>
                      <a:pt x="0" y="174"/>
                    </a:lnTo>
                    <a:cubicBezTo>
                      <a:pt x="0" y="166"/>
                      <a:pt x="6" y="160"/>
                      <a:pt x="14" y="160"/>
                    </a:cubicBezTo>
                    <a:cubicBezTo>
                      <a:pt x="21" y="160"/>
                      <a:pt x="27" y="166"/>
                      <a:pt x="27" y="174"/>
                    </a:cubicBezTo>
                    <a:close/>
                    <a:moveTo>
                      <a:pt x="27" y="334"/>
                    </a:moveTo>
                    <a:lnTo>
                      <a:pt x="27" y="414"/>
                    </a:lnTo>
                    <a:cubicBezTo>
                      <a:pt x="27" y="421"/>
                      <a:pt x="21" y="427"/>
                      <a:pt x="14" y="427"/>
                    </a:cubicBezTo>
                    <a:cubicBezTo>
                      <a:pt x="6" y="427"/>
                      <a:pt x="0" y="421"/>
                      <a:pt x="0" y="414"/>
                    </a:cubicBezTo>
                    <a:lnTo>
                      <a:pt x="0" y="334"/>
                    </a:lnTo>
                    <a:cubicBezTo>
                      <a:pt x="0" y="326"/>
                      <a:pt x="6" y="320"/>
                      <a:pt x="14" y="320"/>
                    </a:cubicBezTo>
                    <a:cubicBezTo>
                      <a:pt x="21" y="320"/>
                      <a:pt x="27" y="326"/>
                      <a:pt x="27" y="334"/>
                    </a:cubicBezTo>
                    <a:close/>
                    <a:moveTo>
                      <a:pt x="27" y="494"/>
                    </a:moveTo>
                    <a:lnTo>
                      <a:pt x="27" y="574"/>
                    </a:lnTo>
                    <a:cubicBezTo>
                      <a:pt x="27" y="581"/>
                      <a:pt x="21" y="587"/>
                      <a:pt x="14" y="587"/>
                    </a:cubicBezTo>
                    <a:cubicBezTo>
                      <a:pt x="6" y="587"/>
                      <a:pt x="0" y="581"/>
                      <a:pt x="0" y="574"/>
                    </a:cubicBezTo>
                    <a:lnTo>
                      <a:pt x="0" y="494"/>
                    </a:lnTo>
                    <a:cubicBezTo>
                      <a:pt x="0" y="486"/>
                      <a:pt x="6" y="480"/>
                      <a:pt x="14" y="480"/>
                    </a:cubicBezTo>
                    <a:cubicBezTo>
                      <a:pt x="21" y="480"/>
                      <a:pt x="27" y="486"/>
                      <a:pt x="27" y="494"/>
                    </a:cubicBezTo>
                    <a:close/>
                    <a:moveTo>
                      <a:pt x="27" y="654"/>
                    </a:moveTo>
                    <a:lnTo>
                      <a:pt x="27" y="734"/>
                    </a:lnTo>
                    <a:cubicBezTo>
                      <a:pt x="27" y="741"/>
                      <a:pt x="21" y="747"/>
                      <a:pt x="14" y="747"/>
                    </a:cubicBezTo>
                    <a:cubicBezTo>
                      <a:pt x="6" y="747"/>
                      <a:pt x="0" y="741"/>
                      <a:pt x="0" y="734"/>
                    </a:cubicBezTo>
                    <a:lnTo>
                      <a:pt x="0" y="654"/>
                    </a:lnTo>
                    <a:cubicBezTo>
                      <a:pt x="0" y="646"/>
                      <a:pt x="6" y="640"/>
                      <a:pt x="14" y="640"/>
                    </a:cubicBezTo>
                    <a:cubicBezTo>
                      <a:pt x="21" y="640"/>
                      <a:pt x="27" y="646"/>
                      <a:pt x="27" y="654"/>
                    </a:cubicBezTo>
                    <a:close/>
                    <a:moveTo>
                      <a:pt x="27" y="814"/>
                    </a:moveTo>
                    <a:lnTo>
                      <a:pt x="27" y="894"/>
                    </a:lnTo>
                    <a:cubicBezTo>
                      <a:pt x="27" y="901"/>
                      <a:pt x="21" y="907"/>
                      <a:pt x="14" y="907"/>
                    </a:cubicBezTo>
                    <a:cubicBezTo>
                      <a:pt x="6" y="907"/>
                      <a:pt x="0" y="901"/>
                      <a:pt x="0" y="894"/>
                    </a:cubicBezTo>
                    <a:lnTo>
                      <a:pt x="0" y="814"/>
                    </a:lnTo>
                    <a:cubicBezTo>
                      <a:pt x="0" y="806"/>
                      <a:pt x="6" y="800"/>
                      <a:pt x="14" y="800"/>
                    </a:cubicBezTo>
                    <a:cubicBezTo>
                      <a:pt x="21" y="800"/>
                      <a:pt x="27" y="806"/>
                      <a:pt x="27" y="814"/>
                    </a:cubicBezTo>
                    <a:close/>
                    <a:moveTo>
                      <a:pt x="27" y="974"/>
                    </a:moveTo>
                    <a:lnTo>
                      <a:pt x="27" y="1054"/>
                    </a:lnTo>
                    <a:cubicBezTo>
                      <a:pt x="27" y="1061"/>
                      <a:pt x="21" y="1067"/>
                      <a:pt x="14" y="1067"/>
                    </a:cubicBezTo>
                    <a:cubicBezTo>
                      <a:pt x="6" y="1067"/>
                      <a:pt x="0" y="1061"/>
                      <a:pt x="0" y="1054"/>
                    </a:cubicBezTo>
                    <a:lnTo>
                      <a:pt x="0" y="974"/>
                    </a:lnTo>
                    <a:cubicBezTo>
                      <a:pt x="0" y="966"/>
                      <a:pt x="6" y="960"/>
                      <a:pt x="14" y="960"/>
                    </a:cubicBezTo>
                    <a:cubicBezTo>
                      <a:pt x="21" y="960"/>
                      <a:pt x="27" y="966"/>
                      <a:pt x="27" y="974"/>
                    </a:cubicBezTo>
                    <a:close/>
                    <a:moveTo>
                      <a:pt x="27" y="1134"/>
                    </a:moveTo>
                    <a:lnTo>
                      <a:pt x="27" y="1214"/>
                    </a:lnTo>
                    <a:cubicBezTo>
                      <a:pt x="27" y="1221"/>
                      <a:pt x="21" y="1227"/>
                      <a:pt x="14" y="1227"/>
                    </a:cubicBezTo>
                    <a:cubicBezTo>
                      <a:pt x="6" y="1227"/>
                      <a:pt x="0" y="1221"/>
                      <a:pt x="0" y="1214"/>
                    </a:cubicBezTo>
                    <a:lnTo>
                      <a:pt x="0" y="1134"/>
                    </a:lnTo>
                    <a:cubicBezTo>
                      <a:pt x="0" y="1126"/>
                      <a:pt x="6" y="1120"/>
                      <a:pt x="14" y="1120"/>
                    </a:cubicBezTo>
                    <a:cubicBezTo>
                      <a:pt x="21" y="1120"/>
                      <a:pt x="27" y="1126"/>
                      <a:pt x="27" y="1134"/>
                    </a:cubicBezTo>
                    <a:close/>
                    <a:moveTo>
                      <a:pt x="27" y="1294"/>
                    </a:moveTo>
                    <a:lnTo>
                      <a:pt x="27" y="1374"/>
                    </a:lnTo>
                    <a:cubicBezTo>
                      <a:pt x="27" y="1381"/>
                      <a:pt x="21" y="1387"/>
                      <a:pt x="14" y="1387"/>
                    </a:cubicBezTo>
                    <a:cubicBezTo>
                      <a:pt x="6" y="1387"/>
                      <a:pt x="0" y="1381"/>
                      <a:pt x="0" y="1374"/>
                    </a:cubicBezTo>
                    <a:lnTo>
                      <a:pt x="0" y="1294"/>
                    </a:lnTo>
                    <a:cubicBezTo>
                      <a:pt x="0" y="1286"/>
                      <a:pt x="6" y="1280"/>
                      <a:pt x="14" y="1280"/>
                    </a:cubicBezTo>
                    <a:cubicBezTo>
                      <a:pt x="21" y="1280"/>
                      <a:pt x="27" y="1286"/>
                      <a:pt x="27" y="1294"/>
                    </a:cubicBezTo>
                    <a:close/>
                    <a:moveTo>
                      <a:pt x="27" y="1454"/>
                    </a:moveTo>
                    <a:lnTo>
                      <a:pt x="27" y="1534"/>
                    </a:lnTo>
                    <a:cubicBezTo>
                      <a:pt x="27" y="1541"/>
                      <a:pt x="21" y="1547"/>
                      <a:pt x="14" y="1547"/>
                    </a:cubicBezTo>
                    <a:cubicBezTo>
                      <a:pt x="6" y="1547"/>
                      <a:pt x="0" y="1541"/>
                      <a:pt x="0" y="1534"/>
                    </a:cubicBezTo>
                    <a:lnTo>
                      <a:pt x="0" y="1454"/>
                    </a:lnTo>
                    <a:cubicBezTo>
                      <a:pt x="0" y="1446"/>
                      <a:pt x="6" y="1440"/>
                      <a:pt x="14" y="1440"/>
                    </a:cubicBezTo>
                    <a:cubicBezTo>
                      <a:pt x="21" y="1440"/>
                      <a:pt x="27" y="1446"/>
                      <a:pt x="27" y="1454"/>
                    </a:cubicBezTo>
                    <a:close/>
                    <a:moveTo>
                      <a:pt x="27" y="1614"/>
                    </a:moveTo>
                    <a:lnTo>
                      <a:pt x="27" y="1694"/>
                    </a:lnTo>
                    <a:cubicBezTo>
                      <a:pt x="27" y="1701"/>
                      <a:pt x="21" y="1707"/>
                      <a:pt x="14" y="1707"/>
                    </a:cubicBezTo>
                    <a:cubicBezTo>
                      <a:pt x="6" y="1707"/>
                      <a:pt x="0" y="1701"/>
                      <a:pt x="0" y="1694"/>
                    </a:cubicBezTo>
                    <a:lnTo>
                      <a:pt x="0" y="1614"/>
                    </a:lnTo>
                    <a:cubicBezTo>
                      <a:pt x="0" y="1606"/>
                      <a:pt x="6" y="1600"/>
                      <a:pt x="14" y="1600"/>
                    </a:cubicBezTo>
                    <a:cubicBezTo>
                      <a:pt x="21" y="1600"/>
                      <a:pt x="27" y="1606"/>
                      <a:pt x="27" y="1614"/>
                    </a:cubicBezTo>
                    <a:close/>
                    <a:moveTo>
                      <a:pt x="27" y="1774"/>
                    </a:moveTo>
                    <a:lnTo>
                      <a:pt x="27" y="1854"/>
                    </a:lnTo>
                    <a:cubicBezTo>
                      <a:pt x="27" y="1861"/>
                      <a:pt x="21" y="1867"/>
                      <a:pt x="14" y="1867"/>
                    </a:cubicBezTo>
                    <a:cubicBezTo>
                      <a:pt x="6" y="1867"/>
                      <a:pt x="0" y="1861"/>
                      <a:pt x="0" y="1854"/>
                    </a:cubicBezTo>
                    <a:lnTo>
                      <a:pt x="0" y="1774"/>
                    </a:lnTo>
                    <a:cubicBezTo>
                      <a:pt x="0" y="1766"/>
                      <a:pt x="6" y="1760"/>
                      <a:pt x="14" y="1760"/>
                    </a:cubicBezTo>
                    <a:cubicBezTo>
                      <a:pt x="21" y="1760"/>
                      <a:pt x="27" y="1766"/>
                      <a:pt x="27" y="1774"/>
                    </a:cubicBezTo>
                    <a:close/>
                    <a:moveTo>
                      <a:pt x="27" y="1934"/>
                    </a:moveTo>
                    <a:lnTo>
                      <a:pt x="27" y="2014"/>
                    </a:lnTo>
                    <a:cubicBezTo>
                      <a:pt x="27" y="2021"/>
                      <a:pt x="21" y="2027"/>
                      <a:pt x="14" y="2027"/>
                    </a:cubicBezTo>
                    <a:cubicBezTo>
                      <a:pt x="6" y="2027"/>
                      <a:pt x="0" y="2021"/>
                      <a:pt x="0" y="2014"/>
                    </a:cubicBezTo>
                    <a:lnTo>
                      <a:pt x="0" y="1934"/>
                    </a:lnTo>
                    <a:cubicBezTo>
                      <a:pt x="0" y="1926"/>
                      <a:pt x="6" y="1920"/>
                      <a:pt x="14" y="1920"/>
                    </a:cubicBezTo>
                    <a:cubicBezTo>
                      <a:pt x="21" y="1920"/>
                      <a:pt x="27" y="1926"/>
                      <a:pt x="27" y="1934"/>
                    </a:cubicBezTo>
                    <a:close/>
                    <a:moveTo>
                      <a:pt x="27" y="2094"/>
                    </a:moveTo>
                    <a:lnTo>
                      <a:pt x="27" y="2174"/>
                    </a:lnTo>
                    <a:cubicBezTo>
                      <a:pt x="27" y="2181"/>
                      <a:pt x="21" y="2187"/>
                      <a:pt x="14" y="2187"/>
                    </a:cubicBezTo>
                    <a:cubicBezTo>
                      <a:pt x="6" y="2187"/>
                      <a:pt x="0" y="2181"/>
                      <a:pt x="0" y="2174"/>
                    </a:cubicBezTo>
                    <a:lnTo>
                      <a:pt x="0" y="2094"/>
                    </a:lnTo>
                    <a:cubicBezTo>
                      <a:pt x="0" y="2086"/>
                      <a:pt x="6" y="2080"/>
                      <a:pt x="14" y="2080"/>
                    </a:cubicBezTo>
                    <a:cubicBezTo>
                      <a:pt x="21" y="2080"/>
                      <a:pt x="27" y="2086"/>
                      <a:pt x="27" y="2094"/>
                    </a:cubicBezTo>
                    <a:close/>
                    <a:moveTo>
                      <a:pt x="27" y="2254"/>
                    </a:moveTo>
                    <a:lnTo>
                      <a:pt x="27" y="2334"/>
                    </a:lnTo>
                    <a:cubicBezTo>
                      <a:pt x="27" y="2341"/>
                      <a:pt x="21" y="2347"/>
                      <a:pt x="14" y="2347"/>
                    </a:cubicBezTo>
                    <a:cubicBezTo>
                      <a:pt x="6" y="2347"/>
                      <a:pt x="0" y="2341"/>
                      <a:pt x="0" y="2334"/>
                    </a:cubicBezTo>
                    <a:lnTo>
                      <a:pt x="0" y="2254"/>
                    </a:lnTo>
                    <a:cubicBezTo>
                      <a:pt x="0" y="2246"/>
                      <a:pt x="6" y="2240"/>
                      <a:pt x="14" y="2240"/>
                    </a:cubicBezTo>
                    <a:cubicBezTo>
                      <a:pt x="21" y="2240"/>
                      <a:pt x="27" y="2246"/>
                      <a:pt x="27" y="2254"/>
                    </a:cubicBezTo>
                    <a:close/>
                    <a:moveTo>
                      <a:pt x="27" y="2414"/>
                    </a:moveTo>
                    <a:lnTo>
                      <a:pt x="27" y="2494"/>
                    </a:lnTo>
                    <a:cubicBezTo>
                      <a:pt x="27" y="2501"/>
                      <a:pt x="21" y="2507"/>
                      <a:pt x="14" y="2507"/>
                    </a:cubicBezTo>
                    <a:cubicBezTo>
                      <a:pt x="6" y="2507"/>
                      <a:pt x="0" y="2501"/>
                      <a:pt x="0" y="2494"/>
                    </a:cubicBezTo>
                    <a:lnTo>
                      <a:pt x="0" y="2414"/>
                    </a:lnTo>
                    <a:cubicBezTo>
                      <a:pt x="0" y="2406"/>
                      <a:pt x="6" y="2400"/>
                      <a:pt x="14" y="2400"/>
                    </a:cubicBezTo>
                    <a:cubicBezTo>
                      <a:pt x="21" y="2400"/>
                      <a:pt x="27" y="2406"/>
                      <a:pt x="27" y="2414"/>
                    </a:cubicBezTo>
                    <a:close/>
                    <a:moveTo>
                      <a:pt x="27" y="2574"/>
                    </a:moveTo>
                    <a:lnTo>
                      <a:pt x="27" y="2654"/>
                    </a:lnTo>
                    <a:cubicBezTo>
                      <a:pt x="27" y="2661"/>
                      <a:pt x="21" y="2667"/>
                      <a:pt x="14" y="2667"/>
                    </a:cubicBezTo>
                    <a:cubicBezTo>
                      <a:pt x="6" y="2667"/>
                      <a:pt x="0" y="2661"/>
                      <a:pt x="0" y="2654"/>
                    </a:cubicBezTo>
                    <a:lnTo>
                      <a:pt x="0" y="2574"/>
                    </a:lnTo>
                    <a:cubicBezTo>
                      <a:pt x="0" y="2566"/>
                      <a:pt x="6" y="2560"/>
                      <a:pt x="14" y="2560"/>
                    </a:cubicBezTo>
                    <a:cubicBezTo>
                      <a:pt x="21" y="2560"/>
                      <a:pt x="27" y="2566"/>
                      <a:pt x="27" y="2574"/>
                    </a:cubicBezTo>
                    <a:close/>
                    <a:moveTo>
                      <a:pt x="27" y="2734"/>
                    </a:moveTo>
                    <a:lnTo>
                      <a:pt x="27" y="2814"/>
                    </a:lnTo>
                    <a:cubicBezTo>
                      <a:pt x="27" y="2821"/>
                      <a:pt x="21" y="2827"/>
                      <a:pt x="14" y="2827"/>
                    </a:cubicBezTo>
                    <a:cubicBezTo>
                      <a:pt x="6" y="2827"/>
                      <a:pt x="0" y="2821"/>
                      <a:pt x="0" y="2814"/>
                    </a:cubicBezTo>
                    <a:lnTo>
                      <a:pt x="0" y="2734"/>
                    </a:lnTo>
                    <a:cubicBezTo>
                      <a:pt x="0" y="2726"/>
                      <a:pt x="6" y="2720"/>
                      <a:pt x="14" y="2720"/>
                    </a:cubicBezTo>
                    <a:cubicBezTo>
                      <a:pt x="21" y="2720"/>
                      <a:pt x="27" y="2726"/>
                      <a:pt x="27" y="2734"/>
                    </a:cubicBezTo>
                    <a:close/>
                    <a:moveTo>
                      <a:pt x="27" y="2894"/>
                    </a:moveTo>
                    <a:lnTo>
                      <a:pt x="27" y="2974"/>
                    </a:lnTo>
                    <a:cubicBezTo>
                      <a:pt x="27" y="2981"/>
                      <a:pt x="21" y="2987"/>
                      <a:pt x="14" y="2987"/>
                    </a:cubicBezTo>
                    <a:cubicBezTo>
                      <a:pt x="6" y="2987"/>
                      <a:pt x="0" y="2981"/>
                      <a:pt x="0" y="2974"/>
                    </a:cubicBezTo>
                    <a:lnTo>
                      <a:pt x="0" y="2894"/>
                    </a:lnTo>
                    <a:cubicBezTo>
                      <a:pt x="0" y="2886"/>
                      <a:pt x="6" y="2880"/>
                      <a:pt x="14" y="2880"/>
                    </a:cubicBezTo>
                    <a:cubicBezTo>
                      <a:pt x="21" y="2880"/>
                      <a:pt x="27" y="2886"/>
                      <a:pt x="27" y="2894"/>
                    </a:cubicBezTo>
                    <a:close/>
                    <a:moveTo>
                      <a:pt x="27" y="3054"/>
                    </a:moveTo>
                    <a:lnTo>
                      <a:pt x="27" y="3134"/>
                    </a:lnTo>
                    <a:cubicBezTo>
                      <a:pt x="27" y="3141"/>
                      <a:pt x="21" y="3147"/>
                      <a:pt x="14" y="3147"/>
                    </a:cubicBezTo>
                    <a:cubicBezTo>
                      <a:pt x="6" y="3147"/>
                      <a:pt x="0" y="3141"/>
                      <a:pt x="0" y="3134"/>
                    </a:cubicBezTo>
                    <a:lnTo>
                      <a:pt x="0" y="3054"/>
                    </a:lnTo>
                    <a:cubicBezTo>
                      <a:pt x="0" y="3046"/>
                      <a:pt x="6" y="3040"/>
                      <a:pt x="14" y="3040"/>
                    </a:cubicBezTo>
                    <a:cubicBezTo>
                      <a:pt x="21" y="3040"/>
                      <a:pt x="27" y="3046"/>
                      <a:pt x="27" y="3054"/>
                    </a:cubicBezTo>
                    <a:close/>
                    <a:moveTo>
                      <a:pt x="27" y="3214"/>
                    </a:moveTo>
                    <a:lnTo>
                      <a:pt x="27" y="3294"/>
                    </a:lnTo>
                    <a:cubicBezTo>
                      <a:pt x="27" y="3301"/>
                      <a:pt x="21" y="3307"/>
                      <a:pt x="14" y="3307"/>
                    </a:cubicBezTo>
                    <a:cubicBezTo>
                      <a:pt x="6" y="3307"/>
                      <a:pt x="0" y="3301"/>
                      <a:pt x="0" y="3294"/>
                    </a:cubicBezTo>
                    <a:lnTo>
                      <a:pt x="0" y="3214"/>
                    </a:lnTo>
                    <a:cubicBezTo>
                      <a:pt x="0" y="3206"/>
                      <a:pt x="6" y="3200"/>
                      <a:pt x="14" y="3200"/>
                    </a:cubicBezTo>
                    <a:cubicBezTo>
                      <a:pt x="21" y="3200"/>
                      <a:pt x="27" y="3206"/>
                      <a:pt x="27" y="3214"/>
                    </a:cubicBezTo>
                    <a:close/>
                    <a:moveTo>
                      <a:pt x="27" y="3374"/>
                    </a:moveTo>
                    <a:lnTo>
                      <a:pt x="27" y="3454"/>
                    </a:lnTo>
                    <a:cubicBezTo>
                      <a:pt x="27" y="3461"/>
                      <a:pt x="21" y="3467"/>
                      <a:pt x="14" y="3467"/>
                    </a:cubicBezTo>
                    <a:cubicBezTo>
                      <a:pt x="6" y="3467"/>
                      <a:pt x="0" y="3461"/>
                      <a:pt x="0" y="3454"/>
                    </a:cubicBezTo>
                    <a:lnTo>
                      <a:pt x="0" y="3374"/>
                    </a:lnTo>
                    <a:cubicBezTo>
                      <a:pt x="0" y="3366"/>
                      <a:pt x="6" y="3360"/>
                      <a:pt x="14" y="3360"/>
                    </a:cubicBezTo>
                    <a:cubicBezTo>
                      <a:pt x="21" y="3360"/>
                      <a:pt x="27" y="3366"/>
                      <a:pt x="27" y="3374"/>
                    </a:cubicBezTo>
                    <a:close/>
                    <a:moveTo>
                      <a:pt x="27" y="3534"/>
                    </a:moveTo>
                    <a:lnTo>
                      <a:pt x="27" y="3614"/>
                    </a:lnTo>
                    <a:cubicBezTo>
                      <a:pt x="27" y="3621"/>
                      <a:pt x="21" y="3627"/>
                      <a:pt x="14" y="3627"/>
                    </a:cubicBezTo>
                    <a:cubicBezTo>
                      <a:pt x="6" y="3627"/>
                      <a:pt x="0" y="3621"/>
                      <a:pt x="0" y="3614"/>
                    </a:cubicBezTo>
                    <a:lnTo>
                      <a:pt x="0" y="3534"/>
                    </a:lnTo>
                    <a:cubicBezTo>
                      <a:pt x="0" y="3526"/>
                      <a:pt x="6" y="3520"/>
                      <a:pt x="14" y="3520"/>
                    </a:cubicBezTo>
                    <a:cubicBezTo>
                      <a:pt x="21" y="3520"/>
                      <a:pt x="27" y="3526"/>
                      <a:pt x="27" y="3534"/>
                    </a:cubicBezTo>
                    <a:close/>
                    <a:moveTo>
                      <a:pt x="27" y="3694"/>
                    </a:moveTo>
                    <a:lnTo>
                      <a:pt x="27" y="3774"/>
                    </a:lnTo>
                    <a:cubicBezTo>
                      <a:pt x="27" y="3781"/>
                      <a:pt x="21" y="3787"/>
                      <a:pt x="14" y="3787"/>
                    </a:cubicBezTo>
                    <a:cubicBezTo>
                      <a:pt x="6" y="3787"/>
                      <a:pt x="0" y="3781"/>
                      <a:pt x="0" y="3774"/>
                    </a:cubicBezTo>
                    <a:lnTo>
                      <a:pt x="0" y="3694"/>
                    </a:lnTo>
                    <a:cubicBezTo>
                      <a:pt x="0" y="3686"/>
                      <a:pt x="6" y="3680"/>
                      <a:pt x="14" y="3680"/>
                    </a:cubicBezTo>
                    <a:cubicBezTo>
                      <a:pt x="21" y="3680"/>
                      <a:pt x="27" y="3686"/>
                      <a:pt x="27" y="3694"/>
                    </a:cubicBezTo>
                    <a:close/>
                    <a:moveTo>
                      <a:pt x="27" y="3854"/>
                    </a:moveTo>
                    <a:lnTo>
                      <a:pt x="27" y="3934"/>
                    </a:lnTo>
                    <a:cubicBezTo>
                      <a:pt x="27" y="3941"/>
                      <a:pt x="21" y="3947"/>
                      <a:pt x="14" y="3947"/>
                    </a:cubicBezTo>
                    <a:cubicBezTo>
                      <a:pt x="6" y="3947"/>
                      <a:pt x="0" y="3941"/>
                      <a:pt x="0" y="3934"/>
                    </a:cubicBezTo>
                    <a:lnTo>
                      <a:pt x="0" y="3854"/>
                    </a:lnTo>
                    <a:cubicBezTo>
                      <a:pt x="0" y="3846"/>
                      <a:pt x="6" y="3840"/>
                      <a:pt x="14" y="3840"/>
                    </a:cubicBezTo>
                    <a:cubicBezTo>
                      <a:pt x="21" y="3840"/>
                      <a:pt x="27" y="3846"/>
                      <a:pt x="27" y="3854"/>
                    </a:cubicBezTo>
                    <a:close/>
                    <a:moveTo>
                      <a:pt x="27" y="4014"/>
                    </a:moveTo>
                    <a:lnTo>
                      <a:pt x="27" y="4094"/>
                    </a:lnTo>
                    <a:cubicBezTo>
                      <a:pt x="27" y="4101"/>
                      <a:pt x="21" y="4107"/>
                      <a:pt x="14" y="4107"/>
                    </a:cubicBezTo>
                    <a:cubicBezTo>
                      <a:pt x="6" y="4107"/>
                      <a:pt x="0" y="4101"/>
                      <a:pt x="0" y="4094"/>
                    </a:cubicBezTo>
                    <a:lnTo>
                      <a:pt x="0" y="4014"/>
                    </a:lnTo>
                    <a:cubicBezTo>
                      <a:pt x="0" y="4006"/>
                      <a:pt x="6" y="4000"/>
                      <a:pt x="14" y="4000"/>
                    </a:cubicBezTo>
                    <a:cubicBezTo>
                      <a:pt x="21" y="4000"/>
                      <a:pt x="27" y="4006"/>
                      <a:pt x="27" y="4014"/>
                    </a:cubicBezTo>
                    <a:close/>
                    <a:moveTo>
                      <a:pt x="27" y="4174"/>
                    </a:moveTo>
                    <a:lnTo>
                      <a:pt x="27" y="4254"/>
                    </a:lnTo>
                    <a:cubicBezTo>
                      <a:pt x="27" y="4261"/>
                      <a:pt x="21" y="4267"/>
                      <a:pt x="14" y="4267"/>
                    </a:cubicBezTo>
                    <a:cubicBezTo>
                      <a:pt x="6" y="4267"/>
                      <a:pt x="0" y="4261"/>
                      <a:pt x="0" y="4254"/>
                    </a:cubicBezTo>
                    <a:lnTo>
                      <a:pt x="0" y="4174"/>
                    </a:lnTo>
                    <a:cubicBezTo>
                      <a:pt x="0" y="4166"/>
                      <a:pt x="6" y="4160"/>
                      <a:pt x="14" y="4160"/>
                    </a:cubicBezTo>
                    <a:cubicBezTo>
                      <a:pt x="21" y="4160"/>
                      <a:pt x="27" y="4166"/>
                      <a:pt x="27" y="4174"/>
                    </a:cubicBezTo>
                    <a:close/>
                    <a:moveTo>
                      <a:pt x="27" y="4334"/>
                    </a:moveTo>
                    <a:lnTo>
                      <a:pt x="27" y="4414"/>
                    </a:lnTo>
                    <a:cubicBezTo>
                      <a:pt x="27" y="4421"/>
                      <a:pt x="21" y="4427"/>
                      <a:pt x="14" y="4427"/>
                    </a:cubicBezTo>
                    <a:cubicBezTo>
                      <a:pt x="6" y="4427"/>
                      <a:pt x="0" y="4421"/>
                      <a:pt x="0" y="4414"/>
                    </a:cubicBezTo>
                    <a:lnTo>
                      <a:pt x="0" y="4334"/>
                    </a:lnTo>
                    <a:cubicBezTo>
                      <a:pt x="0" y="4326"/>
                      <a:pt x="6" y="4320"/>
                      <a:pt x="14" y="4320"/>
                    </a:cubicBezTo>
                    <a:cubicBezTo>
                      <a:pt x="21" y="4320"/>
                      <a:pt x="27" y="4326"/>
                      <a:pt x="27" y="4334"/>
                    </a:cubicBez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822" name="Rectangle 461">
                <a:extLst>
                  <a:ext uri="{FF2B5EF4-FFF2-40B4-BE49-F238E27FC236}">
                    <a16:creationId xmlns:a16="http://schemas.microsoft.com/office/drawing/2014/main" id="{F1627316-CBA9-E9FA-56B6-C91A1C251807}"/>
                  </a:ext>
                </a:extLst>
              </p:cNvPr>
              <p:cNvSpPr>
                <a:spLocks noChangeArrowheads="1"/>
              </p:cNvSpPr>
              <p:nvPr/>
            </p:nvSpPr>
            <p:spPr bwMode="auto">
              <a:xfrm>
                <a:off x="2517" y="2654"/>
                <a:ext cx="162" cy="162"/>
              </a:xfrm>
              <a:prstGeom prst="rect">
                <a:avLst/>
              </a:prstGeom>
              <a:solidFill>
                <a:srgbClr val="BFFFB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23" name="Rectangle 462">
                <a:extLst>
                  <a:ext uri="{FF2B5EF4-FFF2-40B4-BE49-F238E27FC236}">
                    <a16:creationId xmlns:a16="http://schemas.microsoft.com/office/drawing/2014/main" id="{8A34BD44-9B42-D9CD-ACE3-0F5D53ACBF8A}"/>
                  </a:ext>
                </a:extLst>
              </p:cNvPr>
              <p:cNvSpPr>
                <a:spLocks noChangeArrowheads="1"/>
              </p:cNvSpPr>
              <p:nvPr/>
            </p:nvSpPr>
            <p:spPr bwMode="auto">
              <a:xfrm>
                <a:off x="2517" y="2654"/>
                <a:ext cx="162" cy="162"/>
              </a:xfrm>
              <a:prstGeom prst="rect">
                <a:avLst/>
              </a:prstGeom>
              <a:noFill/>
              <a:ln w="11113" cap="rnd">
                <a:solidFill>
                  <a:srgbClr val="14AC1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24" name="Rectangle 463">
                <a:extLst>
                  <a:ext uri="{FF2B5EF4-FFF2-40B4-BE49-F238E27FC236}">
                    <a16:creationId xmlns:a16="http://schemas.microsoft.com/office/drawing/2014/main" id="{D60185CF-AF25-4839-C1D3-4B9F9CC5B224}"/>
                  </a:ext>
                </a:extLst>
              </p:cNvPr>
              <p:cNvSpPr>
                <a:spLocks noChangeArrowheads="1"/>
              </p:cNvSpPr>
              <p:nvPr/>
            </p:nvSpPr>
            <p:spPr bwMode="auto">
              <a:xfrm>
                <a:off x="2574" y="2696"/>
                <a:ext cx="74" cy="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gency FB" panose="020B0503020202020204" pitchFamily="34" charset="0"/>
                  </a:rPr>
                  <a:t>NB</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825" name="Rectangle 464">
                <a:extLst>
                  <a:ext uri="{FF2B5EF4-FFF2-40B4-BE49-F238E27FC236}">
                    <a16:creationId xmlns:a16="http://schemas.microsoft.com/office/drawing/2014/main" id="{8D9165DD-0349-717A-3B53-2E193F492E2F}"/>
                  </a:ext>
                </a:extLst>
              </p:cNvPr>
              <p:cNvSpPr>
                <a:spLocks noChangeArrowheads="1"/>
              </p:cNvSpPr>
              <p:nvPr/>
            </p:nvSpPr>
            <p:spPr bwMode="auto">
              <a:xfrm>
                <a:off x="2336" y="2816"/>
                <a:ext cx="163" cy="163"/>
              </a:xfrm>
              <a:prstGeom prst="rect">
                <a:avLst/>
              </a:prstGeom>
              <a:solidFill>
                <a:srgbClr val="BFFFB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26" name="Rectangle 465">
                <a:extLst>
                  <a:ext uri="{FF2B5EF4-FFF2-40B4-BE49-F238E27FC236}">
                    <a16:creationId xmlns:a16="http://schemas.microsoft.com/office/drawing/2014/main" id="{700AD60E-086D-B765-8352-AD96EA450F6C}"/>
                  </a:ext>
                </a:extLst>
              </p:cNvPr>
              <p:cNvSpPr>
                <a:spLocks noChangeArrowheads="1"/>
              </p:cNvSpPr>
              <p:nvPr/>
            </p:nvSpPr>
            <p:spPr bwMode="auto">
              <a:xfrm>
                <a:off x="2336" y="2816"/>
                <a:ext cx="163" cy="163"/>
              </a:xfrm>
              <a:prstGeom prst="rect">
                <a:avLst/>
              </a:prstGeom>
              <a:noFill/>
              <a:ln w="11113" cap="rnd">
                <a:solidFill>
                  <a:srgbClr val="14AC1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27" name="Rectangle 466">
                <a:extLst>
                  <a:ext uri="{FF2B5EF4-FFF2-40B4-BE49-F238E27FC236}">
                    <a16:creationId xmlns:a16="http://schemas.microsoft.com/office/drawing/2014/main" id="{9CBDDB8A-8A4A-E9FC-E6E8-F5DE90A25230}"/>
                  </a:ext>
                </a:extLst>
              </p:cNvPr>
              <p:cNvSpPr>
                <a:spLocks noChangeArrowheads="1"/>
              </p:cNvSpPr>
              <p:nvPr/>
            </p:nvSpPr>
            <p:spPr bwMode="auto">
              <a:xfrm>
                <a:off x="2394" y="2857"/>
                <a:ext cx="73" cy="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gency FB" panose="020B0503020202020204" pitchFamily="34" charset="0"/>
                  </a:rPr>
                  <a:t>NB</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828" name="Line 467">
                <a:extLst>
                  <a:ext uri="{FF2B5EF4-FFF2-40B4-BE49-F238E27FC236}">
                    <a16:creationId xmlns:a16="http://schemas.microsoft.com/office/drawing/2014/main" id="{F3F474FA-56F2-7D4F-4F7C-B29244317433}"/>
                  </a:ext>
                </a:extLst>
              </p:cNvPr>
              <p:cNvSpPr>
                <a:spLocks noChangeShapeType="1"/>
              </p:cNvSpPr>
              <p:nvPr/>
            </p:nvSpPr>
            <p:spPr bwMode="auto">
              <a:xfrm>
                <a:off x="2336" y="2582"/>
                <a:ext cx="181" cy="0"/>
              </a:xfrm>
              <a:prstGeom prst="line">
                <a:avLst/>
              </a:prstGeom>
              <a:noFill/>
              <a:ln w="635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29" name="Freeform 468">
                <a:extLst>
                  <a:ext uri="{FF2B5EF4-FFF2-40B4-BE49-F238E27FC236}">
                    <a16:creationId xmlns:a16="http://schemas.microsoft.com/office/drawing/2014/main" id="{29818791-1ECD-73AC-D3FC-ED123B0D1A04}"/>
                  </a:ext>
                </a:extLst>
              </p:cNvPr>
              <p:cNvSpPr>
                <a:spLocks/>
              </p:cNvSpPr>
              <p:nvPr/>
            </p:nvSpPr>
            <p:spPr bwMode="auto">
              <a:xfrm>
                <a:off x="2336" y="2569"/>
                <a:ext cx="26" cy="25"/>
              </a:xfrm>
              <a:custGeom>
                <a:avLst/>
                <a:gdLst>
                  <a:gd name="T0" fmla="*/ 26 w 26"/>
                  <a:gd name="T1" fmla="*/ 0 h 25"/>
                  <a:gd name="T2" fmla="*/ 0 w 26"/>
                  <a:gd name="T3" fmla="*/ 13 h 25"/>
                  <a:gd name="T4" fmla="*/ 26 w 26"/>
                  <a:gd name="T5" fmla="*/ 25 h 25"/>
                </a:gdLst>
                <a:ahLst/>
                <a:cxnLst>
                  <a:cxn ang="0">
                    <a:pos x="T0" y="T1"/>
                  </a:cxn>
                  <a:cxn ang="0">
                    <a:pos x="T2" y="T3"/>
                  </a:cxn>
                  <a:cxn ang="0">
                    <a:pos x="T4" y="T5"/>
                  </a:cxn>
                </a:cxnLst>
                <a:rect l="0" t="0" r="r" b="b"/>
                <a:pathLst>
                  <a:path w="26" h="25">
                    <a:moveTo>
                      <a:pt x="26" y="0"/>
                    </a:moveTo>
                    <a:lnTo>
                      <a:pt x="0" y="13"/>
                    </a:lnTo>
                    <a:lnTo>
                      <a:pt x="26" y="25"/>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30" name="Freeform 469">
                <a:extLst>
                  <a:ext uri="{FF2B5EF4-FFF2-40B4-BE49-F238E27FC236}">
                    <a16:creationId xmlns:a16="http://schemas.microsoft.com/office/drawing/2014/main" id="{0BF65324-508E-A330-A784-125498C6033E}"/>
                  </a:ext>
                </a:extLst>
              </p:cNvPr>
              <p:cNvSpPr>
                <a:spLocks/>
              </p:cNvSpPr>
              <p:nvPr/>
            </p:nvSpPr>
            <p:spPr bwMode="auto">
              <a:xfrm>
                <a:off x="2491" y="2569"/>
                <a:ext cx="26" cy="25"/>
              </a:xfrm>
              <a:custGeom>
                <a:avLst/>
                <a:gdLst>
                  <a:gd name="T0" fmla="*/ 0 w 26"/>
                  <a:gd name="T1" fmla="*/ 25 h 25"/>
                  <a:gd name="T2" fmla="*/ 26 w 26"/>
                  <a:gd name="T3" fmla="*/ 13 h 25"/>
                  <a:gd name="T4" fmla="*/ 0 w 26"/>
                  <a:gd name="T5" fmla="*/ 0 h 25"/>
                </a:gdLst>
                <a:ahLst/>
                <a:cxnLst>
                  <a:cxn ang="0">
                    <a:pos x="T0" y="T1"/>
                  </a:cxn>
                  <a:cxn ang="0">
                    <a:pos x="T2" y="T3"/>
                  </a:cxn>
                  <a:cxn ang="0">
                    <a:pos x="T4" y="T5"/>
                  </a:cxn>
                </a:cxnLst>
                <a:rect l="0" t="0" r="r" b="b"/>
                <a:pathLst>
                  <a:path w="26" h="25">
                    <a:moveTo>
                      <a:pt x="0" y="25"/>
                    </a:moveTo>
                    <a:lnTo>
                      <a:pt x="26" y="13"/>
                    </a:lnTo>
                    <a:lnTo>
                      <a:pt x="0" y="0"/>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31" name="Rectangle 470">
                <a:extLst>
                  <a:ext uri="{FF2B5EF4-FFF2-40B4-BE49-F238E27FC236}">
                    <a16:creationId xmlns:a16="http://schemas.microsoft.com/office/drawing/2014/main" id="{85BB8FB8-37CA-F0D1-992B-9A5D86C7C9B4}"/>
                  </a:ext>
                </a:extLst>
              </p:cNvPr>
              <p:cNvSpPr>
                <a:spLocks noChangeArrowheads="1"/>
              </p:cNvSpPr>
              <p:nvPr/>
            </p:nvSpPr>
            <p:spPr bwMode="auto">
              <a:xfrm>
                <a:off x="2412" y="2491"/>
                <a:ext cx="82" cy="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gency FB" panose="020B0503020202020204" pitchFamily="34" charset="0"/>
                  </a:rPr>
                  <a:t>var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832" name="Line 471">
                <a:extLst>
                  <a:ext uri="{FF2B5EF4-FFF2-40B4-BE49-F238E27FC236}">
                    <a16:creationId xmlns:a16="http://schemas.microsoft.com/office/drawing/2014/main" id="{451D2F43-7B43-82E8-44EC-E5D16B5DD3FE}"/>
                  </a:ext>
                </a:extLst>
              </p:cNvPr>
              <p:cNvSpPr>
                <a:spLocks noChangeShapeType="1"/>
              </p:cNvSpPr>
              <p:nvPr/>
            </p:nvSpPr>
            <p:spPr bwMode="auto">
              <a:xfrm>
                <a:off x="2517" y="2582"/>
                <a:ext cx="180" cy="0"/>
              </a:xfrm>
              <a:prstGeom prst="line">
                <a:avLst/>
              </a:prstGeom>
              <a:noFill/>
              <a:ln w="635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33" name="Freeform 472">
                <a:extLst>
                  <a:ext uri="{FF2B5EF4-FFF2-40B4-BE49-F238E27FC236}">
                    <a16:creationId xmlns:a16="http://schemas.microsoft.com/office/drawing/2014/main" id="{81FA94F4-9A1A-3537-4AC9-4E699899DBF3}"/>
                  </a:ext>
                </a:extLst>
              </p:cNvPr>
              <p:cNvSpPr>
                <a:spLocks/>
              </p:cNvSpPr>
              <p:nvPr/>
            </p:nvSpPr>
            <p:spPr bwMode="auto">
              <a:xfrm>
                <a:off x="2517" y="2569"/>
                <a:ext cx="25" cy="25"/>
              </a:xfrm>
              <a:custGeom>
                <a:avLst/>
                <a:gdLst>
                  <a:gd name="T0" fmla="*/ 25 w 25"/>
                  <a:gd name="T1" fmla="*/ 0 h 25"/>
                  <a:gd name="T2" fmla="*/ 0 w 25"/>
                  <a:gd name="T3" fmla="*/ 13 h 25"/>
                  <a:gd name="T4" fmla="*/ 25 w 25"/>
                  <a:gd name="T5" fmla="*/ 25 h 25"/>
                </a:gdLst>
                <a:ahLst/>
                <a:cxnLst>
                  <a:cxn ang="0">
                    <a:pos x="T0" y="T1"/>
                  </a:cxn>
                  <a:cxn ang="0">
                    <a:pos x="T2" y="T3"/>
                  </a:cxn>
                  <a:cxn ang="0">
                    <a:pos x="T4" y="T5"/>
                  </a:cxn>
                </a:cxnLst>
                <a:rect l="0" t="0" r="r" b="b"/>
                <a:pathLst>
                  <a:path w="25" h="25">
                    <a:moveTo>
                      <a:pt x="25" y="0"/>
                    </a:moveTo>
                    <a:lnTo>
                      <a:pt x="0" y="13"/>
                    </a:lnTo>
                    <a:lnTo>
                      <a:pt x="25" y="25"/>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34" name="Freeform 473">
                <a:extLst>
                  <a:ext uri="{FF2B5EF4-FFF2-40B4-BE49-F238E27FC236}">
                    <a16:creationId xmlns:a16="http://schemas.microsoft.com/office/drawing/2014/main" id="{A543AA89-7F13-CA5C-83B5-9A3C227DE726}"/>
                  </a:ext>
                </a:extLst>
              </p:cNvPr>
              <p:cNvSpPr>
                <a:spLocks/>
              </p:cNvSpPr>
              <p:nvPr/>
            </p:nvSpPr>
            <p:spPr bwMode="auto">
              <a:xfrm>
                <a:off x="2672" y="2569"/>
                <a:ext cx="25" cy="25"/>
              </a:xfrm>
              <a:custGeom>
                <a:avLst/>
                <a:gdLst>
                  <a:gd name="T0" fmla="*/ 0 w 25"/>
                  <a:gd name="T1" fmla="*/ 25 h 25"/>
                  <a:gd name="T2" fmla="*/ 25 w 25"/>
                  <a:gd name="T3" fmla="*/ 13 h 25"/>
                  <a:gd name="T4" fmla="*/ 0 w 25"/>
                  <a:gd name="T5" fmla="*/ 0 h 25"/>
                </a:gdLst>
                <a:ahLst/>
                <a:cxnLst>
                  <a:cxn ang="0">
                    <a:pos x="T0" y="T1"/>
                  </a:cxn>
                  <a:cxn ang="0">
                    <a:pos x="T2" y="T3"/>
                  </a:cxn>
                  <a:cxn ang="0">
                    <a:pos x="T4" y="T5"/>
                  </a:cxn>
                </a:cxnLst>
                <a:rect l="0" t="0" r="r" b="b"/>
                <a:pathLst>
                  <a:path w="25" h="25">
                    <a:moveTo>
                      <a:pt x="0" y="25"/>
                    </a:moveTo>
                    <a:lnTo>
                      <a:pt x="25" y="13"/>
                    </a:lnTo>
                    <a:lnTo>
                      <a:pt x="0" y="0"/>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35" name="Rectangle 474">
                <a:extLst>
                  <a:ext uri="{FF2B5EF4-FFF2-40B4-BE49-F238E27FC236}">
                    <a16:creationId xmlns:a16="http://schemas.microsoft.com/office/drawing/2014/main" id="{7C1B022A-F290-6517-DCDD-0304506046ED}"/>
                  </a:ext>
                </a:extLst>
              </p:cNvPr>
              <p:cNvSpPr>
                <a:spLocks noChangeArrowheads="1"/>
              </p:cNvSpPr>
              <p:nvPr/>
            </p:nvSpPr>
            <p:spPr bwMode="auto">
              <a:xfrm>
                <a:off x="2592" y="2491"/>
                <a:ext cx="83" cy="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gency FB" panose="020B0503020202020204" pitchFamily="34" charset="0"/>
                  </a:rPr>
                  <a:t>var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836" name="Rectangle 475">
                <a:extLst>
                  <a:ext uri="{FF2B5EF4-FFF2-40B4-BE49-F238E27FC236}">
                    <a16:creationId xmlns:a16="http://schemas.microsoft.com/office/drawing/2014/main" id="{275A626B-B11C-F87C-2210-700C558414CD}"/>
                  </a:ext>
                </a:extLst>
              </p:cNvPr>
              <p:cNvSpPr>
                <a:spLocks noChangeArrowheads="1"/>
              </p:cNvSpPr>
              <p:nvPr/>
            </p:nvSpPr>
            <p:spPr bwMode="auto">
              <a:xfrm>
                <a:off x="1722" y="2358"/>
                <a:ext cx="195"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Agency FB" panose="020B0503020202020204" pitchFamily="34" charset="0"/>
                  </a:rPr>
                  <a:t>Control</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837" name="Rectangle 476">
                <a:extLst>
                  <a:ext uri="{FF2B5EF4-FFF2-40B4-BE49-F238E27FC236}">
                    <a16:creationId xmlns:a16="http://schemas.microsoft.com/office/drawing/2014/main" id="{95BEDB07-9762-47D7-11C4-5D4EF6A1481B}"/>
                  </a:ext>
                </a:extLst>
              </p:cNvPr>
              <p:cNvSpPr>
                <a:spLocks noChangeArrowheads="1"/>
              </p:cNvSpPr>
              <p:nvPr/>
            </p:nvSpPr>
            <p:spPr bwMode="auto">
              <a:xfrm>
                <a:off x="2059" y="2358"/>
                <a:ext cx="206"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Agency FB" panose="020B0503020202020204" pitchFamily="34" charset="0"/>
                  </a:rPr>
                  <a:t>Ranging</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838" name="Rectangle 477">
                <a:extLst>
                  <a:ext uri="{FF2B5EF4-FFF2-40B4-BE49-F238E27FC236}">
                    <a16:creationId xmlns:a16="http://schemas.microsoft.com/office/drawing/2014/main" id="{33A6E33D-E05A-A82A-5AB8-5F1E118A0577}"/>
                  </a:ext>
                </a:extLst>
              </p:cNvPr>
              <p:cNvSpPr>
                <a:spLocks noChangeArrowheads="1"/>
              </p:cNvSpPr>
              <p:nvPr/>
            </p:nvSpPr>
            <p:spPr bwMode="auto">
              <a:xfrm>
                <a:off x="2433" y="2358"/>
                <a:ext cx="181"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Agency FB" panose="020B0503020202020204" pitchFamily="34" charset="0"/>
                  </a:rPr>
                  <a:t>Report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839" name="Line 478">
                <a:extLst>
                  <a:ext uri="{FF2B5EF4-FFF2-40B4-BE49-F238E27FC236}">
                    <a16:creationId xmlns:a16="http://schemas.microsoft.com/office/drawing/2014/main" id="{B49FC831-A209-2594-5B98-48CB12D618FF}"/>
                  </a:ext>
                </a:extLst>
              </p:cNvPr>
              <p:cNvSpPr>
                <a:spLocks noChangeShapeType="1"/>
              </p:cNvSpPr>
              <p:nvPr/>
            </p:nvSpPr>
            <p:spPr bwMode="auto">
              <a:xfrm>
                <a:off x="1619" y="3864"/>
                <a:ext cx="1083" cy="0"/>
              </a:xfrm>
              <a:prstGeom prst="line">
                <a:avLst/>
              </a:prstGeom>
              <a:noFill/>
              <a:ln w="635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40" name="Rectangle 479">
                <a:extLst>
                  <a:ext uri="{FF2B5EF4-FFF2-40B4-BE49-F238E27FC236}">
                    <a16:creationId xmlns:a16="http://schemas.microsoft.com/office/drawing/2014/main" id="{BB71BC96-4E12-A548-1303-8D7858D9911F}"/>
                  </a:ext>
                </a:extLst>
              </p:cNvPr>
              <p:cNvSpPr>
                <a:spLocks noChangeArrowheads="1"/>
              </p:cNvSpPr>
              <p:nvPr/>
            </p:nvSpPr>
            <p:spPr bwMode="auto">
              <a:xfrm>
                <a:off x="1619" y="3701"/>
                <a:ext cx="162" cy="163"/>
              </a:xfrm>
              <a:prstGeom prst="rect">
                <a:avLst/>
              </a:prstGeom>
              <a:solidFill>
                <a:srgbClr val="FFB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41" name="Rectangle 480">
                <a:extLst>
                  <a:ext uri="{FF2B5EF4-FFF2-40B4-BE49-F238E27FC236}">
                    <a16:creationId xmlns:a16="http://schemas.microsoft.com/office/drawing/2014/main" id="{ED2F7B8E-4AC7-6B42-466E-1C09FEAE764C}"/>
                  </a:ext>
                </a:extLst>
              </p:cNvPr>
              <p:cNvSpPr>
                <a:spLocks noChangeArrowheads="1"/>
              </p:cNvSpPr>
              <p:nvPr/>
            </p:nvSpPr>
            <p:spPr bwMode="auto">
              <a:xfrm>
                <a:off x="1619" y="3701"/>
                <a:ext cx="162" cy="163"/>
              </a:xfrm>
              <a:prstGeom prst="rect">
                <a:avLst/>
              </a:prstGeom>
              <a:noFill/>
              <a:ln w="11113" cap="rnd">
                <a:solidFill>
                  <a:srgbClr val="FF40F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42" name="Rectangle 481">
                <a:extLst>
                  <a:ext uri="{FF2B5EF4-FFF2-40B4-BE49-F238E27FC236}">
                    <a16:creationId xmlns:a16="http://schemas.microsoft.com/office/drawing/2014/main" id="{AB323F21-CFC7-2BCA-A50F-252DB21F7C1D}"/>
                  </a:ext>
                </a:extLst>
              </p:cNvPr>
              <p:cNvSpPr>
                <a:spLocks noChangeArrowheads="1"/>
              </p:cNvSpPr>
              <p:nvPr/>
            </p:nvSpPr>
            <p:spPr bwMode="auto">
              <a:xfrm>
                <a:off x="1663" y="3713"/>
                <a:ext cx="93"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gency FB" panose="020B0503020202020204" pitchFamily="34" charset="0"/>
                  </a:rPr>
                  <a:t>UWB</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843" name="Rectangle 482">
                <a:extLst>
                  <a:ext uri="{FF2B5EF4-FFF2-40B4-BE49-F238E27FC236}">
                    <a16:creationId xmlns:a16="http://schemas.microsoft.com/office/drawing/2014/main" id="{15E66B2D-471E-B729-AFC7-40AECBF2F057}"/>
                  </a:ext>
                </a:extLst>
              </p:cNvPr>
              <p:cNvSpPr>
                <a:spLocks noChangeArrowheads="1"/>
              </p:cNvSpPr>
              <p:nvPr/>
            </p:nvSpPr>
            <p:spPr bwMode="auto">
              <a:xfrm>
                <a:off x="1667" y="3778"/>
                <a:ext cx="89"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gency FB" panose="020B0503020202020204" pitchFamily="34" charset="0"/>
                  </a:rPr>
                  <a:t>SP0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844" name="Line 483">
                <a:extLst>
                  <a:ext uri="{FF2B5EF4-FFF2-40B4-BE49-F238E27FC236}">
                    <a16:creationId xmlns:a16="http://schemas.microsoft.com/office/drawing/2014/main" id="{CD4B21DA-AF08-1716-F08B-8D6BA9E3F7BA}"/>
                  </a:ext>
                </a:extLst>
              </p:cNvPr>
              <p:cNvSpPr>
                <a:spLocks noChangeShapeType="1"/>
              </p:cNvSpPr>
              <p:nvPr/>
            </p:nvSpPr>
            <p:spPr bwMode="auto">
              <a:xfrm>
                <a:off x="1619" y="3629"/>
                <a:ext cx="180" cy="0"/>
              </a:xfrm>
              <a:prstGeom prst="line">
                <a:avLst/>
              </a:prstGeom>
              <a:noFill/>
              <a:ln w="635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45" name="Freeform 484">
                <a:extLst>
                  <a:ext uri="{FF2B5EF4-FFF2-40B4-BE49-F238E27FC236}">
                    <a16:creationId xmlns:a16="http://schemas.microsoft.com/office/drawing/2014/main" id="{24302640-8C06-3914-4B6F-7AFA08A28491}"/>
                  </a:ext>
                </a:extLst>
              </p:cNvPr>
              <p:cNvSpPr>
                <a:spLocks/>
              </p:cNvSpPr>
              <p:nvPr/>
            </p:nvSpPr>
            <p:spPr bwMode="auto">
              <a:xfrm>
                <a:off x="1619" y="3616"/>
                <a:ext cx="25" cy="26"/>
              </a:xfrm>
              <a:custGeom>
                <a:avLst/>
                <a:gdLst>
                  <a:gd name="T0" fmla="*/ 25 w 25"/>
                  <a:gd name="T1" fmla="*/ 0 h 26"/>
                  <a:gd name="T2" fmla="*/ 0 w 25"/>
                  <a:gd name="T3" fmla="*/ 13 h 26"/>
                  <a:gd name="T4" fmla="*/ 25 w 25"/>
                  <a:gd name="T5" fmla="*/ 26 h 26"/>
                </a:gdLst>
                <a:ahLst/>
                <a:cxnLst>
                  <a:cxn ang="0">
                    <a:pos x="T0" y="T1"/>
                  </a:cxn>
                  <a:cxn ang="0">
                    <a:pos x="T2" y="T3"/>
                  </a:cxn>
                  <a:cxn ang="0">
                    <a:pos x="T4" y="T5"/>
                  </a:cxn>
                </a:cxnLst>
                <a:rect l="0" t="0" r="r" b="b"/>
                <a:pathLst>
                  <a:path w="25" h="26">
                    <a:moveTo>
                      <a:pt x="25" y="0"/>
                    </a:moveTo>
                    <a:lnTo>
                      <a:pt x="0" y="13"/>
                    </a:lnTo>
                    <a:lnTo>
                      <a:pt x="25" y="26"/>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46" name="Freeform 485">
                <a:extLst>
                  <a:ext uri="{FF2B5EF4-FFF2-40B4-BE49-F238E27FC236}">
                    <a16:creationId xmlns:a16="http://schemas.microsoft.com/office/drawing/2014/main" id="{2547D09A-48EF-E55C-3C6B-B3880D3C2C68}"/>
                  </a:ext>
                </a:extLst>
              </p:cNvPr>
              <p:cNvSpPr>
                <a:spLocks/>
              </p:cNvSpPr>
              <p:nvPr/>
            </p:nvSpPr>
            <p:spPr bwMode="auto">
              <a:xfrm>
                <a:off x="1774" y="3616"/>
                <a:ext cx="25" cy="26"/>
              </a:xfrm>
              <a:custGeom>
                <a:avLst/>
                <a:gdLst>
                  <a:gd name="T0" fmla="*/ 0 w 25"/>
                  <a:gd name="T1" fmla="*/ 26 h 26"/>
                  <a:gd name="T2" fmla="*/ 25 w 25"/>
                  <a:gd name="T3" fmla="*/ 13 h 26"/>
                  <a:gd name="T4" fmla="*/ 0 w 25"/>
                  <a:gd name="T5" fmla="*/ 0 h 26"/>
                </a:gdLst>
                <a:ahLst/>
                <a:cxnLst>
                  <a:cxn ang="0">
                    <a:pos x="T0" y="T1"/>
                  </a:cxn>
                  <a:cxn ang="0">
                    <a:pos x="T2" y="T3"/>
                  </a:cxn>
                  <a:cxn ang="0">
                    <a:pos x="T4" y="T5"/>
                  </a:cxn>
                </a:cxnLst>
                <a:rect l="0" t="0" r="r" b="b"/>
                <a:pathLst>
                  <a:path w="25" h="26">
                    <a:moveTo>
                      <a:pt x="0" y="26"/>
                    </a:moveTo>
                    <a:lnTo>
                      <a:pt x="25" y="13"/>
                    </a:lnTo>
                    <a:lnTo>
                      <a:pt x="0" y="0"/>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47" name="Rectangle 486">
                <a:extLst>
                  <a:ext uri="{FF2B5EF4-FFF2-40B4-BE49-F238E27FC236}">
                    <a16:creationId xmlns:a16="http://schemas.microsoft.com/office/drawing/2014/main" id="{E7030652-9DF7-9CED-D7D2-5BA61C55FF6D}"/>
                  </a:ext>
                </a:extLst>
              </p:cNvPr>
              <p:cNvSpPr>
                <a:spLocks noChangeArrowheads="1"/>
              </p:cNvSpPr>
              <p:nvPr/>
            </p:nvSpPr>
            <p:spPr bwMode="auto">
              <a:xfrm>
                <a:off x="1665" y="3538"/>
                <a:ext cx="82" cy="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gency FB" panose="020B0503020202020204" pitchFamily="34" charset="0"/>
                  </a:rPr>
                  <a:t>var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848" name="Freeform 487">
                <a:extLst>
                  <a:ext uri="{FF2B5EF4-FFF2-40B4-BE49-F238E27FC236}">
                    <a16:creationId xmlns:a16="http://schemas.microsoft.com/office/drawing/2014/main" id="{4018F131-E6BF-279B-31AD-9892426FAB5A}"/>
                  </a:ext>
                </a:extLst>
              </p:cNvPr>
              <p:cNvSpPr>
                <a:spLocks noEditPoints="1"/>
              </p:cNvSpPr>
              <p:nvPr/>
            </p:nvSpPr>
            <p:spPr bwMode="auto">
              <a:xfrm>
                <a:off x="1978" y="3447"/>
                <a:ext cx="4" cy="599"/>
              </a:xfrm>
              <a:custGeom>
                <a:avLst/>
                <a:gdLst>
                  <a:gd name="T0" fmla="*/ 0 w 27"/>
                  <a:gd name="T1" fmla="*/ 93 h 4426"/>
                  <a:gd name="T2" fmla="*/ 27 w 27"/>
                  <a:gd name="T3" fmla="*/ 173 h 4426"/>
                  <a:gd name="T4" fmla="*/ 0 w 27"/>
                  <a:gd name="T5" fmla="*/ 173 h 4426"/>
                  <a:gd name="T6" fmla="*/ 27 w 27"/>
                  <a:gd name="T7" fmla="*/ 413 h 4426"/>
                  <a:gd name="T8" fmla="*/ 14 w 27"/>
                  <a:gd name="T9" fmla="*/ 320 h 4426"/>
                  <a:gd name="T10" fmla="*/ 14 w 27"/>
                  <a:gd name="T11" fmla="*/ 586 h 4426"/>
                  <a:gd name="T12" fmla="*/ 27 w 27"/>
                  <a:gd name="T13" fmla="*/ 493 h 4426"/>
                  <a:gd name="T14" fmla="*/ 0 w 27"/>
                  <a:gd name="T15" fmla="*/ 733 h 4426"/>
                  <a:gd name="T16" fmla="*/ 27 w 27"/>
                  <a:gd name="T17" fmla="*/ 813 h 4426"/>
                  <a:gd name="T18" fmla="*/ 0 w 27"/>
                  <a:gd name="T19" fmla="*/ 813 h 4426"/>
                  <a:gd name="T20" fmla="*/ 27 w 27"/>
                  <a:gd name="T21" fmla="*/ 1053 h 4426"/>
                  <a:gd name="T22" fmla="*/ 14 w 27"/>
                  <a:gd name="T23" fmla="*/ 960 h 4426"/>
                  <a:gd name="T24" fmla="*/ 14 w 27"/>
                  <a:gd name="T25" fmla="*/ 1226 h 4426"/>
                  <a:gd name="T26" fmla="*/ 27 w 27"/>
                  <a:gd name="T27" fmla="*/ 1133 h 4426"/>
                  <a:gd name="T28" fmla="*/ 0 w 27"/>
                  <a:gd name="T29" fmla="*/ 1373 h 4426"/>
                  <a:gd name="T30" fmla="*/ 27 w 27"/>
                  <a:gd name="T31" fmla="*/ 1453 h 4426"/>
                  <a:gd name="T32" fmla="*/ 0 w 27"/>
                  <a:gd name="T33" fmla="*/ 1453 h 4426"/>
                  <a:gd name="T34" fmla="*/ 27 w 27"/>
                  <a:gd name="T35" fmla="*/ 1693 h 4426"/>
                  <a:gd name="T36" fmla="*/ 14 w 27"/>
                  <a:gd name="T37" fmla="*/ 1600 h 4426"/>
                  <a:gd name="T38" fmla="*/ 14 w 27"/>
                  <a:gd name="T39" fmla="*/ 1866 h 4426"/>
                  <a:gd name="T40" fmla="*/ 27 w 27"/>
                  <a:gd name="T41" fmla="*/ 1773 h 4426"/>
                  <a:gd name="T42" fmla="*/ 0 w 27"/>
                  <a:gd name="T43" fmla="*/ 2013 h 4426"/>
                  <a:gd name="T44" fmla="*/ 27 w 27"/>
                  <a:gd name="T45" fmla="*/ 2093 h 4426"/>
                  <a:gd name="T46" fmla="*/ 0 w 27"/>
                  <a:gd name="T47" fmla="*/ 2093 h 4426"/>
                  <a:gd name="T48" fmla="*/ 27 w 27"/>
                  <a:gd name="T49" fmla="*/ 2333 h 4426"/>
                  <a:gd name="T50" fmla="*/ 14 w 27"/>
                  <a:gd name="T51" fmla="*/ 2240 h 4426"/>
                  <a:gd name="T52" fmla="*/ 14 w 27"/>
                  <a:gd name="T53" fmla="*/ 2506 h 4426"/>
                  <a:gd name="T54" fmla="*/ 27 w 27"/>
                  <a:gd name="T55" fmla="*/ 2413 h 4426"/>
                  <a:gd name="T56" fmla="*/ 0 w 27"/>
                  <a:gd name="T57" fmla="*/ 2653 h 4426"/>
                  <a:gd name="T58" fmla="*/ 27 w 27"/>
                  <a:gd name="T59" fmla="*/ 2733 h 4426"/>
                  <a:gd name="T60" fmla="*/ 0 w 27"/>
                  <a:gd name="T61" fmla="*/ 2733 h 4426"/>
                  <a:gd name="T62" fmla="*/ 27 w 27"/>
                  <a:gd name="T63" fmla="*/ 2973 h 4426"/>
                  <a:gd name="T64" fmla="*/ 14 w 27"/>
                  <a:gd name="T65" fmla="*/ 2880 h 4426"/>
                  <a:gd name="T66" fmla="*/ 14 w 27"/>
                  <a:gd name="T67" fmla="*/ 3146 h 4426"/>
                  <a:gd name="T68" fmla="*/ 27 w 27"/>
                  <a:gd name="T69" fmla="*/ 3053 h 4426"/>
                  <a:gd name="T70" fmla="*/ 0 w 27"/>
                  <a:gd name="T71" fmla="*/ 3293 h 4426"/>
                  <a:gd name="T72" fmla="*/ 27 w 27"/>
                  <a:gd name="T73" fmla="*/ 3373 h 4426"/>
                  <a:gd name="T74" fmla="*/ 0 w 27"/>
                  <a:gd name="T75" fmla="*/ 3373 h 4426"/>
                  <a:gd name="T76" fmla="*/ 27 w 27"/>
                  <a:gd name="T77" fmla="*/ 3613 h 4426"/>
                  <a:gd name="T78" fmla="*/ 14 w 27"/>
                  <a:gd name="T79" fmla="*/ 3520 h 4426"/>
                  <a:gd name="T80" fmla="*/ 14 w 27"/>
                  <a:gd name="T81" fmla="*/ 3786 h 4426"/>
                  <a:gd name="T82" fmla="*/ 27 w 27"/>
                  <a:gd name="T83" fmla="*/ 3693 h 4426"/>
                  <a:gd name="T84" fmla="*/ 0 w 27"/>
                  <a:gd name="T85" fmla="*/ 3933 h 4426"/>
                  <a:gd name="T86" fmla="*/ 27 w 27"/>
                  <a:gd name="T87" fmla="*/ 4013 h 4426"/>
                  <a:gd name="T88" fmla="*/ 0 w 27"/>
                  <a:gd name="T89" fmla="*/ 4013 h 4426"/>
                  <a:gd name="T90" fmla="*/ 27 w 27"/>
                  <a:gd name="T91" fmla="*/ 4253 h 4426"/>
                  <a:gd name="T92" fmla="*/ 14 w 27"/>
                  <a:gd name="T93" fmla="*/ 4160 h 4426"/>
                  <a:gd name="T94" fmla="*/ 14 w 27"/>
                  <a:gd name="T95" fmla="*/ 4426 h 4426"/>
                  <a:gd name="T96" fmla="*/ 27 w 27"/>
                  <a:gd name="T97" fmla="*/ 4333 h 4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7" h="4426">
                    <a:moveTo>
                      <a:pt x="27" y="13"/>
                    </a:moveTo>
                    <a:lnTo>
                      <a:pt x="27" y="93"/>
                    </a:lnTo>
                    <a:cubicBezTo>
                      <a:pt x="27" y="100"/>
                      <a:pt x="21" y="106"/>
                      <a:pt x="14" y="106"/>
                    </a:cubicBezTo>
                    <a:cubicBezTo>
                      <a:pt x="6" y="106"/>
                      <a:pt x="0" y="100"/>
                      <a:pt x="0" y="93"/>
                    </a:cubicBezTo>
                    <a:lnTo>
                      <a:pt x="0" y="13"/>
                    </a:lnTo>
                    <a:cubicBezTo>
                      <a:pt x="0" y="6"/>
                      <a:pt x="6" y="0"/>
                      <a:pt x="14" y="0"/>
                    </a:cubicBezTo>
                    <a:cubicBezTo>
                      <a:pt x="21" y="0"/>
                      <a:pt x="27" y="6"/>
                      <a:pt x="27" y="13"/>
                    </a:cubicBezTo>
                    <a:close/>
                    <a:moveTo>
                      <a:pt x="27" y="173"/>
                    </a:moveTo>
                    <a:lnTo>
                      <a:pt x="27" y="253"/>
                    </a:lnTo>
                    <a:cubicBezTo>
                      <a:pt x="27" y="260"/>
                      <a:pt x="21" y="266"/>
                      <a:pt x="14" y="266"/>
                    </a:cubicBezTo>
                    <a:cubicBezTo>
                      <a:pt x="6" y="266"/>
                      <a:pt x="0" y="260"/>
                      <a:pt x="0" y="253"/>
                    </a:cubicBezTo>
                    <a:lnTo>
                      <a:pt x="0" y="173"/>
                    </a:lnTo>
                    <a:cubicBezTo>
                      <a:pt x="0" y="166"/>
                      <a:pt x="6" y="160"/>
                      <a:pt x="14" y="160"/>
                    </a:cubicBezTo>
                    <a:cubicBezTo>
                      <a:pt x="21" y="160"/>
                      <a:pt x="27" y="166"/>
                      <a:pt x="27" y="173"/>
                    </a:cubicBezTo>
                    <a:close/>
                    <a:moveTo>
                      <a:pt x="27" y="333"/>
                    </a:moveTo>
                    <a:lnTo>
                      <a:pt x="27" y="413"/>
                    </a:lnTo>
                    <a:cubicBezTo>
                      <a:pt x="27" y="420"/>
                      <a:pt x="21" y="426"/>
                      <a:pt x="14" y="426"/>
                    </a:cubicBezTo>
                    <a:cubicBezTo>
                      <a:pt x="6" y="426"/>
                      <a:pt x="0" y="420"/>
                      <a:pt x="0" y="413"/>
                    </a:cubicBezTo>
                    <a:lnTo>
                      <a:pt x="0" y="333"/>
                    </a:lnTo>
                    <a:cubicBezTo>
                      <a:pt x="0" y="326"/>
                      <a:pt x="6" y="320"/>
                      <a:pt x="14" y="320"/>
                    </a:cubicBezTo>
                    <a:cubicBezTo>
                      <a:pt x="21" y="320"/>
                      <a:pt x="27" y="326"/>
                      <a:pt x="27" y="333"/>
                    </a:cubicBezTo>
                    <a:close/>
                    <a:moveTo>
                      <a:pt x="27" y="493"/>
                    </a:moveTo>
                    <a:lnTo>
                      <a:pt x="27" y="573"/>
                    </a:lnTo>
                    <a:cubicBezTo>
                      <a:pt x="27" y="580"/>
                      <a:pt x="21" y="586"/>
                      <a:pt x="14" y="586"/>
                    </a:cubicBezTo>
                    <a:cubicBezTo>
                      <a:pt x="6" y="586"/>
                      <a:pt x="0" y="580"/>
                      <a:pt x="0" y="573"/>
                    </a:cubicBezTo>
                    <a:lnTo>
                      <a:pt x="0" y="493"/>
                    </a:lnTo>
                    <a:cubicBezTo>
                      <a:pt x="0" y="486"/>
                      <a:pt x="6" y="480"/>
                      <a:pt x="14" y="480"/>
                    </a:cubicBezTo>
                    <a:cubicBezTo>
                      <a:pt x="21" y="480"/>
                      <a:pt x="27" y="486"/>
                      <a:pt x="27" y="493"/>
                    </a:cubicBezTo>
                    <a:close/>
                    <a:moveTo>
                      <a:pt x="27" y="653"/>
                    </a:moveTo>
                    <a:lnTo>
                      <a:pt x="27" y="733"/>
                    </a:lnTo>
                    <a:cubicBezTo>
                      <a:pt x="27" y="740"/>
                      <a:pt x="21" y="746"/>
                      <a:pt x="14" y="746"/>
                    </a:cubicBezTo>
                    <a:cubicBezTo>
                      <a:pt x="6" y="746"/>
                      <a:pt x="0" y="740"/>
                      <a:pt x="0" y="733"/>
                    </a:cubicBezTo>
                    <a:lnTo>
                      <a:pt x="0" y="653"/>
                    </a:lnTo>
                    <a:cubicBezTo>
                      <a:pt x="0" y="646"/>
                      <a:pt x="6" y="640"/>
                      <a:pt x="14" y="640"/>
                    </a:cubicBezTo>
                    <a:cubicBezTo>
                      <a:pt x="21" y="640"/>
                      <a:pt x="27" y="646"/>
                      <a:pt x="27" y="653"/>
                    </a:cubicBezTo>
                    <a:close/>
                    <a:moveTo>
                      <a:pt x="27" y="813"/>
                    </a:moveTo>
                    <a:lnTo>
                      <a:pt x="27" y="893"/>
                    </a:lnTo>
                    <a:cubicBezTo>
                      <a:pt x="27" y="900"/>
                      <a:pt x="21" y="906"/>
                      <a:pt x="14" y="906"/>
                    </a:cubicBezTo>
                    <a:cubicBezTo>
                      <a:pt x="6" y="906"/>
                      <a:pt x="0" y="900"/>
                      <a:pt x="0" y="893"/>
                    </a:cubicBezTo>
                    <a:lnTo>
                      <a:pt x="0" y="813"/>
                    </a:lnTo>
                    <a:cubicBezTo>
                      <a:pt x="0" y="806"/>
                      <a:pt x="6" y="800"/>
                      <a:pt x="14" y="800"/>
                    </a:cubicBezTo>
                    <a:cubicBezTo>
                      <a:pt x="21" y="800"/>
                      <a:pt x="27" y="806"/>
                      <a:pt x="27" y="813"/>
                    </a:cubicBezTo>
                    <a:close/>
                    <a:moveTo>
                      <a:pt x="27" y="973"/>
                    </a:moveTo>
                    <a:lnTo>
                      <a:pt x="27" y="1053"/>
                    </a:lnTo>
                    <a:cubicBezTo>
                      <a:pt x="27" y="1060"/>
                      <a:pt x="21" y="1066"/>
                      <a:pt x="14" y="1066"/>
                    </a:cubicBezTo>
                    <a:cubicBezTo>
                      <a:pt x="6" y="1066"/>
                      <a:pt x="0" y="1060"/>
                      <a:pt x="0" y="1053"/>
                    </a:cubicBezTo>
                    <a:lnTo>
                      <a:pt x="0" y="973"/>
                    </a:lnTo>
                    <a:cubicBezTo>
                      <a:pt x="0" y="966"/>
                      <a:pt x="6" y="960"/>
                      <a:pt x="14" y="960"/>
                    </a:cubicBezTo>
                    <a:cubicBezTo>
                      <a:pt x="21" y="960"/>
                      <a:pt x="27" y="966"/>
                      <a:pt x="27" y="973"/>
                    </a:cubicBezTo>
                    <a:close/>
                    <a:moveTo>
                      <a:pt x="27" y="1133"/>
                    </a:moveTo>
                    <a:lnTo>
                      <a:pt x="27" y="1213"/>
                    </a:lnTo>
                    <a:cubicBezTo>
                      <a:pt x="27" y="1220"/>
                      <a:pt x="21" y="1226"/>
                      <a:pt x="14" y="1226"/>
                    </a:cubicBezTo>
                    <a:cubicBezTo>
                      <a:pt x="6" y="1226"/>
                      <a:pt x="0" y="1220"/>
                      <a:pt x="0" y="1213"/>
                    </a:cubicBezTo>
                    <a:lnTo>
                      <a:pt x="0" y="1133"/>
                    </a:lnTo>
                    <a:cubicBezTo>
                      <a:pt x="0" y="1126"/>
                      <a:pt x="6" y="1120"/>
                      <a:pt x="14" y="1120"/>
                    </a:cubicBezTo>
                    <a:cubicBezTo>
                      <a:pt x="21" y="1120"/>
                      <a:pt x="27" y="1126"/>
                      <a:pt x="27" y="1133"/>
                    </a:cubicBezTo>
                    <a:close/>
                    <a:moveTo>
                      <a:pt x="27" y="1293"/>
                    </a:moveTo>
                    <a:lnTo>
                      <a:pt x="27" y="1373"/>
                    </a:lnTo>
                    <a:cubicBezTo>
                      <a:pt x="27" y="1380"/>
                      <a:pt x="21" y="1386"/>
                      <a:pt x="14" y="1386"/>
                    </a:cubicBezTo>
                    <a:cubicBezTo>
                      <a:pt x="6" y="1386"/>
                      <a:pt x="0" y="1380"/>
                      <a:pt x="0" y="1373"/>
                    </a:cubicBezTo>
                    <a:lnTo>
                      <a:pt x="0" y="1293"/>
                    </a:lnTo>
                    <a:cubicBezTo>
                      <a:pt x="0" y="1286"/>
                      <a:pt x="6" y="1280"/>
                      <a:pt x="14" y="1280"/>
                    </a:cubicBezTo>
                    <a:cubicBezTo>
                      <a:pt x="21" y="1280"/>
                      <a:pt x="27" y="1286"/>
                      <a:pt x="27" y="1293"/>
                    </a:cubicBezTo>
                    <a:close/>
                    <a:moveTo>
                      <a:pt x="27" y="1453"/>
                    </a:moveTo>
                    <a:lnTo>
                      <a:pt x="27" y="1533"/>
                    </a:lnTo>
                    <a:cubicBezTo>
                      <a:pt x="27" y="1540"/>
                      <a:pt x="21" y="1546"/>
                      <a:pt x="14" y="1546"/>
                    </a:cubicBezTo>
                    <a:cubicBezTo>
                      <a:pt x="6" y="1546"/>
                      <a:pt x="0" y="1540"/>
                      <a:pt x="0" y="1533"/>
                    </a:cubicBezTo>
                    <a:lnTo>
                      <a:pt x="0" y="1453"/>
                    </a:lnTo>
                    <a:cubicBezTo>
                      <a:pt x="0" y="1446"/>
                      <a:pt x="6" y="1440"/>
                      <a:pt x="14" y="1440"/>
                    </a:cubicBezTo>
                    <a:cubicBezTo>
                      <a:pt x="21" y="1440"/>
                      <a:pt x="27" y="1446"/>
                      <a:pt x="27" y="1453"/>
                    </a:cubicBezTo>
                    <a:close/>
                    <a:moveTo>
                      <a:pt x="27" y="1613"/>
                    </a:moveTo>
                    <a:lnTo>
                      <a:pt x="27" y="1693"/>
                    </a:lnTo>
                    <a:cubicBezTo>
                      <a:pt x="27" y="1700"/>
                      <a:pt x="21" y="1706"/>
                      <a:pt x="14" y="1706"/>
                    </a:cubicBezTo>
                    <a:cubicBezTo>
                      <a:pt x="6" y="1706"/>
                      <a:pt x="0" y="1700"/>
                      <a:pt x="0" y="1693"/>
                    </a:cubicBezTo>
                    <a:lnTo>
                      <a:pt x="0" y="1613"/>
                    </a:lnTo>
                    <a:cubicBezTo>
                      <a:pt x="0" y="1606"/>
                      <a:pt x="6" y="1600"/>
                      <a:pt x="14" y="1600"/>
                    </a:cubicBezTo>
                    <a:cubicBezTo>
                      <a:pt x="21" y="1600"/>
                      <a:pt x="27" y="1606"/>
                      <a:pt x="27" y="1613"/>
                    </a:cubicBezTo>
                    <a:close/>
                    <a:moveTo>
                      <a:pt x="27" y="1773"/>
                    </a:moveTo>
                    <a:lnTo>
                      <a:pt x="27" y="1853"/>
                    </a:lnTo>
                    <a:cubicBezTo>
                      <a:pt x="27" y="1860"/>
                      <a:pt x="21" y="1866"/>
                      <a:pt x="14" y="1866"/>
                    </a:cubicBezTo>
                    <a:cubicBezTo>
                      <a:pt x="6" y="1866"/>
                      <a:pt x="0" y="1860"/>
                      <a:pt x="0" y="1853"/>
                    </a:cubicBezTo>
                    <a:lnTo>
                      <a:pt x="0" y="1773"/>
                    </a:lnTo>
                    <a:cubicBezTo>
                      <a:pt x="0" y="1766"/>
                      <a:pt x="6" y="1760"/>
                      <a:pt x="14" y="1760"/>
                    </a:cubicBezTo>
                    <a:cubicBezTo>
                      <a:pt x="21" y="1760"/>
                      <a:pt x="27" y="1766"/>
                      <a:pt x="27" y="1773"/>
                    </a:cubicBezTo>
                    <a:close/>
                    <a:moveTo>
                      <a:pt x="27" y="1933"/>
                    </a:moveTo>
                    <a:lnTo>
                      <a:pt x="27" y="2013"/>
                    </a:lnTo>
                    <a:cubicBezTo>
                      <a:pt x="27" y="2020"/>
                      <a:pt x="21" y="2026"/>
                      <a:pt x="14" y="2026"/>
                    </a:cubicBezTo>
                    <a:cubicBezTo>
                      <a:pt x="6" y="2026"/>
                      <a:pt x="0" y="2020"/>
                      <a:pt x="0" y="2013"/>
                    </a:cubicBezTo>
                    <a:lnTo>
                      <a:pt x="0" y="1933"/>
                    </a:lnTo>
                    <a:cubicBezTo>
                      <a:pt x="0" y="1926"/>
                      <a:pt x="6" y="1920"/>
                      <a:pt x="14" y="1920"/>
                    </a:cubicBezTo>
                    <a:cubicBezTo>
                      <a:pt x="21" y="1920"/>
                      <a:pt x="27" y="1926"/>
                      <a:pt x="27" y="1933"/>
                    </a:cubicBezTo>
                    <a:close/>
                    <a:moveTo>
                      <a:pt x="27" y="2093"/>
                    </a:moveTo>
                    <a:lnTo>
                      <a:pt x="27" y="2173"/>
                    </a:lnTo>
                    <a:cubicBezTo>
                      <a:pt x="27" y="2180"/>
                      <a:pt x="21" y="2186"/>
                      <a:pt x="14" y="2186"/>
                    </a:cubicBezTo>
                    <a:cubicBezTo>
                      <a:pt x="6" y="2186"/>
                      <a:pt x="0" y="2180"/>
                      <a:pt x="0" y="2173"/>
                    </a:cubicBezTo>
                    <a:lnTo>
                      <a:pt x="0" y="2093"/>
                    </a:lnTo>
                    <a:cubicBezTo>
                      <a:pt x="0" y="2086"/>
                      <a:pt x="6" y="2080"/>
                      <a:pt x="14" y="2080"/>
                    </a:cubicBezTo>
                    <a:cubicBezTo>
                      <a:pt x="21" y="2080"/>
                      <a:pt x="27" y="2086"/>
                      <a:pt x="27" y="2093"/>
                    </a:cubicBezTo>
                    <a:close/>
                    <a:moveTo>
                      <a:pt x="27" y="2253"/>
                    </a:moveTo>
                    <a:lnTo>
                      <a:pt x="27" y="2333"/>
                    </a:lnTo>
                    <a:cubicBezTo>
                      <a:pt x="27" y="2340"/>
                      <a:pt x="21" y="2346"/>
                      <a:pt x="14" y="2346"/>
                    </a:cubicBezTo>
                    <a:cubicBezTo>
                      <a:pt x="6" y="2346"/>
                      <a:pt x="0" y="2340"/>
                      <a:pt x="0" y="2333"/>
                    </a:cubicBezTo>
                    <a:lnTo>
                      <a:pt x="0" y="2253"/>
                    </a:lnTo>
                    <a:cubicBezTo>
                      <a:pt x="0" y="2246"/>
                      <a:pt x="6" y="2240"/>
                      <a:pt x="14" y="2240"/>
                    </a:cubicBezTo>
                    <a:cubicBezTo>
                      <a:pt x="21" y="2240"/>
                      <a:pt x="27" y="2246"/>
                      <a:pt x="27" y="2253"/>
                    </a:cubicBezTo>
                    <a:close/>
                    <a:moveTo>
                      <a:pt x="27" y="2413"/>
                    </a:moveTo>
                    <a:lnTo>
                      <a:pt x="27" y="2493"/>
                    </a:lnTo>
                    <a:cubicBezTo>
                      <a:pt x="27" y="2500"/>
                      <a:pt x="21" y="2506"/>
                      <a:pt x="14" y="2506"/>
                    </a:cubicBezTo>
                    <a:cubicBezTo>
                      <a:pt x="6" y="2506"/>
                      <a:pt x="0" y="2500"/>
                      <a:pt x="0" y="2493"/>
                    </a:cubicBezTo>
                    <a:lnTo>
                      <a:pt x="0" y="2413"/>
                    </a:lnTo>
                    <a:cubicBezTo>
                      <a:pt x="0" y="2406"/>
                      <a:pt x="6" y="2400"/>
                      <a:pt x="14" y="2400"/>
                    </a:cubicBezTo>
                    <a:cubicBezTo>
                      <a:pt x="21" y="2400"/>
                      <a:pt x="27" y="2406"/>
                      <a:pt x="27" y="2413"/>
                    </a:cubicBezTo>
                    <a:close/>
                    <a:moveTo>
                      <a:pt x="27" y="2573"/>
                    </a:moveTo>
                    <a:lnTo>
                      <a:pt x="27" y="2653"/>
                    </a:lnTo>
                    <a:cubicBezTo>
                      <a:pt x="27" y="2660"/>
                      <a:pt x="21" y="2666"/>
                      <a:pt x="14" y="2666"/>
                    </a:cubicBezTo>
                    <a:cubicBezTo>
                      <a:pt x="6" y="2666"/>
                      <a:pt x="0" y="2660"/>
                      <a:pt x="0" y="2653"/>
                    </a:cubicBezTo>
                    <a:lnTo>
                      <a:pt x="0" y="2573"/>
                    </a:lnTo>
                    <a:cubicBezTo>
                      <a:pt x="0" y="2566"/>
                      <a:pt x="6" y="2560"/>
                      <a:pt x="14" y="2560"/>
                    </a:cubicBezTo>
                    <a:cubicBezTo>
                      <a:pt x="21" y="2560"/>
                      <a:pt x="27" y="2566"/>
                      <a:pt x="27" y="2573"/>
                    </a:cubicBezTo>
                    <a:close/>
                    <a:moveTo>
                      <a:pt x="27" y="2733"/>
                    </a:moveTo>
                    <a:lnTo>
                      <a:pt x="27" y="2813"/>
                    </a:lnTo>
                    <a:cubicBezTo>
                      <a:pt x="27" y="2820"/>
                      <a:pt x="21" y="2826"/>
                      <a:pt x="14" y="2826"/>
                    </a:cubicBezTo>
                    <a:cubicBezTo>
                      <a:pt x="6" y="2826"/>
                      <a:pt x="0" y="2820"/>
                      <a:pt x="0" y="2813"/>
                    </a:cubicBezTo>
                    <a:lnTo>
                      <a:pt x="0" y="2733"/>
                    </a:lnTo>
                    <a:cubicBezTo>
                      <a:pt x="0" y="2726"/>
                      <a:pt x="6" y="2720"/>
                      <a:pt x="14" y="2720"/>
                    </a:cubicBezTo>
                    <a:cubicBezTo>
                      <a:pt x="21" y="2720"/>
                      <a:pt x="27" y="2726"/>
                      <a:pt x="27" y="2733"/>
                    </a:cubicBezTo>
                    <a:close/>
                    <a:moveTo>
                      <a:pt x="27" y="2893"/>
                    </a:moveTo>
                    <a:lnTo>
                      <a:pt x="27" y="2973"/>
                    </a:lnTo>
                    <a:cubicBezTo>
                      <a:pt x="27" y="2980"/>
                      <a:pt x="21" y="2986"/>
                      <a:pt x="14" y="2986"/>
                    </a:cubicBezTo>
                    <a:cubicBezTo>
                      <a:pt x="6" y="2986"/>
                      <a:pt x="0" y="2980"/>
                      <a:pt x="0" y="2973"/>
                    </a:cubicBezTo>
                    <a:lnTo>
                      <a:pt x="0" y="2893"/>
                    </a:lnTo>
                    <a:cubicBezTo>
                      <a:pt x="0" y="2886"/>
                      <a:pt x="6" y="2880"/>
                      <a:pt x="14" y="2880"/>
                    </a:cubicBezTo>
                    <a:cubicBezTo>
                      <a:pt x="21" y="2880"/>
                      <a:pt x="27" y="2886"/>
                      <a:pt x="27" y="2893"/>
                    </a:cubicBezTo>
                    <a:close/>
                    <a:moveTo>
                      <a:pt x="27" y="3053"/>
                    </a:moveTo>
                    <a:lnTo>
                      <a:pt x="27" y="3133"/>
                    </a:lnTo>
                    <a:cubicBezTo>
                      <a:pt x="27" y="3140"/>
                      <a:pt x="21" y="3146"/>
                      <a:pt x="14" y="3146"/>
                    </a:cubicBezTo>
                    <a:cubicBezTo>
                      <a:pt x="6" y="3146"/>
                      <a:pt x="0" y="3140"/>
                      <a:pt x="0" y="3133"/>
                    </a:cubicBezTo>
                    <a:lnTo>
                      <a:pt x="0" y="3053"/>
                    </a:lnTo>
                    <a:cubicBezTo>
                      <a:pt x="0" y="3046"/>
                      <a:pt x="6" y="3040"/>
                      <a:pt x="14" y="3040"/>
                    </a:cubicBezTo>
                    <a:cubicBezTo>
                      <a:pt x="21" y="3040"/>
                      <a:pt x="27" y="3046"/>
                      <a:pt x="27" y="3053"/>
                    </a:cubicBezTo>
                    <a:close/>
                    <a:moveTo>
                      <a:pt x="27" y="3213"/>
                    </a:moveTo>
                    <a:lnTo>
                      <a:pt x="27" y="3293"/>
                    </a:lnTo>
                    <a:cubicBezTo>
                      <a:pt x="27" y="3300"/>
                      <a:pt x="21" y="3306"/>
                      <a:pt x="14" y="3306"/>
                    </a:cubicBezTo>
                    <a:cubicBezTo>
                      <a:pt x="6" y="3306"/>
                      <a:pt x="0" y="3300"/>
                      <a:pt x="0" y="3293"/>
                    </a:cubicBezTo>
                    <a:lnTo>
                      <a:pt x="0" y="3213"/>
                    </a:lnTo>
                    <a:cubicBezTo>
                      <a:pt x="0" y="3206"/>
                      <a:pt x="6" y="3200"/>
                      <a:pt x="14" y="3200"/>
                    </a:cubicBezTo>
                    <a:cubicBezTo>
                      <a:pt x="21" y="3200"/>
                      <a:pt x="27" y="3206"/>
                      <a:pt x="27" y="3213"/>
                    </a:cubicBezTo>
                    <a:close/>
                    <a:moveTo>
                      <a:pt x="27" y="3373"/>
                    </a:moveTo>
                    <a:lnTo>
                      <a:pt x="27" y="3453"/>
                    </a:lnTo>
                    <a:cubicBezTo>
                      <a:pt x="27" y="3460"/>
                      <a:pt x="21" y="3466"/>
                      <a:pt x="14" y="3466"/>
                    </a:cubicBezTo>
                    <a:cubicBezTo>
                      <a:pt x="6" y="3466"/>
                      <a:pt x="0" y="3460"/>
                      <a:pt x="0" y="3453"/>
                    </a:cubicBezTo>
                    <a:lnTo>
                      <a:pt x="0" y="3373"/>
                    </a:lnTo>
                    <a:cubicBezTo>
                      <a:pt x="0" y="3366"/>
                      <a:pt x="6" y="3360"/>
                      <a:pt x="14" y="3360"/>
                    </a:cubicBezTo>
                    <a:cubicBezTo>
                      <a:pt x="21" y="3360"/>
                      <a:pt x="27" y="3366"/>
                      <a:pt x="27" y="3373"/>
                    </a:cubicBezTo>
                    <a:close/>
                    <a:moveTo>
                      <a:pt x="27" y="3533"/>
                    </a:moveTo>
                    <a:lnTo>
                      <a:pt x="27" y="3613"/>
                    </a:lnTo>
                    <a:cubicBezTo>
                      <a:pt x="27" y="3620"/>
                      <a:pt x="21" y="3626"/>
                      <a:pt x="14" y="3626"/>
                    </a:cubicBezTo>
                    <a:cubicBezTo>
                      <a:pt x="6" y="3626"/>
                      <a:pt x="0" y="3620"/>
                      <a:pt x="0" y="3613"/>
                    </a:cubicBezTo>
                    <a:lnTo>
                      <a:pt x="0" y="3533"/>
                    </a:lnTo>
                    <a:cubicBezTo>
                      <a:pt x="0" y="3526"/>
                      <a:pt x="6" y="3520"/>
                      <a:pt x="14" y="3520"/>
                    </a:cubicBezTo>
                    <a:cubicBezTo>
                      <a:pt x="21" y="3520"/>
                      <a:pt x="27" y="3526"/>
                      <a:pt x="27" y="3533"/>
                    </a:cubicBezTo>
                    <a:close/>
                    <a:moveTo>
                      <a:pt x="27" y="3693"/>
                    </a:moveTo>
                    <a:lnTo>
                      <a:pt x="27" y="3773"/>
                    </a:lnTo>
                    <a:cubicBezTo>
                      <a:pt x="27" y="3780"/>
                      <a:pt x="21" y="3786"/>
                      <a:pt x="14" y="3786"/>
                    </a:cubicBezTo>
                    <a:cubicBezTo>
                      <a:pt x="6" y="3786"/>
                      <a:pt x="0" y="3780"/>
                      <a:pt x="0" y="3773"/>
                    </a:cubicBezTo>
                    <a:lnTo>
                      <a:pt x="0" y="3693"/>
                    </a:lnTo>
                    <a:cubicBezTo>
                      <a:pt x="0" y="3686"/>
                      <a:pt x="6" y="3680"/>
                      <a:pt x="14" y="3680"/>
                    </a:cubicBezTo>
                    <a:cubicBezTo>
                      <a:pt x="21" y="3680"/>
                      <a:pt x="27" y="3686"/>
                      <a:pt x="27" y="3693"/>
                    </a:cubicBezTo>
                    <a:close/>
                    <a:moveTo>
                      <a:pt x="27" y="3853"/>
                    </a:moveTo>
                    <a:lnTo>
                      <a:pt x="27" y="3933"/>
                    </a:lnTo>
                    <a:cubicBezTo>
                      <a:pt x="27" y="3940"/>
                      <a:pt x="21" y="3946"/>
                      <a:pt x="14" y="3946"/>
                    </a:cubicBezTo>
                    <a:cubicBezTo>
                      <a:pt x="6" y="3946"/>
                      <a:pt x="0" y="3940"/>
                      <a:pt x="0" y="3933"/>
                    </a:cubicBezTo>
                    <a:lnTo>
                      <a:pt x="0" y="3853"/>
                    </a:lnTo>
                    <a:cubicBezTo>
                      <a:pt x="0" y="3846"/>
                      <a:pt x="6" y="3840"/>
                      <a:pt x="14" y="3840"/>
                    </a:cubicBezTo>
                    <a:cubicBezTo>
                      <a:pt x="21" y="3840"/>
                      <a:pt x="27" y="3846"/>
                      <a:pt x="27" y="3853"/>
                    </a:cubicBezTo>
                    <a:close/>
                    <a:moveTo>
                      <a:pt x="27" y="4013"/>
                    </a:moveTo>
                    <a:lnTo>
                      <a:pt x="27" y="4093"/>
                    </a:lnTo>
                    <a:cubicBezTo>
                      <a:pt x="27" y="4101"/>
                      <a:pt x="21" y="4106"/>
                      <a:pt x="14" y="4106"/>
                    </a:cubicBezTo>
                    <a:cubicBezTo>
                      <a:pt x="6" y="4106"/>
                      <a:pt x="0" y="4101"/>
                      <a:pt x="0" y="4093"/>
                    </a:cubicBezTo>
                    <a:lnTo>
                      <a:pt x="0" y="4013"/>
                    </a:lnTo>
                    <a:cubicBezTo>
                      <a:pt x="0" y="4006"/>
                      <a:pt x="6" y="4000"/>
                      <a:pt x="14" y="4000"/>
                    </a:cubicBezTo>
                    <a:cubicBezTo>
                      <a:pt x="21" y="4000"/>
                      <a:pt x="27" y="4006"/>
                      <a:pt x="27" y="4013"/>
                    </a:cubicBezTo>
                    <a:close/>
                    <a:moveTo>
                      <a:pt x="27" y="4173"/>
                    </a:moveTo>
                    <a:lnTo>
                      <a:pt x="27" y="4253"/>
                    </a:lnTo>
                    <a:cubicBezTo>
                      <a:pt x="27" y="4261"/>
                      <a:pt x="21" y="4266"/>
                      <a:pt x="14" y="4266"/>
                    </a:cubicBezTo>
                    <a:cubicBezTo>
                      <a:pt x="6" y="4266"/>
                      <a:pt x="0" y="4261"/>
                      <a:pt x="0" y="4253"/>
                    </a:cubicBezTo>
                    <a:lnTo>
                      <a:pt x="0" y="4173"/>
                    </a:lnTo>
                    <a:cubicBezTo>
                      <a:pt x="0" y="4166"/>
                      <a:pt x="6" y="4160"/>
                      <a:pt x="14" y="4160"/>
                    </a:cubicBezTo>
                    <a:cubicBezTo>
                      <a:pt x="21" y="4160"/>
                      <a:pt x="27" y="4166"/>
                      <a:pt x="27" y="4173"/>
                    </a:cubicBezTo>
                    <a:close/>
                    <a:moveTo>
                      <a:pt x="27" y="4333"/>
                    </a:moveTo>
                    <a:lnTo>
                      <a:pt x="27" y="4413"/>
                    </a:lnTo>
                    <a:cubicBezTo>
                      <a:pt x="27" y="4420"/>
                      <a:pt x="21" y="4426"/>
                      <a:pt x="14" y="4426"/>
                    </a:cubicBezTo>
                    <a:cubicBezTo>
                      <a:pt x="6" y="4426"/>
                      <a:pt x="0" y="4420"/>
                      <a:pt x="0" y="4413"/>
                    </a:cubicBezTo>
                    <a:lnTo>
                      <a:pt x="0" y="4333"/>
                    </a:lnTo>
                    <a:cubicBezTo>
                      <a:pt x="0" y="4326"/>
                      <a:pt x="6" y="4320"/>
                      <a:pt x="14" y="4320"/>
                    </a:cubicBezTo>
                    <a:cubicBezTo>
                      <a:pt x="21" y="4320"/>
                      <a:pt x="27" y="4326"/>
                      <a:pt x="27" y="4333"/>
                    </a:cubicBez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849" name="Line 488">
                <a:extLst>
                  <a:ext uri="{FF2B5EF4-FFF2-40B4-BE49-F238E27FC236}">
                    <a16:creationId xmlns:a16="http://schemas.microsoft.com/office/drawing/2014/main" id="{1202CC97-3E35-99BB-D6D7-D0967D2995B0}"/>
                  </a:ext>
                </a:extLst>
              </p:cNvPr>
              <p:cNvSpPr>
                <a:spLocks noChangeShapeType="1"/>
              </p:cNvSpPr>
              <p:nvPr/>
            </p:nvSpPr>
            <p:spPr bwMode="auto">
              <a:xfrm>
                <a:off x="1799" y="3629"/>
                <a:ext cx="181" cy="0"/>
              </a:xfrm>
              <a:prstGeom prst="line">
                <a:avLst/>
              </a:prstGeom>
              <a:noFill/>
              <a:ln w="635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50" name="Freeform 489">
                <a:extLst>
                  <a:ext uri="{FF2B5EF4-FFF2-40B4-BE49-F238E27FC236}">
                    <a16:creationId xmlns:a16="http://schemas.microsoft.com/office/drawing/2014/main" id="{5EA02109-BAB9-8874-EB15-A1AB106A65F6}"/>
                  </a:ext>
                </a:extLst>
              </p:cNvPr>
              <p:cNvSpPr>
                <a:spLocks/>
              </p:cNvSpPr>
              <p:nvPr/>
            </p:nvSpPr>
            <p:spPr bwMode="auto">
              <a:xfrm>
                <a:off x="1799" y="3616"/>
                <a:ext cx="26" cy="26"/>
              </a:xfrm>
              <a:custGeom>
                <a:avLst/>
                <a:gdLst>
                  <a:gd name="T0" fmla="*/ 26 w 26"/>
                  <a:gd name="T1" fmla="*/ 0 h 26"/>
                  <a:gd name="T2" fmla="*/ 0 w 26"/>
                  <a:gd name="T3" fmla="*/ 13 h 26"/>
                  <a:gd name="T4" fmla="*/ 26 w 26"/>
                  <a:gd name="T5" fmla="*/ 26 h 26"/>
                </a:gdLst>
                <a:ahLst/>
                <a:cxnLst>
                  <a:cxn ang="0">
                    <a:pos x="T0" y="T1"/>
                  </a:cxn>
                  <a:cxn ang="0">
                    <a:pos x="T2" y="T3"/>
                  </a:cxn>
                  <a:cxn ang="0">
                    <a:pos x="T4" y="T5"/>
                  </a:cxn>
                </a:cxnLst>
                <a:rect l="0" t="0" r="r" b="b"/>
                <a:pathLst>
                  <a:path w="26" h="26">
                    <a:moveTo>
                      <a:pt x="26" y="0"/>
                    </a:moveTo>
                    <a:lnTo>
                      <a:pt x="0" y="13"/>
                    </a:lnTo>
                    <a:lnTo>
                      <a:pt x="26" y="26"/>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51" name="Freeform 490">
                <a:extLst>
                  <a:ext uri="{FF2B5EF4-FFF2-40B4-BE49-F238E27FC236}">
                    <a16:creationId xmlns:a16="http://schemas.microsoft.com/office/drawing/2014/main" id="{3CC6CEAE-579F-D050-4FDC-9A5CE4CEE89C}"/>
                  </a:ext>
                </a:extLst>
              </p:cNvPr>
              <p:cNvSpPr>
                <a:spLocks/>
              </p:cNvSpPr>
              <p:nvPr/>
            </p:nvSpPr>
            <p:spPr bwMode="auto">
              <a:xfrm>
                <a:off x="1955" y="3616"/>
                <a:ext cx="25" cy="26"/>
              </a:xfrm>
              <a:custGeom>
                <a:avLst/>
                <a:gdLst>
                  <a:gd name="T0" fmla="*/ 0 w 25"/>
                  <a:gd name="T1" fmla="*/ 26 h 26"/>
                  <a:gd name="T2" fmla="*/ 25 w 25"/>
                  <a:gd name="T3" fmla="*/ 13 h 26"/>
                  <a:gd name="T4" fmla="*/ 0 w 25"/>
                  <a:gd name="T5" fmla="*/ 0 h 26"/>
                </a:gdLst>
                <a:ahLst/>
                <a:cxnLst>
                  <a:cxn ang="0">
                    <a:pos x="T0" y="T1"/>
                  </a:cxn>
                  <a:cxn ang="0">
                    <a:pos x="T2" y="T3"/>
                  </a:cxn>
                  <a:cxn ang="0">
                    <a:pos x="T4" y="T5"/>
                  </a:cxn>
                </a:cxnLst>
                <a:rect l="0" t="0" r="r" b="b"/>
                <a:pathLst>
                  <a:path w="25" h="26">
                    <a:moveTo>
                      <a:pt x="0" y="26"/>
                    </a:moveTo>
                    <a:lnTo>
                      <a:pt x="25" y="13"/>
                    </a:lnTo>
                    <a:lnTo>
                      <a:pt x="0" y="0"/>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52" name="Rectangle 491">
                <a:extLst>
                  <a:ext uri="{FF2B5EF4-FFF2-40B4-BE49-F238E27FC236}">
                    <a16:creationId xmlns:a16="http://schemas.microsoft.com/office/drawing/2014/main" id="{E253C2C7-B12D-FDF8-B1EA-9B4014BECC37}"/>
                  </a:ext>
                </a:extLst>
              </p:cNvPr>
              <p:cNvSpPr>
                <a:spLocks noChangeArrowheads="1"/>
              </p:cNvSpPr>
              <p:nvPr/>
            </p:nvSpPr>
            <p:spPr bwMode="auto">
              <a:xfrm>
                <a:off x="1846" y="3538"/>
                <a:ext cx="82" cy="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gency FB" panose="020B0503020202020204" pitchFamily="34" charset="0"/>
                  </a:rPr>
                  <a:t>var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853" name="Line 492">
                <a:extLst>
                  <a:ext uri="{FF2B5EF4-FFF2-40B4-BE49-F238E27FC236}">
                    <a16:creationId xmlns:a16="http://schemas.microsoft.com/office/drawing/2014/main" id="{3BEC436E-AAE6-9DBD-48F0-3AFA1F0B38E2}"/>
                  </a:ext>
                </a:extLst>
              </p:cNvPr>
              <p:cNvSpPr>
                <a:spLocks noChangeShapeType="1"/>
              </p:cNvSpPr>
              <p:nvPr/>
            </p:nvSpPr>
            <p:spPr bwMode="auto">
              <a:xfrm>
                <a:off x="1980" y="3629"/>
                <a:ext cx="180" cy="0"/>
              </a:xfrm>
              <a:prstGeom prst="line">
                <a:avLst/>
              </a:prstGeom>
              <a:noFill/>
              <a:ln w="635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54" name="Freeform 493">
                <a:extLst>
                  <a:ext uri="{FF2B5EF4-FFF2-40B4-BE49-F238E27FC236}">
                    <a16:creationId xmlns:a16="http://schemas.microsoft.com/office/drawing/2014/main" id="{781972C0-808C-87C1-E62D-494289D69ED4}"/>
                  </a:ext>
                </a:extLst>
              </p:cNvPr>
              <p:cNvSpPr>
                <a:spLocks/>
              </p:cNvSpPr>
              <p:nvPr/>
            </p:nvSpPr>
            <p:spPr bwMode="auto">
              <a:xfrm>
                <a:off x="1980" y="3616"/>
                <a:ext cx="25" cy="26"/>
              </a:xfrm>
              <a:custGeom>
                <a:avLst/>
                <a:gdLst>
                  <a:gd name="T0" fmla="*/ 25 w 25"/>
                  <a:gd name="T1" fmla="*/ 0 h 26"/>
                  <a:gd name="T2" fmla="*/ 0 w 25"/>
                  <a:gd name="T3" fmla="*/ 13 h 26"/>
                  <a:gd name="T4" fmla="*/ 25 w 25"/>
                  <a:gd name="T5" fmla="*/ 26 h 26"/>
                </a:gdLst>
                <a:ahLst/>
                <a:cxnLst>
                  <a:cxn ang="0">
                    <a:pos x="T0" y="T1"/>
                  </a:cxn>
                  <a:cxn ang="0">
                    <a:pos x="T2" y="T3"/>
                  </a:cxn>
                  <a:cxn ang="0">
                    <a:pos x="T4" y="T5"/>
                  </a:cxn>
                </a:cxnLst>
                <a:rect l="0" t="0" r="r" b="b"/>
                <a:pathLst>
                  <a:path w="25" h="26">
                    <a:moveTo>
                      <a:pt x="25" y="0"/>
                    </a:moveTo>
                    <a:lnTo>
                      <a:pt x="0" y="13"/>
                    </a:lnTo>
                    <a:lnTo>
                      <a:pt x="25" y="26"/>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55" name="Freeform 494">
                <a:extLst>
                  <a:ext uri="{FF2B5EF4-FFF2-40B4-BE49-F238E27FC236}">
                    <a16:creationId xmlns:a16="http://schemas.microsoft.com/office/drawing/2014/main" id="{05AEC3C9-73ED-83E4-BFF4-76D5ADCF2BA7}"/>
                  </a:ext>
                </a:extLst>
              </p:cNvPr>
              <p:cNvSpPr>
                <a:spLocks/>
              </p:cNvSpPr>
              <p:nvPr/>
            </p:nvSpPr>
            <p:spPr bwMode="auto">
              <a:xfrm>
                <a:off x="2135" y="3616"/>
                <a:ext cx="25" cy="26"/>
              </a:xfrm>
              <a:custGeom>
                <a:avLst/>
                <a:gdLst>
                  <a:gd name="T0" fmla="*/ 0 w 25"/>
                  <a:gd name="T1" fmla="*/ 26 h 26"/>
                  <a:gd name="T2" fmla="*/ 25 w 25"/>
                  <a:gd name="T3" fmla="*/ 13 h 26"/>
                  <a:gd name="T4" fmla="*/ 0 w 25"/>
                  <a:gd name="T5" fmla="*/ 0 h 26"/>
                </a:gdLst>
                <a:ahLst/>
                <a:cxnLst>
                  <a:cxn ang="0">
                    <a:pos x="T0" y="T1"/>
                  </a:cxn>
                  <a:cxn ang="0">
                    <a:pos x="T2" y="T3"/>
                  </a:cxn>
                  <a:cxn ang="0">
                    <a:pos x="T4" y="T5"/>
                  </a:cxn>
                </a:cxnLst>
                <a:rect l="0" t="0" r="r" b="b"/>
                <a:pathLst>
                  <a:path w="25" h="26">
                    <a:moveTo>
                      <a:pt x="0" y="26"/>
                    </a:moveTo>
                    <a:lnTo>
                      <a:pt x="25" y="13"/>
                    </a:lnTo>
                    <a:lnTo>
                      <a:pt x="0" y="0"/>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56" name="Rectangle 495">
                <a:extLst>
                  <a:ext uri="{FF2B5EF4-FFF2-40B4-BE49-F238E27FC236}">
                    <a16:creationId xmlns:a16="http://schemas.microsoft.com/office/drawing/2014/main" id="{C4819A25-A6D6-D74B-E598-35679333F742}"/>
                  </a:ext>
                </a:extLst>
              </p:cNvPr>
              <p:cNvSpPr>
                <a:spLocks noChangeArrowheads="1"/>
              </p:cNvSpPr>
              <p:nvPr/>
            </p:nvSpPr>
            <p:spPr bwMode="auto">
              <a:xfrm>
                <a:off x="2037" y="3538"/>
                <a:ext cx="91" cy="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gency FB" panose="020B0503020202020204" pitchFamily="34" charset="0"/>
                  </a:rPr>
                  <a:t>1ms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857" name="Line 496">
                <a:extLst>
                  <a:ext uri="{FF2B5EF4-FFF2-40B4-BE49-F238E27FC236}">
                    <a16:creationId xmlns:a16="http://schemas.microsoft.com/office/drawing/2014/main" id="{131C3E29-1036-8730-78FE-8964E87DCC2E}"/>
                  </a:ext>
                </a:extLst>
              </p:cNvPr>
              <p:cNvSpPr>
                <a:spLocks noChangeShapeType="1"/>
              </p:cNvSpPr>
              <p:nvPr/>
            </p:nvSpPr>
            <p:spPr bwMode="auto">
              <a:xfrm>
                <a:off x="2160" y="3629"/>
                <a:ext cx="181" cy="0"/>
              </a:xfrm>
              <a:prstGeom prst="line">
                <a:avLst/>
              </a:prstGeom>
              <a:noFill/>
              <a:ln w="635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58" name="Freeform 497">
                <a:extLst>
                  <a:ext uri="{FF2B5EF4-FFF2-40B4-BE49-F238E27FC236}">
                    <a16:creationId xmlns:a16="http://schemas.microsoft.com/office/drawing/2014/main" id="{8F266667-7057-7266-484F-C724C822912D}"/>
                  </a:ext>
                </a:extLst>
              </p:cNvPr>
              <p:cNvSpPr>
                <a:spLocks/>
              </p:cNvSpPr>
              <p:nvPr/>
            </p:nvSpPr>
            <p:spPr bwMode="auto">
              <a:xfrm>
                <a:off x="2160" y="3616"/>
                <a:ext cx="26" cy="26"/>
              </a:xfrm>
              <a:custGeom>
                <a:avLst/>
                <a:gdLst>
                  <a:gd name="T0" fmla="*/ 26 w 26"/>
                  <a:gd name="T1" fmla="*/ 0 h 26"/>
                  <a:gd name="T2" fmla="*/ 0 w 26"/>
                  <a:gd name="T3" fmla="*/ 13 h 26"/>
                  <a:gd name="T4" fmla="*/ 26 w 26"/>
                  <a:gd name="T5" fmla="*/ 26 h 26"/>
                </a:gdLst>
                <a:ahLst/>
                <a:cxnLst>
                  <a:cxn ang="0">
                    <a:pos x="T0" y="T1"/>
                  </a:cxn>
                  <a:cxn ang="0">
                    <a:pos x="T2" y="T3"/>
                  </a:cxn>
                  <a:cxn ang="0">
                    <a:pos x="T4" y="T5"/>
                  </a:cxn>
                </a:cxnLst>
                <a:rect l="0" t="0" r="r" b="b"/>
                <a:pathLst>
                  <a:path w="26" h="26">
                    <a:moveTo>
                      <a:pt x="26" y="0"/>
                    </a:moveTo>
                    <a:lnTo>
                      <a:pt x="0" y="13"/>
                    </a:lnTo>
                    <a:lnTo>
                      <a:pt x="26" y="26"/>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59" name="Freeform 498">
                <a:extLst>
                  <a:ext uri="{FF2B5EF4-FFF2-40B4-BE49-F238E27FC236}">
                    <a16:creationId xmlns:a16="http://schemas.microsoft.com/office/drawing/2014/main" id="{F21440F8-83C4-38BA-36B5-D17955C5EB68}"/>
                  </a:ext>
                </a:extLst>
              </p:cNvPr>
              <p:cNvSpPr>
                <a:spLocks/>
              </p:cNvSpPr>
              <p:nvPr/>
            </p:nvSpPr>
            <p:spPr bwMode="auto">
              <a:xfrm>
                <a:off x="2316" y="3616"/>
                <a:ext cx="25" cy="26"/>
              </a:xfrm>
              <a:custGeom>
                <a:avLst/>
                <a:gdLst>
                  <a:gd name="T0" fmla="*/ 0 w 25"/>
                  <a:gd name="T1" fmla="*/ 26 h 26"/>
                  <a:gd name="T2" fmla="*/ 25 w 25"/>
                  <a:gd name="T3" fmla="*/ 13 h 26"/>
                  <a:gd name="T4" fmla="*/ 0 w 25"/>
                  <a:gd name="T5" fmla="*/ 0 h 26"/>
                </a:gdLst>
                <a:ahLst/>
                <a:cxnLst>
                  <a:cxn ang="0">
                    <a:pos x="T0" y="T1"/>
                  </a:cxn>
                  <a:cxn ang="0">
                    <a:pos x="T2" y="T3"/>
                  </a:cxn>
                  <a:cxn ang="0">
                    <a:pos x="T4" y="T5"/>
                  </a:cxn>
                </a:cxnLst>
                <a:rect l="0" t="0" r="r" b="b"/>
                <a:pathLst>
                  <a:path w="25" h="26">
                    <a:moveTo>
                      <a:pt x="0" y="26"/>
                    </a:moveTo>
                    <a:lnTo>
                      <a:pt x="25" y="13"/>
                    </a:lnTo>
                    <a:lnTo>
                      <a:pt x="0" y="0"/>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60" name="Rectangle 499">
                <a:extLst>
                  <a:ext uri="{FF2B5EF4-FFF2-40B4-BE49-F238E27FC236}">
                    <a16:creationId xmlns:a16="http://schemas.microsoft.com/office/drawing/2014/main" id="{36D7BC15-3EB3-76CA-802A-86D066BBBAEF}"/>
                  </a:ext>
                </a:extLst>
              </p:cNvPr>
              <p:cNvSpPr>
                <a:spLocks noChangeArrowheads="1"/>
              </p:cNvSpPr>
              <p:nvPr/>
            </p:nvSpPr>
            <p:spPr bwMode="auto">
              <a:xfrm>
                <a:off x="2218" y="3538"/>
                <a:ext cx="91" cy="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gency FB" panose="020B0503020202020204" pitchFamily="34" charset="0"/>
                  </a:rPr>
                  <a:t>1ms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861" name="Rectangle 500">
                <a:extLst>
                  <a:ext uri="{FF2B5EF4-FFF2-40B4-BE49-F238E27FC236}">
                    <a16:creationId xmlns:a16="http://schemas.microsoft.com/office/drawing/2014/main" id="{72B4FE1D-2C5E-583C-4CD6-5EEA3DAC2F30}"/>
                  </a:ext>
                </a:extLst>
              </p:cNvPr>
              <p:cNvSpPr>
                <a:spLocks noChangeArrowheads="1"/>
              </p:cNvSpPr>
              <p:nvPr/>
            </p:nvSpPr>
            <p:spPr bwMode="auto">
              <a:xfrm>
                <a:off x="1980" y="3701"/>
                <a:ext cx="72" cy="163"/>
              </a:xfrm>
              <a:prstGeom prst="rect">
                <a:avLst/>
              </a:prstGeom>
              <a:solidFill>
                <a:srgbClr val="B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62" name="Rectangle 501">
                <a:extLst>
                  <a:ext uri="{FF2B5EF4-FFF2-40B4-BE49-F238E27FC236}">
                    <a16:creationId xmlns:a16="http://schemas.microsoft.com/office/drawing/2014/main" id="{674FB4F8-F8CB-6915-FDD6-B9ACE333D108}"/>
                  </a:ext>
                </a:extLst>
              </p:cNvPr>
              <p:cNvSpPr>
                <a:spLocks noChangeArrowheads="1"/>
              </p:cNvSpPr>
              <p:nvPr/>
            </p:nvSpPr>
            <p:spPr bwMode="auto">
              <a:xfrm>
                <a:off x="1980" y="3701"/>
                <a:ext cx="72" cy="163"/>
              </a:xfrm>
              <a:prstGeom prst="rect">
                <a:avLst/>
              </a:prstGeom>
              <a:noFill/>
              <a:ln w="11113" cap="rnd">
                <a:solidFill>
                  <a:srgbClr val="0433F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63" name="Rectangle 502">
                <a:extLst>
                  <a:ext uri="{FF2B5EF4-FFF2-40B4-BE49-F238E27FC236}">
                    <a16:creationId xmlns:a16="http://schemas.microsoft.com/office/drawing/2014/main" id="{1B7FF2CC-B48A-199B-723F-D3BDBA0BF184}"/>
                  </a:ext>
                </a:extLst>
              </p:cNvPr>
              <p:cNvSpPr>
                <a:spLocks noChangeArrowheads="1"/>
              </p:cNvSpPr>
              <p:nvPr/>
            </p:nvSpPr>
            <p:spPr bwMode="auto">
              <a:xfrm>
                <a:off x="2000" y="3732"/>
                <a:ext cx="48" cy="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gency FB" panose="020B0503020202020204" pitchFamily="34" charset="0"/>
                  </a:rPr>
                  <a:t>RS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864" name="Rectangle 503">
                <a:extLst>
                  <a:ext uri="{FF2B5EF4-FFF2-40B4-BE49-F238E27FC236}">
                    <a16:creationId xmlns:a16="http://schemas.microsoft.com/office/drawing/2014/main" id="{E1C84E35-BC3B-0771-BAF8-136B8070C7E8}"/>
                  </a:ext>
                </a:extLst>
              </p:cNvPr>
              <p:cNvSpPr>
                <a:spLocks noChangeArrowheads="1"/>
              </p:cNvSpPr>
              <p:nvPr/>
            </p:nvSpPr>
            <p:spPr bwMode="auto">
              <a:xfrm>
                <a:off x="2010" y="3780"/>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gency FB" panose="020B0503020202020204" pitchFamily="34" charset="0"/>
                  </a:rPr>
                  <a:t>F</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865" name="Rectangle 504">
                <a:extLst>
                  <a:ext uri="{FF2B5EF4-FFF2-40B4-BE49-F238E27FC236}">
                    <a16:creationId xmlns:a16="http://schemas.microsoft.com/office/drawing/2014/main" id="{1B0BD3E0-01C0-41BB-1FAD-5278CF56EC41}"/>
                  </a:ext>
                </a:extLst>
              </p:cNvPr>
              <p:cNvSpPr>
                <a:spLocks noChangeArrowheads="1"/>
              </p:cNvSpPr>
              <p:nvPr/>
            </p:nvSpPr>
            <p:spPr bwMode="auto">
              <a:xfrm>
                <a:off x="2070" y="3864"/>
                <a:ext cx="72" cy="162"/>
              </a:xfrm>
              <a:prstGeom prst="rect">
                <a:avLst/>
              </a:prstGeom>
              <a:solidFill>
                <a:srgbClr val="B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66" name="Rectangle 505">
                <a:extLst>
                  <a:ext uri="{FF2B5EF4-FFF2-40B4-BE49-F238E27FC236}">
                    <a16:creationId xmlns:a16="http://schemas.microsoft.com/office/drawing/2014/main" id="{90A1EC8B-7453-3C71-8E98-E63E4BFF5C7C}"/>
                  </a:ext>
                </a:extLst>
              </p:cNvPr>
              <p:cNvSpPr>
                <a:spLocks noChangeArrowheads="1"/>
              </p:cNvSpPr>
              <p:nvPr/>
            </p:nvSpPr>
            <p:spPr bwMode="auto">
              <a:xfrm>
                <a:off x="2070" y="3864"/>
                <a:ext cx="72" cy="162"/>
              </a:xfrm>
              <a:prstGeom prst="rect">
                <a:avLst/>
              </a:prstGeom>
              <a:noFill/>
              <a:ln w="11113" cap="rnd">
                <a:solidFill>
                  <a:srgbClr val="0433F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67" name="Rectangle 506">
                <a:extLst>
                  <a:ext uri="{FF2B5EF4-FFF2-40B4-BE49-F238E27FC236}">
                    <a16:creationId xmlns:a16="http://schemas.microsoft.com/office/drawing/2014/main" id="{327D9170-15A8-AACC-6087-BACEF7AE6E68}"/>
                  </a:ext>
                </a:extLst>
              </p:cNvPr>
              <p:cNvSpPr>
                <a:spLocks noChangeArrowheads="1"/>
              </p:cNvSpPr>
              <p:nvPr/>
            </p:nvSpPr>
            <p:spPr bwMode="auto">
              <a:xfrm>
                <a:off x="2091" y="3895"/>
                <a:ext cx="47"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gency FB" panose="020B0503020202020204" pitchFamily="34" charset="0"/>
                  </a:rPr>
                  <a:t>RS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868" name="Rectangle 507">
                <a:extLst>
                  <a:ext uri="{FF2B5EF4-FFF2-40B4-BE49-F238E27FC236}">
                    <a16:creationId xmlns:a16="http://schemas.microsoft.com/office/drawing/2014/main" id="{25004406-CDEA-6D63-09D0-5827FD553E3C}"/>
                  </a:ext>
                </a:extLst>
              </p:cNvPr>
              <p:cNvSpPr>
                <a:spLocks noChangeArrowheads="1"/>
              </p:cNvSpPr>
              <p:nvPr/>
            </p:nvSpPr>
            <p:spPr bwMode="auto">
              <a:xfrm>
                <a:off x="2101" y="3943"/>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gency FB" panose="020B0503020202020204" pitchFamily="34" charset="0"/>
                  </a:rPr>
                  <a:t>F</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869" name="Freeform 508">
                <a:extLst>
                  <a:ext uri="{FF2B5EF4-FFF2-40B4-BE49-F238E27FC236}">
                    <a16:creationId xmlns:a16="http://schemas.microsoft.com/office/drawing/2014/main" id="{F9B79D9E-8DBF-3C3D-670B-6C0FF6099624}"/>
                  </a:ext>
                </a:extLst>
              </p:cNvPr>
              <p:cNvSpPr>
                <a:spLocks noEditPoints="1"/>
              </p:cNvSpPr>
              <p:nvPr/>
            </p:nvSpPr>
            <p:spPr bwMode="auto">
              <a:xfrm>
                <a:off x="2339" y="3447"/>
                <a:ext cx="4" cy="599"/>
              </a:xfrm>
              <a:custGeom>
                <a:avLst/>
                <a:gdLst>
                  <a:gd name="T0" fmla="*/ 0 w 27"/>
                  <a:gd name="T1" fmla="*/ 93 h 4426"/>
                  <a:gd name="T2" fmla="*/ 27 w 27"/>
                  <a:gd name="T3" fmla="*/ 173 h 4426"/>
                  <a:gd name="T4" fmla="*/ 0 w 27"/>
                  <a:gd name="T5" fmla="*/ 173 h 4426"/>
                  <a:gd name="T6" fmla="*/ 27 w 27"/>
                  <a:gd name="T7" fmla="*/ 413 h 4426"/>
                  <a:gd name="T8" fmla="*/ 13 w 27"/>
                  <a:gd name="T9" fmla="*/ 320 h 4426"/>
                  <a:gd name="T10" fmla="*/ 13 w 27"/>
                  <a:gd name="T11" fmla="*/ 586 h 4426"/>
                  <a:gd name="T12" fmla="*/ 27 w 27"/>
                  <a:gd name="T13" fmla="*/ 493 h 4426"/>
                  <a:gd name="T14" fmla="*/ 0 w 27"/>
                  <a:gd name="T15" fmla="*/ 733 h 4426"/>
                  <a:gd name="T16" fmla="*/ 27 w 27"/>
                  <a:gd name="T17" fmla="*/ 813 h 4426"/>
                  <a:gd name="T18" fmla="*/ 0 w 27"/>
                  <a:gd name="T19" fmla="*/ 813 h 4426"/>
                  <a:gd name="T20" fmla="*/ 27 w 27"/>
                  <a:gd name="T21" fmla="*/ 1053 h 4426"/>
                  <a:gd name="T22" fmla="*/ 13 w 27"/>
                  <a:gd name="T23" fmla="*/ 960 h 4426"/>
                  <a:gd name="T24" fmla="*/ 13 w 27"/>
                  <a:gd name="T25" fmla="*/ 1226 h 4426"/>
                  <a:gd name="T26" fmla="*/ 27 w 27"/>
                  <a:gd name="T27" fmla="*/ 1133 h 4426"/>
                  <a:gd name="T28" fmla="*/ 0 w 27"/>
                  <a:gd name="T29" fmla="*/ 1373 h 4426"/>
                  <a:gd name="T30" fmla="*/ 27 w 27"/>
                  <a:gd name="T31" fmla="*/ 1453 h 4426"/>
                  <a:gd name="T32" fmla="*/ 0 w 27"/>
                  <a:gd name="T33" fmla="*/ 1453 h 4426"/>
                  <a:gd name="T34" fmla="*/ 27 w 27"/>
                  <a:gd name="T35" fmla="*/ 1693 h 4426"/>
                  <a:gd name="T36" fmla="*/ 13 w 27"/>
                  <a:gd name="T37" fmla="*/ 1600 h 4426"/>
                  <a:gd name="T38" fmla="*/ 13 w 27"/>
                  <a:gd name="T39" fmla="*/ 1866 h 4426"/>
                  <a:gd name="T40" fmla="*/ 27 w 27"/>
                  <a:gd name="T41" fmla="*/ 1773 h 4426"/>
                  <a:gd name="T42" fmla="*/ 0 w 27"/>
                  <a:gd name="T43" fmla="*/ 2013 h 4426"/>
                  <a:gd name="T44" fmla="*/ 27 w 27"/>
                  <a:gd name="T45" fmla="*/ 2093 h 4426"/>
                  <a:gd name="T46" fmla="*/ 0 w 27"/>
                  <a:gd name="T47" fmla="*/ 2093 h 4426"/>
                  <a:gd name="T48" fmla="*/ 27 w 27"/>
                  <a:gd name="T49" fmla="*/ 2333 h 4426"/>
                  <a:gd name="T50" fmla="*/ 13 w 27"/>
                  <a:gd name="T51" fmla="*/ 2240 h 4426"/>
                  <a:gd name="T52" fmla="*/ 13 w 27"/>
                  <a:gd name="T53" fmla="*/ 2506 h 4426"/>
                  <a:gd name="T54" fmla="*/ 27 w 27"/>
                  <a:gd name="T55" fmla="*/ 2413 h 4426"/>
                  <a:gd name="T56" fmla="*/ 0 w 27"/>
                  <a:gd name="T57" fmla="*/ 2653 h 4426"/>
                  <a:gd name="T58" fmla="*/ 27 w 27"/>
                  <a:gd name="T59" fmla="*/ 2733 h 4426"/>
                  <a:gd name="T60" fmla="*/ 0 w 27"/>
                  <a:gd name="T61" fmla="*/ 2733 h 4426"/>
                  <a:gd name="T62" fmla="*/ 27 w 27"/>
                  <a:gd name="T63" fmla="*/ 2973 h 4426"/>
                  <a:gd name="T64" fmla="*/ 13 w 27"/>
                  <a:gd name="T65" fmla="*/ 2880 h 4426"/>
                  <a:gd name="T66" fmla="*/ 13 w 27"/>
                  <a:gd name="T67" fmla="*/ 3146 h 4426"/>
                  <a:gd name="T68" fmla="*/ 27 w 27"/>
                  <a:gd name="T69" fmla="*/ 3053 h 4426"/>
                  <a:gd name="T70" fmla="*/ 0 w 27"/>
                  <a:gd name="T71" fmla="*/ 3293 h 4426"/>
                  <a:gd name="T72" fmla="*/ 27 w 27"/>
                  <a:gd name="T73" fmla="*/ 3373 h 4426"/>
                  <a:gd name="T74" fmla="*/ 0 w 27"/>
                  <a:gd name="T75" fmla="*/ 3373 h 4426"/>
                  <a:gd name="T76" fmla="*/ 27 w 27"/>
                  <a:gd name="T77" fmla="*/ 3613 h 4426"/>
                  <a:gd name="T78" fmla="*/ 13 w 27"/>
                  <a:gd name="T79" fmla="*/ 3520 h 4426"/>
                  <a:gd name="T80" fmla="*/ 13 w 27"/>
                  <a:gd name="T81" fmla="*/ 3786 h 4426"/>
                  <a:gd name="T82" fmla="*/ 27 w 27"/>
                  <a:gd name="T83" fmla="*/ 3693 h 4426"/>
                  <a:gd name="T84" fmla="*/ 0 w 27"/>
                  <a:gd name="T85" fmla="*/ 3933 h 4426"/>
                  <a:gd name="T86" fmla="*/ 27 w 27"/>
                  <a:gd name="T87" fmla="*/ 4013 h 4426"/>
                  <a:gd name="T88" fmla="*/ 0 w 27"/>
                  <a:gd name="T89" fmla="*/ 4013 h 4426"/>
                  <a:gd name="T90" fmla="*/ 27 w 27"/>
                  <a:gd name="T91" fmla="*/ 4253 h 4426"/>
                  <a:gd name="T92" fmla="*/ 13 w 27"/>
                  <a:gd name="T93" fmla="*/ 4160 h 4426"/>
                  <a:gd name="T94" fmla="*/ 13 w 27"/>
                  <a:gd name="T95" fmla="*/ 4426 h 4426"/>
                  <a:gd name="T96" fmla="*/ 27 w 27"/>
                  <a:gd name="T97" fmla="*/ 4333 h 4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7" h="4426">
                    <a:moveTo>
                      <a:pt x="27" y="13"/>
                    </a:moveTo>
                    <a:lnTo>
                      <a:pt x="27" y="93"/>
                    </a:lnTo>
                    <a:cubicBezTo>
                      <a:pt x="27" y="100"/>
                      <a:pt x="21" y="106"/>
                      <a:pt x="13" y="106"/>
                    </a:cubicBezTo>
                    <a:cubicBezTo>
                      <a:pt x="6" y="106"/>
                      <a:pt x="0" y="100"/>
                      <a:pt x="0" y="93"/>
                    </a:cubicBezTo>
                    <a:lnTo>
                      <a:pt x="0" y="13"/>
                    </a:lnTo>
                    <a:cubicBezTo>
                      <a:pt x="0" y="6"/>
                      <a:pt x="6" y="0"/>
                      <a:pt x="13" y="0"/>
                    </a:cubicBezTo>
                    <a:cubicBezTo>
                      <a:pt x="21" y="0"/>
                      <a:pt x="27" y="6"/>
                      <a:pt x="27" y="13"/>
                    </a:cubicBezTo>
                    <a:close/>
                    <a:moveTo>
                      <a:pt x="27" y="173"/>
                    </a:moveTo>
                    <a:lnTo>
                      <a:pt x="27" y="253"/>
                    </a:lnTo>
                    <a:cubicBezTo>
                      <a:pt x="27" y="260"/>
                      <a:pt x="21" y="266"/>
                      <a:pt x="13" y="266"/>
                    </a:cubicBezTo>
                    <a:cubicBezTo>
                      <a:pt x="6" y="266"/>
                      <a:pt x="0" y="260"/>
                      <a:pt x="0" y="253"/>
                    </a:cubicBezTo>
                    <a:lnTo>
                      <a:pt x="0" y="173"/>
                    </a:lnTo>
                    <a:cubicBezTo>
                      <a:pt x="0" y="166"/>
                      <a:pt x="6" y="160"/>
                      <a:pt x="13" y="160"/>
                    </a:cubicBezTo>
                    <a:cubicBezTo>
                      <a:pt x="21" y="160"/>
                      <a:pt x="27" y="166"/>
                      <a:pt x="27" y="173"/>
                    </a:cubicBezTo>
                    <a:close/>
                    <a:moveTo>
                      <a:pt x="27" y="333"/>
                    </a:moveTo>
                    <a:lnTo>
                      <a:pt x="27" y="413"/>
                    </a:lnTo>
                    <a:cubicBezTo>
                      <a:pt x="27" y="420"/>
                      <a:pt x="21" y="426"/>
                      <a:pt x="13" y="426"/>
                    </a:cubicBezTo>
                    <a:cubicBezTo>
                      <a:pt x="6" y="426"/>
                      <a:pt x="0" y="420"/>
                      <a:pt x="0" y="413"/>
                    </a:cubicBezTo>
                    <a:lnTo>
                      <a:pt x="0" y="333"/>
                    </a:lnTo>
                    <a:cubicBezTo>
                      <a:pt x="0" y="326"/>
                      <a:pt x="6" y="320"/>
                      <a:pt x="13" y="320"/>
                    </a:cubicBezTo>
                    <a:cubicBezTo>
                      <a:pt x="21" y="320"/>
                      <a:pt x="27" y="326"/>
                      <a:pt x="27" y="333"/>
                    </a:cubicBezTo>
                    <a:close/>
                    <a:moveTo>
                      <a:pt x="27" y="493"/>
                    </a:moveTo>
                    <a:lnTo>
                      <a:pt x="27" y="573"/>
                    </a:lnTo>
                    <a:cubicBezTo>
                      <a:pt x="27" y="580"/>
                      <a:pt x="21" y="586"/>
                      <a:pt x="13" y="586"/>
                    </a:cubicBezTo>
                    <a:cubicBezTo>
                      <a:pt x="6" y="586"/>
                      <a:pt x="0" y="580"/>
                      <a:pt x="0" y="573"/>
                    </a:cubicBezTo>
                    <a:lnTo>
                      <a:pt x="0" y="493"/>
                    </a:lnTo>
                    <a:cubicBezTo>
                      <a:pt x="0" y="486"/>
                      <a:pt x="6" y="480"/>
                      <a:pt x="13" y="480"/>
                    </a:cubicBezTo>
                    <a:cubicBezTo>
                      <a:pt x="21" y="480"/>
                      <a:pt x="27" y="486"/>
                      <a:pt x="27" y="493"/>
                    </a:cubicBezTo>
                    <a:close/>
                    <a:moveTo>
                      <a:pt x="27" y="653"/>
                    </a:moveTo>
                    <a:lnTo>
                      <a:pt x="27" y="733"/>
                    </a:lnTo>
                    <a:cubicBezTo>
                      <a:pt x="27" y="740"/>
                      <a:pt x="21" y="746"/>
                      <a:pt x="13" y="746"/>
                    </a:cubicBezTo>
                    <a:cubicBezTo>
                      <a:pt x="6" y="746"/>
                      <a:pt x="0" y="740"/>
                      <a:pt x="0" y="733"/>
                    </a:cubicBezTo>
                    <a:lnTo>
                      <a:pt x="0" y="653"/>
                    </a:lnTo>
                    <a:cubicBezTo>
                      <a:pt x="0" y="646"/>
                      <a:pt x="6" y="640"/>
                      <a:pt x="13" y="640"/>
                    </a:cubicBezTo>
                    <a:cubicBezTo>
                      <a:pt x="21" y="640"/>
                      <a:pt x="27" y="646"/>
                      <a:pt x="27" y="653"/>
                    </a:cubicBezTo>
                    <a:close/>
                    <a:moveTo>
                      <a:pt x="27" y="813"/>
                    </a:moveTo>
                    <a:lnTo>
                      <a:pt x="27" y="893"/>
                    </a:lnTo>
                    <a:cubicBezTo>
                      <a:pt x="27" y="900"/>
                      <a:pt x="21" y="906"/>
                      <a:pt x="13" y="906"/>
                    </a:cubicBezTo>
                    <a:cubicBezTo>
                      <a:pt x="6" y="906"/>
                      <a:pt x="0" y="900"/>
                      <a:pt x="0" y="893"/>
                    </a:cubicBezTo>
                    <a:lnTo>
                      <a:pt x="0" y="813"/>
                    </a:lnTo>
                    <a:cubicBezTo>
                      <a:pt x="0" y="806"/>
                      <a:pt x="6" y="800"/>
                      <a:pt x="13" y="800"/>
                    </a:cubicBezTo>
                    <a:cubicBezTo>
                      <a:pt x="21" y="800"/>
                      <a:pt x="27" y="806"/>
                      <a:pt x="27" y="813"/>
                    </a:cubicBezTo>
                    <a:close/>
                    <a:moveTo>
                      <a:pt x="27" y="973"/>
                    </a:moveTo>
                    <a:lnTo>
                      <a:pt x="27" y="1053"/>
                    </a:lnTo>
                    <a:cubicBezTo>
                      <a:pt x="27" y="1060"/>
                      <a:pt x="21" y="1066"/>
                      <a:pt x="13" y="1066"/>
                    </a:cubicBezTo>
                    <a:cubicBezTo>
                      <a:pt x="6" y="1066"/>
                      <a:pt x="0" y="1060"/>
                      <a:pt x="0" y="1053"/>
                    </a:cubicBezTo>
                    <a:lnTo>
                      <a:pt x="0" y="973"/>
                    </a:lnTo>
                    <a:cubicBezTo>
                      <a:pt x="0" y="966"/>
                      <a:pt x="6" y="960"/>
                      <a:pt x="13" y="960"/>
                    </a:cubicBezTo>
                    <a:cubicBezTo>
                      <a:pt x="21" y="960"/>
                      <a:pt x="27" y="966"/>
                      <a:pt x="27" y="973"/>
                    </a:cubicBezTo>
                    <a:close/>
                    <a:moveTo>
                      <a:pt x="27" y="1133"/>
                    </a:moveTo>
                    <a:lnTo>
                      <a:pt x="27" y="1213"/>
                    </a:lnTo>
                    <a:cubicBezTo>
                      <a:pt x="27" y="1220"/>
                      <a:pt x="21" y="1226"/>
                      <a:pt x="13" y="1226"/>
                    </a:cubicBezTo>
                    <a:cubicBezTo>
                      <a:pt x="6" y="1226"/>
                      <a:pt x="0" y="1220"/>
                      <a:pt x="0" y="1213"/>
                    </a:cubicBezTo>
                    <a:lnTo>
                      <a:pt x="0" y="1133"/>
                    </a:lnTo>
                    <a:cubicBezTo>
                      <a:pt x="0" y="1126"/>
                      <a:pt x="6" y="1120"/>
                      <a:pt x="13" y="1120"/>
                    </a:cubicBezTo>
                    <a:cubicBezTo>
                      <a:pt x="21" y="1120"/>
                      <a:pt x="27" y="1126"/>
                      <a:pt x="27" y="1133"/>
                    </a:cubicBezTo>
                    <a:close/>
                    <a:moveTo>
                      <a:pt x="27" y="1293"/>
                    </a:moveTo>
                    <a:lnTo>
                      <a:pt x="27" y="1373"/>
                    </a:lnTo>
                    <a:cubicBezTo>
                      <a:pt x="27" y="1380"/>
                      <a:pt x="21" y="1386"/>
                      <a:pt x="13" y="1386"/>
                    </a:cubicBezTo>
                    <a:cubicBezTo>
                      <a:pt x="6" y="1386"/>
                      <a:pt x="0" y="1380"/>
                      <a:pt x="0" y="1373"/>
                    </a:cubicBezTo>
                    <a:lnTo>
                      <a:pt x="0" y="1293"/>
                    </a:lnTo>
                    <a:cubicBezTo>
                      <a:pt x="0" y="1286"/>
                      <a:pt x="6" y="1280"/>
                      <a:pt x="13" y="1280"/>
                    </a:cubicBezTo>
                    <a:cubicBezTo>
                      <a:pt x="21" y="1280"/>
                      <a:pt x="27" y="1286"/>
                      <a:pt x="27" y="1293"/>
                    </a:cubicBezTo>
                    <a:close/>
                    <a:moveTo>
                      <a:pt x="27" y="1453"/>
                    </a:moveTo>
                    <a:lnTo>
                      <a:pt x="27" y="1533"/>
                    </a:lnTo>
                    <a:cubicBezTo>
                      <a:pt x="27" y="1540"/>
                      <a:pt x="21" y="1546"/>
                      <a:pt x="13" y="1546"/>
                    </a:cubicBezTo>
                    <a:cubicBezTo>
                      <a:pt x="6" y="1546"/>
                      <a:pt x="0" y="1540"/>
                      <a:pt x="0" y="1533"/>
                    </a:cubicBezTo>
                    <a:lnTo>
                      <a:pt x="0" y="1453"/>
                    </a:lnTo>
                    <a:cubicBezTo>
                      <a:pt x="0" y="1446"/>
                      <a:pt x="6" y="1440"/>
                      <a:pt x="13" y="1440"/>
                    </a:cubicBezTo>
                    <a:cubicBezTo>
                      <a:pt x="21" y="1440"/>
                      <a:pt x="27" y="1446"/>
                      <a:pt x="27" y="1453"/>
                    </a:cubicBezTo>
                    <a:close/>
                    <a:moveTo>
                      <a:pt x="27" y="1613"/>
                    </a:moveTo>
                    <a:lnTo>
                      <a:pt x="27" y="1693"/>
                    </a:lnTo>
                    <a:cubicBezTo>
                      <a:pt x="27" y="1700"/>
                      <a:pt x="21" y="1706"/>
                      <a:pt x="13" y="1706"/>
                    </a:cubicBezTo>
                    <a:cubicBezTo>
                      <a:pt x="6" y="1706"/>
                      <a:pt x="0" y="1700"/>
                      <a:pt x="0" y="1693"/>
                    </a:cubicBezTo>
                    <a:lnTo>
                      <a:pt x="0" y="1613"/>
                    </a:lnTo>
                    <a:cubicBezTo>
                      <a:pt x="0" y="1606"/>
                      <a:pt x="6" y="1600"/>
                      <a:pt x="13" y="1600"/>
                    </a:cubicBezTo>
                    <a:cubicBezTo>
                      <a:pt x="21" y="1600"/>
                      <a:pt x="27" y="1606"/>
                      <a:pt x="27" y="1613"/>
                    </a:cubicBezTo>
                    <a:close/>
                    <a:moveTo>
                      <a:pt x="27" y="1773"/>
                    </a:moveTo>
                    <a:lnTo>
                      <a:pt x="27" y="1853"/>
                    </a:lnTo>
                    <a:cubicBezTo>
                      <a:pt x="27" y="1860"/>
                      <a:pt x="21" y="1866"/>
                      <a:pt x="13" y="1866"/>
                    </a:cubicBezTo>
                    <a:cubicBezTo>
                      <a:pt x="6" y="1866"/>
                      <a:pt x="0" y="1860"/>
                      <a:pt x="0" y="1853"/>
                    </a:cubicBezTo>
                    <a:lnTo>
                      <a:pt x="0" y="1773"/>
                    </a:lnTo>
                    <a:cubicBezTo>
                      <a:pt x="0" y="1766"/>
                      <a:pt x="6" y="1760"/>
                      <a:pt x="13" y="1760"/>
                    </a:cubicBezTo>
                    <a:cubicBezTo>
                      <a:pt x="21" y="1760"/>
                      <a:pt x="27" y="1766"/>
                      <a:pt x="27" y="1773"/>
                    </a:cubicBezTo>
                    <a:close/>
                    <a:moveTo>
                      <a:pt x="27" y="1933"/>
                    </a:moveTo>
                    <a:lnTo>
                      <a:pt x="27" y="2013"/>
                    </a:lnTo>
                    <a:cubicBezTo>
                      <a:pt x="27" y="2020"/>
                      <a:pt x="21" y="2026"/>
                      <a:pt x="13" y="2026"/>
                    </a:cubicBezTo>
                    <a:cubicBezTo>
                      <a:pt x="6" y="2026"/>
                      <a:pt x="0" y="2020"/>
                      <a:pt x="0" y="2013"/>
                    </a:cubicBezTo>
                    <a:lnTo>
                      <a:pt x="0" y="1933"/>
                    </a:lnTo>
                    <a:cubicBezTo>
                      <a:pt x="0" y="1926"/>
                      <a:pt x="6" y="1920"/>
                      <a:pt x="13" y="1920"/>
                    </a:cubicBezTo>
                    <a:cubicBezTo>
                      <a:pt x="21" y="1920"/>
                      <a:pt x="27" y="1926"/>
                      <a:pt x="27" y="1933"/>
                    </a:cubicBezTo>
                    <a:close/>
                    <a:moveTo>
                      <a:pt x="27" y="2093"/>
                    </a:moveTo>
                    <a:lnTo>
                      <a:pt x="27" y="2173"/>
                    </a:lnTo>
                    <a:cubicBezTo>
                      <a:pt x="27" y="2180"/>
                      <a:pt x="21" y="2186"/>
                      <a:pt x="13" y="2186"/>
                    </a:cubicBezTo>
                    <a:cubicBezTo>
                      <a:pt x="6" y="2186"/>
                      <a:pt x="0" y="2180"/>
                      <a:pt x="0" y="2173"/>
                    </a:cubicBezTo>
                    <a:lnTo>
                      <a:pt x="0" y="2093"/>
                    </a:lnTo>
                    <a:cubicBezTo>
                      <a:pt x="0" y="2086"/>
                      <a:pt x="6" y="2080"/>
                      <a:pt x="13" y="2080"/>
                    </a:cubicBezTo>
                    <a:cubicBezTo>
                      <a:pt x="21" y="2080"/>
                      <a:pt x="27" y="2086"/>
                      <a:pt x="27" y="2093"/>
                    </a:cubicBezTo>
                    <a:close/>
                    <a:moveTo>
                      <a:pt x="27" y="2253"/>
                    </a:moveTo>
                    <a:lnTo>
                      <a:pt x="27" y="2333"/>
                    </a:lnTo>
                    <a:cubicBezTo>
                      <a:pt x="27" y="2340"/>
                      <a:pt x="21" y="2346"/>
                      <a:pt x="13" y="2346"/>
                    </a:cubicBezTo>
                    <a:cubicBezTo>
                      <a:pt x="6" y="2346"/>
                      <a:pt x="0" y="2340"/>
                      <a:pt x="0" y="2333"/>
                    </a:cubicBezTo>
                    <a:lnTo>
                      <a:pt x="0" y="2253"/>
                    </a:lnTo>
                    <a:cubicBezTo>
                      <a:pt x="0" y="2246"/>
                      <a:pt x="6" y="2240"/>
                      <a:pt x="13" y="2240"/>
                    </a:cubicBezTo>
                    <a:cubicBezTo>
                      <a:pt x="21" y="2240"/>
                      <a:pt x="27" y="2246"/>
                      <a:pt x="27" y="2253"/>
                    </a:cubicBezTo>
                    <a:close/>
                    <a:moveTo>
                      <a:pt x="27" y="2413"/>
                    </a:moveTo>
                    <a:lnTo>
                      <a:pt x="27" y="2493"/>
                    </a:lnTo>
                    <a:cubicBezTo>
                      <a:pt x="27" y="2500"/>
                      <a:pt x="21" y="2506"/>
                      <a:pt x="13" y="2506"/>
                    </a:cubicBezTo>
                    <a:cubicBezTo>
                      <a:pt x="6" y="2506"/>
                      <a:pt x="0" y="2500"/>
                      <a:pt x="0" y="2493"/>
                    </a:cubicBezTo>
                    <a:lnTo>
                      <a:pt x="0" y="2413"/>
                    </a:lnTo>
                    <a:cubicBezTo>
                      <a:pt x="0" y="2406"/>
                      <a:pt x="6" y="2400"/>
                      <a:pt x="13" y="2400"/>
                    </a:cubicBezTo>
                    <a:cubicBezTo>
                      <a:pt x="21" y="2400"/>
                      <a:pt x="27" y="2406"/>
                      <a:pt x="27" y="2413"/>
                    </a:cubicBezTo>
                    <a:close/>
                    <a:moveTo>
                      <a:pt x="27" y="2573"/>
                    </a:moveTo>
                    <a:lnTo>
                      <a:pt x="27" y="2653"/>
                    </a:lnTo>
                    <a:cubicBezTo>
                      <a:pt x="27" y="2660"/>
                      <a:pt x="21" y="2666"/>
                      <a:pt x="13" y="2666"/>
                    </a:cubicBezTo>
                    <a:cubicBezTo>
                      <a:pt x="6" y="2666"/>
                      <a:pt x="0" y="2660"/>
                      <a:pt x="0" y="2653"/>
                    </a:cubicBezTo>
                    <a:lnTo>
                      <a:pt x="0" y="2573"/>
                    </a:lnTo>
                    <a:cubicBezTo>
                      <a:pt x="0" y="2566"/>
                      <a:pt x="6" y="2560"/>
                      <a:pt x="13" y="2560"/>
                    </a:cubicBezTo>
                    <a:cubicBezTo>
                      <a:pt x="21" y="2560"/>
                      <a:pt x="27" y="2566"/>
                      <a:pt x="27" y="2573"/>
                    </a:cubicBezTo>
                    <a:close/>
                    <a:moveTo>
                      <a:pt x="27" y="2733"/>
                    </a:moveTo>
                    <a:lnTo>
                      <a:pt x="27" y="2813"/>
                    </a:lnTo>
                    <a:cubicBezTo>
                      <a:pt x="27" y="2820"/>
                      <a:pt x="21" y="2826"/>
                      <a:pt x="13" y="2826"/>
                    </a:cubicBezTo>
                    <a:cubicBezTo>
                      <a:pt x="6" y="2826"/>
                      <a:pt x="0" y="2820"/>
                      <a:pt x="0" y="2813"/>
                    </a:cubicBezTo>
                    <a:lnTo>
                      <a:pt x="0" y="2733"/>
                    </a:lnTo>
                    <a:cubicBezTo>
                      <a:pt x="0" y="2726"/>
                      <a:pt x="6" y="2720"/>
                      <a:pt x="13" y="2720"/>
                    </a:cubicBezTo>
                    <a:cubicBezTo>
                      <a:pt x="21" y="2720"/>
                      <a:pt x="27" y="2726"/>
                      <a:pt x="27" y="2733"/>
                    </a:cubicBezTo>
                    <a:close/>
                    <a:moveTo>
                      <a:pt x="27" y="2893"/>
                    </a:moveTo>
                    <a:lnTo>
                      <a:pt x="27" y="2973"/>
                    </a:lnTo>
                    <a:cubicBezTo>
                      <a:pt x="27" y="2980"/>
                      <a:pt x="21" y="2986"/>
                      <a:pt x="13" y="2986"/>
                    </a:cubicBezTo>
                    <a:cubicBezTo>
                      <a:pt x="6" y="2986"/>
                      <a:pt x="0" y="2980"/>
                      <a:pt x="0" y="2973"/>
                    </a:cubicBezTo>
                    <a:lnTo>
                      <a:pt x="0" y="2893"/>
                    </a:lnTo>
                    <a:cubicBezTo>
                      <a:pt x="0" y="2886"/>
                      <a:pt x="6" y="2880"/>
                      <a:pt x="13" y="2880"/>
                    </a:cubicBezTo>
                    <a:cubicBezTo>
                      <a:pt x="21" y="2880"/>
                      <a:pt x="27" y="2886"/>
                      <a:pt x="27" y="2893"/>
                    </a:cubicBezTo>
                    <a:close/>
                    <a:moveTo>
                      <a:pt x="27" y="3053"/>
                    </a:moveTo>
                    <a:lnTo>
                      <a:pt x="27" y="3133"/>
                    </a:lnTo>
                    <a:cubicBezTo>
                      <a:pt x="27" y="3140"/>
                      <a:pt x="21" y="3146"/>
                      <a:pt x="13" y="3146"/>
                    </a:cubicBezTo>
                    <a:cubicBezTo>
                      <a:pt x="6" y="3146"/>
                      <a:pt x="0" y="3140"/>
                      <a:pt x="0" y="3133"/>
                    </a:cubicBezTo>
                    <a:lnTo>
                      <a:pt x="0" y="3053"/>
                    </a:lnTo>
                    <a:cubicBezTo>
                      <a:pt x="0" y="3046"/>
                      <a:pt x="6" y="3040"/>
                      <a:pt x="13" y="3040"/>
                    </a:cubicBezTo>
                    <a:cubicBezTo>
                      <a:pt x="21" y="3040"/>
                      <a:pt x="27" y="3046"/>
                      <a:pt x="27" y="3053"/>
                    </a:cubicBezTo>
                    <a:close/>
                    <a:moveTo>
                      <a:pt x="27" y="3213"/>
                    </a:moveTo>
                    <a:lnTo>
                      <a:pt x="27" y="3293"/>
                    </a:lnTo>
                    <a:cubicBezTo>
                      <a:pt x="27" y="3300"/>
                      <a:pt x="21" y="3306"/>
                      <a:pt x="13" y="3306"/>
                    </a:cubicBezTo>
                    <a:cubicBezTo>
                      <a:pt x="6" y="3306"/>
                      <a:pt x="0" y="3300"/>
                      <a:pt x="0" y="3293"/>
                    </a:cubicBezTo>
                    <a:lnTo>
                      <a:pt x="0" y="3213"/>
                    </a:lnTo>
                    <a:cubicBezTo>
                      <a:pt x="0" y="3206"/>
                      <a:pt x="6" y="3200"/>
                      <a:pt x="13" y="3200"/>
                    </a:cubicBezTo>
                    <a:cubicBezTo>
                      <a:pt x="21" y="3200"/>
                      <a:pt x="27" y="3206"/>
                      <a:pt x="27" y="3213"/>
                    </a:cubicBezTo>
                    <a:close/>
                    <a:moveTo>
                      <a:pt x="27" y="3373"/>
                    </a:moveTo>
                    <a:lnTo>
                      <a:pt x="27" y="3453"/>
                    </a:lnTo>
                    <a:cubicBezTo>
                      <a:pt x="27" y="3460"/>
                      <a:pt x="21" y="3466"/>
                      <a:pt x="13" y="3466"/>
                    </a:cubicBezTo>
                    <a:cubicBezTo>
                      <a:pt x="6" y="3466"/>
                      <a:pt x="0" y="3460"/>
                      <a:pt x="0" y="3453"/>
                    </a:cubicBezTo>
                    <a:lnTo>
                      <a:pt x="0" y="3373"/>
                    </a:lnTo>
                    <a:cubicBezTo>
                      <a:pt x="0" y="3366"/>
                      <a:pt x="6" y="3360"/>
                      <a:pt x="13" y="3360"/>
                    </a:cubicBezTo>
                    <a:cubicBezTo>
                      <a:pt x="21" y="3360"/>
                      <a:pt x="27" y="3366"/>
                      <a:pt x="27" y="3373"/>
                    </a:cubicBezTo>
                    <a:close/>
                    <a:moveTo>
                      <a:pt x="27" y="3533"/>
                    </a:moveTo>
                    <a:lnTo>
                      <a:pt x="27" y="3613"/>
                    </a:lnTo>
                    <a:cubicBezTo>
                      <a:pt x="27" y="3620"/>
                      <a:pt x="21" y="3626"/>
                      <a:pt x="13" y="3626"/>
                    </a:cubicBezTo>
                    <a:cubicBezTo>
                      <a:pt x="6" y="3626"/>
                      <a:pt x="0" y="3620"/>
                      <a:pt x="0" y="3613"/>
                    </a:cubicBezTo>
                    <a:lnTo>
                      <a:pt x="0" y="3533"/>
                    </a:lnTo>
                    <a:cubicBezTo>
                      <a:pt x="0" y="3526"/>
                      <a:pt x="6" y="3520"/>
                      <a:pt x="13" y="3520"/>
                    </a:cubicBezTo>
                    <a:cubicBezTo>
                      <a:pt x="21" y="3520"/>
                      <a:pt x="27" y="3526"/>
                      <a:pt x="27" y="3533"/>
                    </a:cubicBezTo>
                    <a:close/>
                    <a:moveTo>
                      <a:pt x="27" y="3693"/>
                    </a:moveTo>
                    <a:lnTo>
                      <a:pt x="27" y="3773"/>
                    </a:lnTo>
                    <a:cubicBezTo>
                      <a:pt x="27" y="3780"/>
                      <a:pt x="21" y="3786"/>
                      <a:pt x="13" y="3786"/>
                    </a:cubicBezTo>
                    <a:cubicBezTo>
                      <a:pt x="6" y="3786"/>
                      <a:pt x="0" y="3780"/>
                      <a:pt x="0" y="3773"/>
                    </a:cubicBezTo>
                    <a:lnTo>
                      <a:pt x="0" y="3693"/>
                    </a:lnTo>
                    <a:cubicBezTo>
                      <a:pt x="0" y="3686"/>
                      <a:pt x="6" y="3680"/>
                      <a:pt x="13" y="3680"/>
                    </a:cubicBezTo>
                    <a:cubicBezTo>
                      <a:pt x="21" y="3680"/>
                      <a:pt x="27" y="3686"/>
                      <a:pt x="27" y="3693"/>
                    </a:cubicBezTo>
                    <a:close/>
                    <a:moveTo>
                      <a:pt x="27" y="3853"/>
                    </a:moveTo>
                    <a:lnTo>
                      <a:pt x="27" y="3933"/>
                    </a:lnTo>
                    <a:cubicBezTo>
                      <a:pt x="27" y="3940"/>
                      <a:pt x="21" y="3946"/>
                      <a:pt x="13" y="3946"/>
                    </a:cubicBezTo>
                    <a:cubicBezTo>
                      <a:pt x="6" y="3946"/>
                      <a:pt x="0" y="3940"/>
                      <a:pt x="0" y="3933"/>
                    </a:cubicBezTo>
                    <a:lnTo>
                      <a:pt x="0" y="3853"/>
                    </a:lnTo>
                    <a:cubicBezTo>
                      <a:pt x="0" y="3846"/>
                      <a:pt x="6" y="3840"/>
                      <a:pt x="13" y="3840"/>
                    </a:cubicBezTo>
                    <a:cubicBezTo>
                      <a:pt x="21" y="3840"/>
                      <a:pt x="27" y="3846"/>
                      <a:pt x="27" y="3853"/>
                    </a:cubicBezTo>
                    <a:close/>
                    <a:moveTo>
                      <a:pt x="27" y="4013"/>
                    </a:moveTo>
                    <a:lnTo>
                      <a:pt x="27" y="4093"/>
                    </a:lnTo>
                    <a:cubicBezTo>
                      <a:pt x="27" y="4101"/>
                      <a:pt x="21" y="4106"/>
                      <a:pt x="13" y="4106"/>
                    </a:cubicBezTo>
                    <a:cubicBezTo>
                      <a:pt x="6" y="4106"/>
                      <a:pt x="0" y="4101"/>
                      <a:pt x="0" y="4093"/>
                    </a:cubicBezTo>
                    <a:lnTo>
                      <a:pt x="0" y="4013"/>
                    </a:lnTo>
                    <a:cubicBezTo>
                      <a:pt x="0" y="4006"/>
                      <a:pt x="6" y="4000"/>
                      <a:pt x="13" y="4000"/>
                    </a:cubicBezTo>
                    <a:cubicBezTo>
                      <a:pt x="21" y="4000"/>
                      <a:pt x="27" y="4006"/>
                      <a:pt x="27" y="4013"/>
                    </a:cubicBezTo>
                    <a:close/>
                    <a:moveTo>
                      <a:pt x="27" y="4173"/>
                    </a:moveTo>
                    <a:lnTo>
                      <a:pt x="27" y="4253"/>
                    </a:lnTo>
                    <a:cubicBezTo>
                      <a:pt x="27" y="4261"/>
                      <a:pt x="21" y="4266"/>
                      <a:pt x="13" y="4266"/>
                    </a:cubicBezTo>
                    <a:cubicBezTo>
                      <a:pt x="6" y="4266"/>
                      <a:pt x="0" y="4261"/>
                      <a:pt x="0" y="4253"/>
                    </a:cubicBezTo>
                    <a:lnTo>
                      <a:pt x="0" y="4173"/>
                    </a:lnTo>
                    <a:cubicBezTo>
                      <a:pt x="0" y="4166"/>
                      <a:pt x="6" y="4160"/>
                      <a:pt x="13" y="4160"/>
                    </a:cubicBezTo>
                    <a:cubicBezTo>
                      <a:pt x="21" y="4160"/>
                      <a:pt x="27" y="4166"/>
                      <a:pt x="27" y="4173"/>
                    </a:cubicBezTo>
                    <a:close/>
                    <a:moveTo>
                      <a:pt x="27" y="4333"/>
                    </a:moveTo>
                    <a:lnTo>
                      <a:pt x="27" y="4413"/>
                    </a:lnTo>
                    <a:cubicBezTo>
                      <a:pt x="27" y="4420"/>
                      <a:pt x="21" y="4426"/>
                      <a:pt x="13" y="4426"/>
                    </a:cubicBezTo>
                    <a:cubicBezTo>
                      <a:pt x="6" y="4426"/>
                      <a:pt x="0" y="4420"/>
                      <a:pt x="0" y="4413"/>
                    </a:cubicBezTo>
                    <a:lnTo>
                      <a:pt x="0" y="4333"/>
                    </a:lnTo>
                    <a:cubicBezTo>
                      <a:pt x="0" y="4326"/>
                      <a:pt x="6" y="4320"/>
                      <a:pt x="13" y="4320"/>
                    </a:cubicBezTo>
                    <a:cubicBezTo>
                      <a:pt x="21" y="4320"/>
                      <a:pt x="27" y="4326"/>
                      <a:pt x="27" y="4333"/>
                    </a:cubicBez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870" name="Line 509">
                <a:extLst>
                  <a:ext uri="{FF2B5EF4-FFF2-40B4-BE49-F238E27FC236}">
                    <a16:creationId xmlns:a16="http://schemas.microsoft.com/office/drawing/2014/main" id="{DB603E30-90E3-3AA1-DDF7-D814C79C081D}"/>
                  </a:ext>
                </a:extLst>
              </p:cNvPr>
              <p:cNvSpPr>
                <a:spLocks noChangeShapeType="1"/>
              </p:cNvSpPr>
              <p:nvPr/>
            </p:nvSpPr>
            <p:spPr bwMode="auto">
              <a:xfrm>
                <a:off x="2341" y="3629"/>
                <a:ext cx="181" cy="0"/>
              </a:xfrm>
              <a:prstGeom prst="line">
                <a:avLst/>
              </a:prstGeom>
              <a:noFill/>
              <a:ln w="635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71" name="Freeform 510">
                <a:extLst>
                  <a:ext uri="{FF2B5EF4-FFF2-40B4-BE49-F238E27FC236}">
                    <a16:creationId xmlns:a16="http://schemas.microsoft.com/office/drawing/2014/main" id="{ECC9D21F-6DA0-7DA8-6198-F55DCEB806FF}"/>
                  </a:ext>
                </a:extLst>
              </p:cNvPr>
              <p:cNvSpPr>
                <a:spLocks/>
              </p:cNvSpPr>
              <p:nvPr/>
            </p:nvSpPr>
            <p:spPr bwMode="auto">
              <a:xfrm>
                <a:off x="2341" y="3616"/>
                <a:ext cx="25" cy="26"/>
              </a:xfrm>
              <a:custGeom>
                <a:avLst/>
                <a:gdLst>
                  <a:gd name="T0" fmla="*/ 25 w 25"/>
                  <a:gd name="T1" fmla="*/ 0 h 26"/>
                  <a:gd name="T2" fmla="*/ 0 w 25"/>
                  <a:gd name="T3" fmla="*/ 13 h 26"/>
                  <a:gd name="T4" fmla="*/ 25 w 25"/>
                  <a:gd name="T5" fmla="*/ 26 h 26"/>
                </a:gdLst>
                <a:ahLst/>
                <a:cxnLst>
                  <a:cxn ang="0">
                    <a:pos x="T0" y="T1"/>
                  </a:cxn>
                  <a:cxn ang="0">
                    <a:pos x="T2" y="T3"/>
                  </a:cxn>
                  <a:cxn ang="0">
                    <a:pos x="T4" y="T5"/>
                  </a:cxn>
                </a:cxnLst>
                <a:rect l="0" t="0" r="r" b="b"/>
                <a:pathLst>
                  <a:path w="25" h="26">
                    <a:moveTo>
                      <a:pt x="25" y="0"/>
                    </a:moveTo>
                    <a:lnTo>
                      <a:pt x="0" y="13"/>
                    </a:lnTo>
                    <a:lnTo>
                      <a:pt x="25" y="26"/>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72" name="Freeform 511">
                <a:extLst>
                  <a:ext uri="{FF2B5EF4-FFF2-40B4-BE49-F238E27FC236}">
                    <a16:creationId xmlns:a16="http://schemas.microsoft.com/office/drawing/2014/main" id="{37E7A143-C58B-E963-5973-66F972301594}"/>
                  </a:ext>
                </a:extLst>
              </p:cNvPr>
              <p:cNvSpPr>
                <a:spLocks/>
              </p:cNvSpPr>
              <p:nvPr/>
            </p:nvSpPr>
            <p:spPr bwMode="auto">
              <a:xfrm>
                <a:off x="2496" y="3616"/>
                <a:ext cx="26" cy="26"/>
              </a:xfrm>
              <a:custGeom>
                <a:avLst/>
                <a:gdLst>
                  <a:gd name="T0" fmla="*/ 0 w 26"/>
                  <a:gd name="T1" fmla="*/ 26 h 26"/>
                  <a:gd name="T2" fmla="*/ 26 w 26"/>
                  <a:gd name="T3" fmla="*/ 13 h 26"/>
                  <a:gd name="T4" fmla="*/ 0 w 26"/>
                  <a:gd name="T5" fmla="*/ 0 h 26"/>
                </a:gdLst>
                <a:ahLst/>
                <a:cxnLst>
                  <a:cxn ang="0">
                    <a:pos x="T0" y="T1"/>
                  </a:cxn>
                  <a:cxn ang="0">
                    <a:pos x="T2" y="T3"/>
                  </a:cxn>
                  <a:cxn ang="0">
                    <a:pos x="T4" y="T5"/>
                  </a:cxn>
                </a:cxnLst>
                <a:rect l="0" t="0" r="r" b="b"/>
                <a:pathLst>
                  <a:path w="26" h="26">
                    <a:moveTo>
                      <a:pt x="0" y="26"/>
                    </a:moveTo>
                    <a:lnTo>
                      <a:pt x="26" y="13"/>
                    </a:lnTo>
                    <a:lnTo>
                      <a:pt x="0" y="0"/>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73" name="Rectangle 512">
                <a:extLst>
                  <a:ext uri="{FF2B5EF4-FFF2-40B4-BE49-F238E27FC236}">
                    <a16:creationId xmlns:a16="http://schemas.microsoft.com/office/drawing/2014/main" id="{1C3CFF51-A73A-11E2-F121-D876491E07DF}"/>
                  </a:ext>
                </a:extLst>
              </p:cNvPr>
              <p:cNvSpPr>
                <a:spLocks noChangeArrowheads="1"/>
              </p:cNvSpPr>
              <p:nvPr/>
            </p:nvSpPr>
            <p:spPr bwMode="auto">
              <a:xfrm>
                <a:off x="2416" y="3538"/>
                <a:ext cx="83" cy="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gency FB" panose="020B0503020202020204" pitchFamily="34" charset="0"/>
                  </a:rPr>
                  <a:t>var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874" name="Line 513">
                <a:extLst>
                  <a:ext uri="{FF2B5EF4-FFF2-40B4-BE49-F238E27FC236}">
                    <a16:creationId xmlns:a16="http://schemas.microsoft.com/office/drawing/2014/main" id="{B037D5C3-B655-3EDD-8D41-94C286124DBB}"/>
                  </a:ext>
                </a:extLst>
              </p:cNvPr>
              <p:cNvSpPr>
                <a:spLocks noChangeShapeType="1"/>
              </p:cNvSpPr>
              <p:nvPr/>
            </p:nvSpPr>
            <p:spPr bwMode="auto">
              <a:xfrm>
                <a:off x="2522" y="3629"/>
                <a:ext cx="180" cy="0"/>
              </a:xfrm>
              <a:prstGeom prst="line">
                <a:avLst/>
              </a:prstGeom>
              <a:noFill/>
              <a:ln w="635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75" name="Freeform 514">
                <a:extLst>
                  <a:ext uri="{FF2B5EF4-FFF2-40B4-BE49-F238E27FC236}">
                    <a16:creationId xmlns:a16="http://schemas.microsoft.com/office/drawing/2014/main" id="{F43F7517-8BEE-DADF-A33E-046537B6BA2E}"/>
                  </a:ext>
                </a:extLst>
              </p:cNvPr>
              <p:cNvSpPr>
                <a:spLocks/>
              </p:cNvSpPr>
              <p:nvPr/>
            </p:nvSpPr>
            <p:spPr bwMode="auto">
              <a:xfrm>
                <a:off x="2522" y="3616"/>
                <a:ext cx="25" cy="26"/>
              </a:xfrm>
              <a:custGeom>
                <a:avLst/>
                <a:gdLst>
                  <a:gd name="T0" fmla="*/ 25 w 25"/>
                  <a:gd name="T1" fmla="*/ 0 h 26"/>
                  <a:gd name="T2" fmla="*/ 0 w 25"/>
                  <a:gd name="T3" fmla="*/ 13 h 26"/>
                  <a:gd name="T4" fmla="*/ 25 w 25"/>
                  <a:gd name="T5" fmla="*/ 26 h 26"/>
                </a:gdLst>
                <a:ahLst/>
                <a:cxnLst>
                  <a:cxn ang="0">
                    <a:pos x="T0" y="T1"/>
                  </a:cxn>
                  <a:cxn ang="0">
                    <a:pos x="T2" y="T3"/>
                  </a:cxn>
                  <a:cxn ang="0">
                    <a:pos x="T4" y="T5"/>
                  </a:cxn>
                </a:cxnLst>
                <a:rect l="0" t="0" r="r" b="b"/>
                <a:pathLst>
                  <a:path w="25" h="26">
                    <a:moveTo>
                      <a:pt x="25" y="0"/>
                    </a:moveTo>
                    <a:lnTo>
                      <a:pt x="0" y="13"/>
                    </a:lnTo>
                    <a:lnTo>
                      <a:pt x="25" y="26"/>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76" name="Freeform 515">
                <a:extLst>
                  <a:ext uri="{FF2B5EF4-FFF2-40B4-BE49-F238E27FC236}">
                    <a16:creationId xmlns:a16="http://schemas.microsoft.com/office/drawing/2014/main" id="{C886B5C5-2DA1-F1AD-79A7-CF5351806EEB}"/>
                  </a:ext>
                </a:extLst>
              </p:cNvPr>
              <p:cNvSpPr>
                <a:spLocks/>
              </p:cNvSpPr>
              <p:nvPr/>
            </p:nvSpPr>
            <p:spPr bwMode="auto">
              <a:xfrm>
                <a:off x="2677" y="3616"/>
                <a:ext cx="25" cy="26"/>
              </a:xfrm>
              <a:custGeom>
                <a:avLst/>
                <a:gdLst>
                  <a:gd name="T0" fmla="*/ 0 w 25"/>
                  <a:gd name="T1" fmla="*/ 26 h 26"/>
                  <a:gd name="T2" fmla="*/ 25 w 25"/>
                  <a:gd name="T3" fmla="*/ 13 h 26"/>
                  <a:gd name="T4" fmla="*/ 0 w 25"/>
                  <a:gd name="T5" fmla="*/ 0 h 26"/>
                </a:gdLst>
                <a:ahLst/>
                <a:cxnLst>
                  <a:cxn ang="0">
                    <a:pos x="T0" y="T1"/>
                  </a:cxn>
                  <a:cxn ang="0">
                    <a:pos x="T2" y="T3"/>
                  </a:cxn>
                  <a:cxn ang="0">
                    <a:pos x="T4" y="T5"/>
                  </a:cxn>
                </a:cxnLst>
                <a:rect l="0" t="0" r="r" b="b"/>
                <a:pathLst>
                  <a:path w="25" h="26">
                    <a:moveTo>
                      <a:pt x="0" y="26"/>
                    </a:moveTo>
                    <a:lnTo>
                      <a:pt x="25" y="13"/>
                    </a:lnTo>
                    <a:lnTo>
                      <a:pt x="0" y="0"/>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77" name="Rectangle 516">
                <a:extLst>
                  <a:ext uri="{FF2B5EF4-FFF2-40B4-BE49-F238E27FC236}">
                    <a16:creationId xmlns:a16="http://schemas.microsoft.com/office/drawing/2014/main" id="{758EFB86-D4A2-D4C6-C9C4-C5E9B6FA640C}"/>
                  </a:ext>
                </a:extLst>
              </p:cNvPr>
              <p:cNvSpPr>
                <a:spLocks noChangeArrowheads="1"/>
              </p:cNvSpPr>
              <p:nvPr/>
            </p:nvSpPr>
            <p:spPr bwMode="auto">
              <a:xfrm>
                <a:off x="2597" y="3538"/>
                <a:ext cx="82" cy="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gency FB" panose="020B0503020202020204" pitchFamily="34" charset="0"/>
                  </a:rPr>
                  <a:t>var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878" name="Rectangle 517">
                <a:extLst>
                  <a:ext uri="{FF2B5EF4-FFF2-40B4-BE49-F238E27FC236}">
                    <a16:creationId xmlns:a16="http://schemas.microsoft.com/office/drawing/2014/main" id="{A15F01D2-438C-8EA8-8A19-64E3E0218B88}"/>
                  </a:ext>
                </a:extLst>
              </p:cNvPr>
              <p:cNvSpPr>
                <a:spLocks noChangeArrowheads="1"/>
              </p:cNvSpPr>
              <p:nvPr/>
            </p:nvSpPr>
            <p:spPr bwMode="auto">
              <a:xfrm>
                <a:off x="1799" y="3864"/>
                <a:ext cx="163" cy="162"/>
              </a:xfrm>
              <a:prstGeom prst="rect">
                <a:avLst/>
              </a:prstGeom>
              <a:solidFill>
                <a:srgbClr val="FFB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79" name="Rectangle 518">
                <a:extLst>
                  <a:ext uri="{FF2B5EF4-FFF2-40B4-BE49-F238E27FC236}">
                    <a16:creationId xmlns:a16="http://schemas.microsoft.com/office/drawing/2014/main" id="{13AA8D03-6919-91EF-CE75-1D73A42BD8A6}"/>
                  </a:ext>
                </a:extLst>
              </p:cNvPr>
              <p:cNvSpPr>
                <a:spLocks noChangeArrowheads="1"/>
              </p:cNvSpPr>
              <p:nvPr/>
            </p:nvSpPr>
            <p:spPr bwMode="auto">
              <a:xfrm>
                <a:off x="1799" y="3864"/>
                <a:ext cx="163" cy="162"/>
              </a:xfrm>
              <a:prstGeom prst="rect">
                <a:avLst/>
              </a:prstGeom>
              <a:noFill/>
              <a:ln w="11113" cap="rnd">
                <a:solidFill>
                  <a:srgbClr val="FF40F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80" name="Rectangle 519">
                <a:extLst>
                  <a:ext uri="{FF2B5EF4-FFF2-40B4-BE49-F238E27FC236}">
                    <a16:creationId xmlns:a16="http://schemas.microsoft.com/office/drawing/2014/main" id="{917D38CB-4578-D710-13B5-01ACF83F2BCD}"/>
                  </a:ext>
                </a:extLst>
              </p:cNvPr>
              <p:cNvSpPr>
                <a:spLocks noChangeArrowheads="1"/>
              </p:cNvSpPr>
              <p:nvPr/>
            </p:nvSpPr>
            <p:spPr bwMode="auto">
              <a:xfrm>
                <a:off x="1843" y="3876"/>
                <a:ext cx="94"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gency FB" panose="020B0503020202020204" pitchFamily="34" charset="0"/>
                  </a:rPr>
                  <a:t>UWB</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881" name="Rectangle 520">
                <a:extLst>
                  <a:ext uri="{FF2B5EF4-FFF2-40B4-BE49-F238E27FC236}">
                    <a16:creationId xmlns:a16="http://schemas.microsoft.com/office/drawing/2014/main" id="{8968527E-E74A-6244-6C9A-53BE3DDBE436}"/>
                  </a:ext>
                </a:extLst>
              </p:cNvPr>
              <p:cNvSpPr>
                <a:spLocks noChangeArrowheads="1"/>
              </p:cNvSpPr>
              <p:nvPr/>
            </p:nvSpPr>
            <p:spPr bwMode="auto">
              <a:xfrm>
                <a:off x="1848" y="3941"/>
                <a:ext cx="88"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gency FB" panose="020B0503020202020204" pitchFamily="34" charset="0"/>
                  </a:rPr>
                  <a:t>SP0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882" name="Rectangle 521">
                <a:extLst>
                  <a:ext uri="{FF2B5EF4-FFF2-40B4-BE49-F238E27FC236}">
                    <a16:creationId xmlns:a16="http://schemas.microsoft.com/office/drawing/2014/main" id="{0E1185A2-3B2B-9457-BCAE-BEBB15EE44C1}"/>
                  </a:ext>
                </a:extLst>
              </p:cNvPr>
              <p:cNvSpPr>
                <a:spLocks noChangeArrowheads="1"/>
              </p:cNvSpPr>
              <p:nvPr/>
            </p:nvSpPr>
            <p:spPr bwMode="auto">
              <a:xfrm>
                <a:off x="2522" y="3701"/>
                <a:ext cx="162" cy="163"/>
              </a:xfrm>
              <a:prstGeom prst="rect">
                <a:avLst/>
              </a:prstGeom>
              <a:solidFill>
                <a:srgbClr val="FFB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83" name="Rectangle 522">
                <a:extLst>
                  <a:ext uri="{FF2B5EF4-FFF2-40B4-BE49-F238E27FC236}">
                    <a16:creationId xmlns:a16="http://schemas.microsoft.com/office/drawing/2014/main" id="{47B66427-E56C-9FF4-0FAC-3C699C6576F9}"/>
                  </a:ext>
                </a:extLst>
              </p:cNvPr>
              <p:cNvSpPr>
                <a:spLocks noChangeArrowheads="1"/>
              </p:cNvSpPr>
              <p:nvPr/>
            </p:nvSpPr>
            <p:spPr bwMode="auto">
              <a:xfrm>
                <a:off x="2522" y="3701"/>
                <a:ext cx="162" cy="163"/>
              </a:xfrm>
              <a:prstGeom prst="rect">
                <a:avLst/>
              </a:prstGeom>
              <a:noFill/>
              <a:ln w="11113" cap="rnd">
                <a:solidFill>
                  <a:srgbClr val="FF40F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84" name="Rectangle 523">
                <a:extLst>
                  <a:ext uri="{FF2B5EF4-FFF2-40B4-BE49-F238E27FC236}">
                    <a16:creationId xmlns:a16="http://schemas.microsoft.com/office/drawing/2014/main" id="{1FD732D6-E2A1-DE0B-A183-AE4A3F1AB3F4}"/>
                  </a:ext>
                </a:extLst>
              </p:cNvPr>
              <p:cNvSpPr>
                <a:spLocks noChangeArrowheads="1"/>
              </p:cNvSpPr>
              <p:nvPr/>
            </p:nvSpPr>
            <p:spPr bwMode="auto">
              <a:xfrm>
                <a:off x="2566" y="3713"/>
                <a:ext cx="93"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gency FB" panose="020B0503020202020204" pitchFamily="34" charset="0"/>
                  </a:rPr>
                  <a:t>UWB</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885" name="Rectangle 524">
                <a:extLst>
                  <a:ext uri="{FF2B5EF4-FFF2-40B4-BE49-F238E27FC236}">
                    <a16:creationId xmlns:a16="http://schemas.microsoft.com/office/drawing/2014/main" id="{3B5FDAB9-769C-821E-458D-9004DEA8D310}"/>
                  </a:ext>
                </a:extLst>
              </p:cNvPr>
              <p:cNvSpPr>
                <a:spLocks noChangeArrowheads="1"/>
              </p:cNvSpPr>
              <p:nvPr/>
            </p:nvSpPr>
            <p:spPr bwMode="auto">
              <a:xfrm>
                <a:off x="2570" y="3778"/>
                <a:ext cx="88"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gency FB" panose="020B0503020202020204" pitchFamily="34" charset="0"/>
                  </a:rPr>
                  <a:t>SP0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886" name="Rectangle 525">
                <a:extLst>
                  <a:ext uri="{FF2B5EF4-FFF2-40B4-BE49-F238E27FC236}">
                    <a16:creationId xmlns:a16="http://schemas.microsoft.com/office/drawing/2014/main" id="{554442E1-7CE4-DB22-3976-3401DA9056BC}"/>
                  </a:ext>
                </a:extLst>
              </p:cNvPr>
              <p:cNvSpPr>
                <a:spLocks noChangeArrowheads="1"/>
              </p:cNvSpPr>
              <p:nvPr/>
            </p:nvSpPr>
            <p:spPr bwMode="auto">
              <a:xfrm>
                <a:off x="2341" y="3864"/>
                <a:ext cx="162" cy="162"/>
              </a:xfrm>
              <a:prstGeom prst="rect">
                <a:avLst/>
              </a:prstGeom>
              <a:solidFill>
                <a:srgbClr val="FFB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87" name="Rectangle 526">
                <a:extLst>
                  <a:ext uri="{FF2B5EF4-FFF2-40B4-BE49-F238E27FC236}">
                    <a16:creationId xmlns:a16="http://schemas.microsoft.com/office/drawing/2014/main" id="{297F0E0A-ECDA-A8A8-37ED-E34081729A62}"/>
                  </a:ext>
                </a:extLst>
              </p:cNvPr>
              <p:cNvSpPr>
                <a:spLocks noChangeArrowheads="1"/>
              </p:cNvSpPr>
              <p:nvPr/>
            </p:nvSpPr>
            <p:spPr bwMode="auto">
              <a:xfrm>
                <a:off x="2341" y="3864"/>
                <a:ext cx="162" cy="162"/>
              </a:xfrm>
              <a:prstGeom prst="rect">
                <a:avLst/>
              </a:prstGeom>
              <a:noFill/>
              <a:ln w="11113" cap="rnd">
                <a:solidFill>
                  <a:srgbClr val="FF40F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88" name="Rectangle 527">
                <a:extLst>
                  <a:ext uri="{FF2B5EF4-FFF2-40B4-BE49-F238E27FC236}">
                    <a16:creationId xmlns:a16="http://schemas.microsoft.com/office/drawing/2014/main" id="{3FEEC4A8-52C4-2514-6E3D-F7A8613FB298}"/>
                  </a:ext>
                </a:extLst>
              </p:cNvPr>
              <p:cNvSpPr>
                <a:spLocks noChangeArrowheads="1"/>
              </p:cNvSpPr>
              <p:nvPr/>
            </p:nvSpPr>
            <p:spPr bwMode="auto">
              <a:xfrm>
                <a:off x="2385" y="3876"/>
                <a:ext cx="93"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gency FB" panose="020B0503020202020204" pitchFamily="34" charset="0"/>
                  </a:rPr>
                  <a:t>UWB</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889" name="Rectangle 528">
                <a:extLst>
                  <a:ext uri="{FF2B5EF4-FFF2-40B4-BE49-F238E27FC236}">
                    <a16:creationId xmlns:a16="http://schemas.microsoft.com/office/drawing/2014/main" id="{D441BE4B-8C7F-F60D-938F-F9ECC0AF0BF5}"/>
                  </a:ext>
                </a:extLst>
              </p:cNvPr>
              <p:cNvSpPr>
                <a:spLocks noChangeArrowheads="1"/>
              </p:cNvSpPr>
              <p:nvPr/>
            </p:nvSpPr>
            <p:spPr bwMode="auto">
              <a:xfrm>
                <a:off x="2389" y="3941"/>
                <a:ext cx="89"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gency FB" panose="020B0503020202020204" pitchFamily="34" charset="0"/>
                  </a:rPr>
                  <a:t>SP0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890" name="Rectangle 529">
                <a:extLst>
                  <a:ext uri="{FF2B5EF4-FFF2-40B4-BE49-F238E27FC236}">
                    <a16:creationId xmlns:a16="http://schemas.microsoft.com/office/drawing/2014/main" id="{CA0F1559-0276-E521-93D5-8A934C6094B3}"/>
                  </a:ext>
                </a:extLst>
              </p:cNvPr>
              <p:cNvSpPr>
                <a:spLocks noChangeArrowheads="1"/>
              </p:cNvSpPr>
              <p:nvPr/>
            </p:nvSpPr>
            <p:spPr bwMode="auto">
              <a:xfrm>
                <a:off x="1055" y="2775"/>
                <a:ext cx="114" cy="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Agency FB" panose="020B0503020202020204" pitchFamily="34" charset="0"/>
                  </a:rPr>
                  <a:t>NBA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891" name="Rectangle 530">
                <a:extLst>
                  <a:ext uri="{FF2B5EF4-FFF2-40B4-BE49-F238E27FC236}">
                    <a16:creationId xmlns:a16="http://schemas.microsoft.com/office/drawing/2014/main" id="{EA1C8DB1-6612-2C62-7505-415DC7DE4B6F}"/>
                  </a:ext>
                </a:extLst>
              </p:cNvPr>
              <p:cNvSpPr>
                <a:spLocks noChangeArrowheads="1"/>
              </p:cNvSpPr>
              <p:nvPr/>
            </p:nvSpPr>
            <p:spPr bwMode="auto">
              <a:xfrm>
                <a:off x="1146" y="2775"/>
                <a:ext cx="45" cy="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Agency FB" panose="020B050302020202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892" name="Rectangle 531">
                <a:extLst>
                  <a:ext uri="{FF2B5EF4-FFF2-40B4-BE49-F238E27FC236}">
                    <a16:creationId xmlns:a16="http://schemas.microsoft.com/office/drawing/2014/main" id="{8493D66E-4BA7-ADC3-8634-72B3916E4620}"/>
                  </a:ext>
                </a:extLst>
              </p:cNvPr>
              <p:cNvSpPr>
                <a:spLocks noChangeArrowheads="1"/>
              </p:cNvSpPr>
              <p:nvPr/>
            </p:nvSpPr>
            <p:spPr bwMode="auto">
              <a:xfrm>
                <a:off x="1167" y="2775"/>
                <a:ext cx="243" cy="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Agency FB" panose="020B0503020202020204" pitchFamily="34" charset="0"/>
                  </a:rPr>
                  <a:t>UWB MMS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893" name="Rectangle 532">
                <a:extLst>
                  <a:ext uri="{FF2B5EF4-FFF2-40B4-BE49-F238E27FC236}">
                    <a16:creationId xmlns:a16="http://schemas.microsoft.com/office/drawing/2014/main" id="{563EB052-0571-7FBA-0488-543B36AB53FF}"/>
                  </a:ext>
                </a:extLst>
              </p:cNvPr>
              <p:cNvSpPr>
                <a:spLocks noChangeArrowheads="1"/>
              </p:cNvSpPr>
              <p:nvPr/>
            </p:nvSpPr>
            <p:spPr bwMode="auto">
              <a:xfrm>
                <a:off x="1110" y="3658"/>
                <a:ext cx="126" cy="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Agency FB" panose="020B0503020202020204" pitchFamily="34" charset="0"/>
                  </a:rPr>
                  <a:t>UWB</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894" name="Rectangle 533">
                <a:extLst>
                  <a:ext uri="{FF2B5EF4-FFF2-40B4-BE49-F238E27FC236}">
                    <a16:creationId xmlns:a16="http://schemas.microsoft.com/office/drawing/2014/main" id="{DC4FB509-B51F-ACBC-EFDE-3C605D4492E5}"/>
                  </a:ext>
                </a:extLst>
              </p:cNvPr>
              <p:cNvSpPr>
                <a:spLocks noChangeArrowheads="1"/>
              </p:cNvSpPr>
              <p:nvPr/>
            </p:nvSpPr>
            <p:spPr bwMode="auto">
              <a:xfrm>
                <a:off x="1212" y="3658"/>
                <a:ext cx="46" cy="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Agency FB" panose="020B050302020202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895" name="Rectangle 534">
                <a:extLst>
                  <a:ext uri="{FF2B5EF4-FFF2-40B4-BE49-F238E27FC236}">
                    <a16:creationId xmlns:a16="http://schemas.microsoft.com/office/drawing/2014/main" id="{8ED18CD3-F10C-686E-8ED0-0A9EFB84D867}"/>
                  </a:ext>
                </a:extLst>
              </p:cNvPr>
              <p:cNvSpPr>
                <a:spLocks noChangeArrowheads="1"/>
              </p:cNvSpPr>
              <p:nvPr/>
            </p:nvSpPr>
            <p:spPr bwMode="auto">
              <a:xfrm>
                <a:off x="1233" y="3658"/>
                <a:ext cx="115" cy="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Agency FB" panose="020B0503020202020204" pitchFamily="34" charset="0"/>
                  </a:rPr>
                  <a:t>only</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896" name="Rectangle 535">
                <a:extLst>
                  <a:ext uri="{FF2B5EF4-FFF2-40B4-BE49-F238E27FC236}">
                    <a16:creationId xmlns:a16="http://schemas.microsoft.com/office/drawing/2014/main" id="{8C494300-B063-C813-3BCF-89E4E76341F1}"/>
                  </a:ext>
                </a:extLst>
              </p:cNvPr>
              <p:cNvSpPr>
                <a:spLocks noChangeArrowheads="1"/>
              </p:cNvSpPr>
              <p:nvPr/>
            </p:nvSpPr>
            <p:spPr bwMode="auto">
              <a:xfrm>
                <a:off x="1075" y="3743"/>
                <a:ext cx="325"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Agency FB" panose="020B0503020202020204" pitchFamily="34" charset="0"/>
                  </a:rPr>
                  <a:t>(SP0 variant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897" name="Rectangle 536">
                <a:extLst>
                  <a:ext uri="{FF2B5EF4-FFF2-40B4-BE49-F238E27FC236}">
                    <a16:creationId xmlns:a16="http://schemas.microsoft.com/office/drawing/2014/main" id="{A70B7406-4766-F2D9-C652-C8A09F0E64BB}"/>
                  </a:ext>
                </a:extLst>
              </p:cNvPr>
              <p:cNvSpPr>
                <a:spLocks noChangeArrowheads="1"/>
              </p:cNvSpPr>
              <p:nvPr/>
            </p:nvSpPr>
            <p:spPr bwMode="auto">
              <a:xfrm>
                <a:off x="1088" y="3831"/>
                <a:ext cx="288"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Agency FB" panose="020B0503020202020204" pitchFamily="34" charset="0"/>
                  </a:rPr>
                  <a:t>of mode 15)</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898" name="Line 537">
                <a:extLst>
                  <a:ext uri="{FF2B5EF4-FFF2-40B4-BE49-F238E27FC236}">
                    <a16:creationId xmlns:a16="http://schemas.microsoft.com/office/drawing/2014/main" id="{E7D71F9D-8089-74DE-95FA-D3C4E971E190}"/>
                  </a:ext>
                </a:extLst>
              </p:cNvPr>
              <p:cNvSpPr>
                <a:spLocks noChangeShapeType="1"/>
              </p:cNvSpPr>
              <p:nvPr/>
            </p:nvSpPr>
            <p:spPr bwMode="auto">
              <a:xfrm>
                <a:off x="5712" y="3828"/>
                <a:ext cx="1264" cy="0"/>
              </a:xfrm>
              <a:prstGeom prst="line">
                <a:avLst/>
              </a:prstGeom>
              <a:noFill/>
              <a:ln w="635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99" name="Rectangle 538">
                <a:extLst>
                  <a:ext uri="{FF2B5EF4-FFF2-40B4-BE49-F238E27FC236}">
                    <a16:creationId xmlns:a16="http://schemas.microsoft.com/office/drawing/2014/main" id="{E3649342-071D-20E9-B335-60C962A1DB1E}"/>
                  </a:ext>
                </a:extLst>
              </p:cNvPr>
              <p:cNvSpPr>
                <a:spLocks noChangeArrowheads="1"/>
              </p:cNvSpPr>
              <p:nvPr/>
            </p:nvSpPr>
            <p:spPr bwMode="auto">
              <a:xfrm>
                <a:off x="5712" y="3665"/>
                <a:ext cx="163" cy="163"/>
              </a:xfrm>
              <a:prstGeom prst="rect">
                <a:avLst/>
              </a:prstGeom>
              <a:solidFill>
                <a:srgbClr val="FFB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00" name="Rectangle 539">
                <a:extLst>
                  <a:ext uri="{FF2B5EF4-FFF2-40B4-BE49-F238E27FC236}">
                    <a16:creationId xmlns:a16="http://schemas.microsoft.com/office/drawing/2014/main" id="{13144F7C-2B51-78AE-A79F-DD42C7B4C838}"/>
                  </a:ext>
                </a:extLst>
              </p:cNvPr>
              <p:cNvSpPr>
                <a:spLocks noChangeArrowheads="1"/>
              </p:cNvSpPr>
              <p:nvPr/>
            </p:nvSpPr>
            <p:spPr bwMode="auto">
              <a:xfrm>
                <a:off x="5712" y="3665"/>
                <a:ext cx="163" cy="163"/>
              </a:xfrm>
              <a:prstGeom prst="rect">
                <a:avLst/>
              </a:prstGeom>
              <a:noFill/>
              <a:ln w="12700" cap="rnd">
                <a:solidFill>
                  <a:srgbClr val="FF40F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01" name="Rectangle 540">
                <a:extLst>
                  <a:ext uri="{FF2B5EF4-FFF2-40B4-BE49-F238E27FC236}">
                    <a16:creationId xmlns:a16="http://schemas.microsoft.com/office/drawing/2014/main" id="{C3211A4C-2C6D-6500-1896-86758CE823E7}"/>
                  </a:ext>
                </a:extLst>
              </p:cNvPr>
              <p:cNvSpPr>
                <a:spLocks noChangeArrowheads="1"/>
              </p:cNvSpPr>
              <p:nvPr/>
            </p:nvSpPr>
            <p:spPr bwMode="auto">
              <a:xfrm>
                <a:off x="5756" y="3677"/>
                <a:ext cx="93"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gency FB" panose="020B0503020202020204" pitchFamily="34" charset="0"/>
                  </a:rPr>
                  <a:t>UWB</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02" name="Rectangle 541">
                <a:extLst>
                  <a:ext uri="{FF2B5EF4-FFF2-40B4-BE49-F238E27FC236}">
                    <a16:creationId xmlns:a16="http://schemas.microsoft.com/office/drawing/2014/main" id="{32A67E71-9C9C-A090-08F0-D690DC688FAD}"/>
                  </a:ext>
                </a:extLst>
              </p:cNvPr>
              <p:cNvSpPr>
                <a:spLocks noChangeArrowheads="1"/>
              </p:cNvSpPr>
              <p:nvPr/>
            </p:nvSpPr>
            <p:spPr bwMode="auto">
              <a:xfrm>
                <a:off x="5760" y="3742"/>
                <a:ext cx="89"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gency FB" panose="020B0503020202020204" pitchFamily="34" charset="0"/>
                  </a:rPr>
                  <a:t>SP0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03" name="Line 542">
                <a:extLst>
                  <a:ext uri="{FF2B5EF4-FFF2-40B4-BE49-F238E27FC236}">
                    <a16:creationId xmlns:a16="http://schemas.microsoft.com/office/drawing/2014/main" id="{83019286-7ECD-960E-9169-C7E38039C1C9}"/>
                  </a:ext>
                </a:extLst>
              </p:cNvPr>
              <p:cNvSpPr>
                <a:spLocks noChangeShapeType="1"/>
              </p:cNvSpPr>
              <p:nvPr/>
            </p:nvSpPr>
            <p:spPr bwMode="auto">
              <a:xfrm>
                <a:off x="5712" y="3593"/>
                <a:ext cx="181" cy="0"/>
              </a:xfrm>
              <a:prstGeom prst="line">
                <a:avLst/>
              </a:prstGeom>
              <a:noFill/>
              <a:ln w="635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04" name="Freeform 543">
                <a:extLst>
                  <a:ext uri="{FF2B5EF4-FFF2-40B4-BE49-F238E27FC236}">
                    <a16:creationId xmlns:a16="http://schemas.microsoft.com/office/drawing/2014/main" id="{71FE5CEA-0D69-E5AA-DD38-1224C913A7F7}"/>
                  </a:ext>
                </a:extLst>
              </p:cNvPr>
              <p:cNvSpPr>
                <a:spLocks/>
              </p:cNvSpPr>
              <p:nvPr/>
            </p:nvSpPr>
            <p:spPr bwMode="auto">
              <a:xfrm>
                <a:off x="5712" y="3580"/>
                <a:ext cx="26" cy="26"/>
              </a:xfrm>
              <a:custGeom>
                <a:avLst/>
                <a:gdLst>
                  <a:gd name="T0" fmla="*/ 26 w 26"/>
                  <a:gd name="T1" fmla="*/ 0 h 26"/>
                  <a:gd name="T2" fmla="*/ 0 w 26"/>
                  <a:gd name="T3" fmla="*/ 13 h 26"/>
                  <a:gd name="T4" fmla="*/ 26 w 26"/>
                  <a:gd name="T5" fmla="*/ 26 h 26"/>
                </a:gdLst>
                <a:ahLst/>
                <a:cxnLst>
                  <a:cxn ang="0">
                    <a:pos x="T0" y="T1"/>
                  </a:cxn>
                  <a:cxn ang="0">
                    <a:pos x="T2" y="T3"/>
                  </a:cxn>
                  <a:cxn ang="0">
                    <a:pos x="T4" y="T5"/>
                  </a:cxn>
                </a:cxnLst>
                <a:rect l="0" t="0" r="r" b="b"/>
                <a:pathLst>
                  <a:path w="26" h="26">
                    <a:moveTo>
                      <a:pt x="26" y="0"/>
                    </a:moveTo>
                    <a:lnTo>
                      <a:pt x="0" y="13"/>
                    </a:lnTo>
                    <a:lnTo>
                      <a:pt x="26" y="26"/>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05" name="Freeform 544">
                <a:extLst>
                  <a:ext uri="{FF2B5EF4-FFF2-40B4-BE49-F238E27FC236}">
                    <a16:creationId xmlns:a16="http://schemas.microsoft.com/office/drawing/2014/main" id="{C809D19F-1FE8-1B43-A721-7ADF32F648F3}"/>
                  </a:ext>
                </a:extLst>
              </p:cNvPr>
              <p:cNvSpPr>
                <a:spLocks/>
              </p:cNvSpPr>
              <p:nvPr/>
            </p:nvSpPr>
            <p:spPr bwMode="auto">
              <a:xfrm>
                <a:off x="5867" y="3580"/>
                <a:ext cx="26" cy="26"/>
              </a:xfrm>
              <a:custGeom>
                <a:avLst/>
                <a:gdLst>
                  <a:gd name="T0" fmla="*/ 0 w 26"/>
                  <a:gd name="T1" fmla="*/ 26 h 26"/>
                  <a:gd name="T2" fmla="*/ 26 w 26"/>
                  <a:gd name="T3" fmla="*/ 13 h 26"/>
                  <a:gd name="T4" fmla="*/ 0 w 26"/>
                  <a:gd name="T5" fmla="*/ 0 h 26"/>
                </a:gdLst>
                <a:ahLst/>
                <a:cxnLst>
                  <a:cxn ang="0">
                    <a:pos x="T0" y="T1"/>
                  </a:cxn>
                  <a:cxn ang="0">
                    <a:pos x="T2" y="T3"/>
                  </a:cxn>
                  <a:cxn ang="0">
                    <a:pos x="T4" y="T5"/>
                  </a:cxn>
                </a:cxnLst>
                <a:rect l="0" t="0" r="r" b="b"/>
                <a:pathLst>
                  <a:path w="26" h="26">
                    <a:moveTo>
                      <a:pt x="0" y="26"/>
                    </a:moveTo>
                    <a:lnTo>
                      <a:pt x="26" y="13"/>
                    </a:lnTo>
                    <a:lnTo>
                      <a:pt x="0" y="0"/>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06" name="Rectangle 545">
                <a:extLst>
                  <a:ext uri="{FF2B5EF4-FFF2-40B4-BE49-F238E27FC236}">
                    <a16:creationId xmlns:a16="http://schemas.microsoft.com/office/drawing/2014/main" id="{531C6040-B15D-5DF5-A89F-4E62069EC5BA}"/>
                  </a:ext>
                </a:extLst>
              </p:cNvPr>
              <p:cNvSpPr>
                <a:spLocks noChangeArrowheads="1"/>
              </p:cNvSpPr>
              <p:nvPr/>
            </p:nvSpPr>
            <p:spPr bwMode="auto">
              <a:xfrm>
                <a:off x="5776" y="3513"/>
                <a:ext cx="83" cy="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gency FB" panose="020B0503020202020204" pitchFamily="34" charset="0"/>
                  </a:rPr>
                  <a:t>var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07" name="Freeform 546">
                <a:extLst>
                  <a:ext uri="{FF2B5EF4-FFF2-40B4-BE49-F238E27FC236}">
                    <a16:creationId xmlns:a16="http://schemas.microsoft.com/office/drawing/2014/main" id="{1DB1B322-544E-444E-A99D-EC91C3450BC7}"/>
                  </a:ext>
                </a:extLst>
              </p:cNvPr>
              <p:cNvSpPr>
                <a:spLocks noEditPoints="1"/>
              </p:cNvSpPr>
              <p:nvPr/>
            </p:nvSpPr>
            <p:spPr bwMode="auto">
              <a:xfrm>
                <a:off x="6071" y="3420"/>
                <a:ext cx="4" cy="599"/>
              </a:xfrm>
              <a:custGeom>
                <a:avLst/>
                <a:gdLst>
                  <a:gd name="T0" fmla="*/ 0 w 14"/>
                  <a:gd name="T1" fmla="*/ 47 h 2213"/>
                  <a:gd name="T2" fmla="*/ 14 w 14"/>
                  <a:gd name="T3" fmla="*/ 87 h 2213"/>
                  <a:gd name="T4" fmla="*/ 0 w 14"/>
                  <a:gd name="T5" fmla="*/ 87 h 2213"/>
                  <a:gd name="T6" fmla="*/ 14 w 14"/>
                  <a:gd name="T7" fmla="*/ 207 h 2213"/>
                  <a:gd name="T8" fmla="*/ 7 w 14"/>
                  <a:gd name="T9" fmla="*/ 160 h 2213"/>
                  <a:gd name="T10" fmla="*/ 7 w 14"/>
                  <a:gd name="T11" fmla="*/ 293 h 2213"/>
                  <a:gd name="T12" fmla="*/ 14 w 14"/>
                  <a:gd name="T13" fmla="*/ 247 h 2213"/>
                  <a:gd name="T14" fmla="*/ 0 w 14"/>
                  <a:gd name="T15" fmla="*/ 367 h 2213"/>
                  <a:gd name="T16" fmla="*/ 14 w 14"/>
                  <a:gd name="T17" fmla="*/ 407 h 2213"/>
                  <a:gd name="T18" fmla="*/ 0 w 14"/>
                  <a:gd name="T19" fmla="*/ 407 h 2213"/>
                  <a:gd name="T20" fmla="*/ 14 w 14"/>
                  <a:gd name="T21" fmla="*/ 527 h 2213"/>
                  <a:gd name="T22" fmla="*/ 7 w 14"/>
                  <a:gd name="T23" fmla="*/ 480 h 2213"/>
                  <a:gd name="T24" fmla="*/ 7 w 14"/>
                  <a:gd name="T25" fmla="*/ 613 h 2213"/>
                  <a:gd name="T26" fmla="*/ 14 w 14"/>
                  <a:gd name="T27" fmla="*/ 567 h 2213"/>
                  <a:gd name="T28" fmla="*/ 0 w 14"/>
                  <a:gd name="T29" fmla="*/ 687 h 2213"/>
                  <a:gd name="T30" fmla="*/ 14 w 14"/>
                  <a:gd name="T31" fmla="*/ 727 h 2213"/>
                  <a:gd name="T32" fmla="*/ 0 w 14"/>
                  <a:gd name="T33" fmla="*/ 727 h 2213"/>
                  <a:gd name="T34" fmla="*/ 14 w 14"/>
                  <a:gd name="T35" fmla="*/ 847 h 2213"/>
                  <a:gd name="T36" fmla="*/ 7 w 14"/>
                  <a:gd name="T37" fmla="*/ 800 h 2213"/>
                  <a:gd name="T38" fmla="*/ 7 w 14"/>
                  <a:gd name="T39" fmla="*/ 933 h 2213"/>
                  <a:gd name="T40" fmla="*/ 14 w 14"/>
                  <a:gd name="T41" fmla="*/ 887 h 2213"/>
                  <a:gd name="T42" fmla="*/ 0 w 14"/>
                  <a:gd name="T43" fmla="*/ 1007 h 2213"/>
                  <a:gd name="T44" fmla="*/ 14 w 14"/>
                  <a:gd name="T45" fmla="*/ 1047 h 2213"/>
                  <a:gd name="T46" fmla="*/ 0 w 14"/>
                  <a:gd name="T47" fmla="*/ 1047 h 2213"/>
                  <a:gd name="T48" fmla="*/ 14 w 14"/>
                  <a:gd name="T49" fmla="*/ 1167 h 2213"/>
                  <a:gd name="T50" fmla="*/ 7 w 14"/>
                  <a:gd name="T51" fmla="*/ 1120 h 2213"/>
                  <a:gd name="T52" fmla="*/ 7 w 14"/>
                  <a:gd name="T53" fmla="*/ 1253 h 2213"/>
                  <a:gd name="T54" fmla="*/ 14 w 14"/>
                  <a:gd name="T55" fmla="*/ 1207 h 2213"/>
                  <a:gd name="T56" fmla="*/ 0 w 14"/>
                  <a:gd name="T57" fmla="*/ 1327 h 2213"/>
                  <a:gd name="T58" fmla="*/ 14 w 14"/>
                  <a:gd name="T59" fmla="*/ 1367 h 2213"/>
                  <a:gd name="T60" fmla="*/ 0 w 14"/>
                  <a:gd name="T61" fmla="*/ 1367 h 2213"/>
                  <a:gd name="T62" fmla="*/ 14 w 14"/>
                  <a:gd name="T63" fmla="*/ 1487 h 2213"/>
                  <a:gd name="T64" fmla="*/ 7 w 14"/>
                  <a:gd name="T65" fmla="*/ 1440 h 2213"/>
                  <a:gd name="T66" fmla="*/ 7 w 14"/>
                  <a:gd name="T67" fmla="*/ 1573 h 2213"/>
                  <a:gd name="T68" fmla="*/ 14 w 14"/>
                  <a:gd name="T69" fmla="*/ 1527 h 2213"/>
                  <a:gd name="T70" fmla="*/ 0 w 14"/>
                  <a:gd name="T71" fmla="*/ 1647 h 2213"/>
                  <a:gd name="T72" fmla="*/ 14 w 14"/>
                  <a:gd name="T73" fmla="*/ 1687 h 2213"/>
                  <a:gd name="T74" fmla="*/ 0 w 14"/>
                  <a:gd name="T75" fmla="*/ 1687 h 2213"/>
                  <a:gd name="T76" fmla="*/ 14 w 14"/>
                  <a:gd name="T77" fmla="*/ 1807 h 2213"/>
                  <a:gd name="T78" fmla="*/ 7 w 14"/>
                  <a:gd name="T79" fmla="*/ 1760 h 2213"/>
                  <a:gd name="T80" fmla="*/ 7 w 14"/>
                  <a:gd name="T81" fmla="*/ 1893 h 2213"/>
                  <a:gd name="T82" fmla="*/ 14 w 14"/>
                  <a:gd name="T83" fmla="*/ 1847 h 2213"/>
                  <a:gd name="T84" fmla="*/ 0 w 14"/>
                  <a:gd name="T85" fmla="*/ 1967 h 2213"/>
                  <a:gd name="T86" fmla="*/ 14 w 14"/>
                  <a:gd name="T87" fmla="*/ 2007 h 2213"/>
                  <a:gd name="T88" fmla="*/ 0 w 14"/>
                  <a:gd name="T89" fmla="*/ 2007 h 2213"/>
                  <a:gd name="T90" fmla="*/ 14 w 14"/>
                  <a:gd name="T91" fmla="*/ 2127 h 2213"/>
                  <a:gd name="T92" fmla="*/ 7 w 14"/>
                  <a:gd name="T93" fmla="*/ 2080 h 2213"/>
                  <a:gd name="T94" fmla="*/ 7 w 14"/>
                  <a:gd name="T95" fmla="*/ 2213 h 2213"/>
                  <a:gd name="T96" fmla="*/ 14 w 14"/>
                  <a:gd name="T97" fmla="*/ 2167 h 2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4" h="2213">
                    <a:moveTo>
                      <a:pt x="14" y="7"/>
                    </a:moveTo>
                    <a:lnTo>
                      <a:pt x="14" y="47"/>
                    </a:lnTo>
                    <a:cubicBezTo>
                      <a:pt x="14" y="50"/>
                      <a:pt x="11" y="53"/>
                      <a:pt x="7" y="53"/>
                    </a:cubicBezTo>
                    <a:cubicBezTo>
                      <a:pt x="3" y="53"/>
                      <a:pt x="0" y="50"/>
                      <a:pt x="0" y="47"/>
                    </a:cubicBezTo>
                    <a:lnTo>
                      <a:pt x="0" y="7"/>
                    </a:lnTo>
                    <a:cubicBezTo>
                      <a:pt x="0" y="3"/>
                      <a:pt x="3" y="0"/>
                      <a:pt x="7" y="0"/>
                    </a:cubicBezTo>
                    <a:cubicBezTo>
                      <a:pt x="11" y="0"/>
                      <a:pt x="14" y="3"/>
                      <a:pt x="14" y="7"/>
                    </a:cubicBezTo>
                    <a:close/>
                    <a:moveTo>
                      <a:pt x="14" y="87"/>
                    </a:moveTo>
                    <a:lnTo>
                      <a:pt x="14" y="127"/>
                    </a:lnTo>
                    <a:cubicBezTo>
                      <a:pt x="14" y="130"/>
                      <a:pt x="11" y="133"/>
                      <a:pt x="7" y="133"/>
                    </a:cubicBezTo>
                    <a:cubicBezTo>
                      <a:pt x="3" y="133"/>
                      <a:pt x="0" y="130"/>
                      <a:pt x="0" y="127"/>
                    </a:cubicBezTo>
                    <a:lnTo>
                      <a:pt x="0" y="87"/>
                    </a:lnTo>
                    <a:cubicBezTo>
                      <a:pt x="0" y="83"/>
                      <a:pt x="3" y="80"/>
                      <a:pt x="7" y="80"/>
                    </a:cubicBezTo>
                    <a:cubicBezTo>
                      <a:pt x="11" y="80"/>
                      <a:pt x="14" y="83"/>
                      <a:pt x="14" y="87"/>
                    </a:cubicBezTo>
                    <a:close/>
                    <a:moveTo>
                      <a:pt x="14" y="167"/>
                    </a:moveTo>
                    <a:lnTo>
                      <a:pt x="14" y="207"/>
                    </a:lnTo>
                    <a:cubicBezTo>
                      <a:pt x="14" y="210"/>
                      <a:pt x="11" y="213"/>
                      <a:pt x="7" y="213"/>
                    </a:cubicBezTo>
                    <a:cubicBezTo>
                      <a:pt x="3" y="213"/>
                      <a:pt x="0" y="210"/>
                      <a:pt x="0" y="207"/>
                    </a:cubicBezTo>
                    <a:lnTo>
                      <a:pt x="0" y="167"/>
                    </a:lnTo>
                    <a:cubicBezTo>
                      <a:pt x="0" y="163"/>
                      <a:pt x="3" y="160"/>
                      <a:pt x="7" y="160"/>
                    </a:cubicBezTo>
                    <a:cubicBezTo>
                      <a:pt x="11" y="160"/>
                      <a:pt x="14" y="163"/>
                      <a:pt x="14" y="167"/>
                    </a:cubicBezTo>
                    <a:close/>
                    <a:moveTo>
                      <a:pt x="14" y="247"/>
                    </a:moveTo>
                    <a:lnTo>
                      <a:pt x="14" y="287"/>
                    </a:lnTo>
                    <a:cubicBezTo>
                      <a:pt x="14" y="290"/>
                      <a:pt x="11" y="293"/>
                      <a:pt x="7" y="293"/>
                    </a:cubicBezTo>
                    <a:cubicBezTo>
                      <a:pt x="3" y="293"/>
                      <a:pt x="0" y="290"/>
                      <a:pt x="0" y="287"/>
                    </a:cubicBezTo>
                    <a:lnTo>
                      <a:pt x="0" y="247"/>
                    </a:lnTo>
                    <a:cubicBezTo>
                      <a:pt x="0" y="243"/>
                      <a:pt x="3" y="240"/>
                      <a:pt x="7" y="240"/>
                    </a:cubicBezTo>
                    <a:cubicBezTo>
                      <a:pt x="11" y="240"/>
                      <a:pt x="14" y="243"/>
                      <a:pt x="14" y="247"/>
                    </a:cubicBezTo>
                    <a:close/>
                    <a:moveTo>
                      <a:pt x="14" y="327"/>
                    </a:moveTo>
                    <a:lnTo>
                      <a:pt x="14" y="367"/>
                    </a:lnTo>
                    <a:cubicBezTo>
                      <a:pt x="14" y="370"/>
                      <a:pt x="11" y="373"/>
                      <a:pt x="7" y="373"/>
                    </a:cubicBezTo>
                    <a:cubicBezTo>
                      <a:pt x="3" y="373"/>
                      <a:pt x="0" y="370"/>
                      <a:pt x="0" y="367"/>
                    </a:cubicBezTo>
                    <a:lnTo>
                      <a:pt x="0" y="327"/>
                    </a:lnTo>
                    <a:cubicBezTo>
                      <a:pt x="0" y="323"/>
                      <a:pt x="3" y="320"/>
                      <a:pt x="7" y="320"/>
                    </a:cubicBezTo>
                    <a:cubicBezTo>
                      <a:pt x="11" y="320"/>
                      <a:pt x="14" y="323"/>
                      <a:pt x="14" y="327"/>
                    </a:cubicBezTo>
                    <a:close/>
                    <a:moveTo>
                      <a:pt x="14" y="407"/>
                    </a:moveTo>
                    <a:lnTo>
                      <a:pt x="14" y="447"/>
                    </a:lnTo>
                    <a:cubicBezTo>
                      <a:pt x="14" y="450"/>
                      <a:pt x="11" y="453"/>
                      <a:pt x="7" y="453"/>
                    </a:cubicBezTo>
                    <a:cubicBezTo>
                      <a:pt x="3" y="453"/>
                      <a:pt x="0" y="450"/>
                      <a:pt x="0" y="447"/>
                    </a:cubicBezTo>
                    <a:lnTo>
                      <a:pt x="0" y="407"/>
                    </a:lnTo>
                    <a:cubicBezTo>
                      <a:pt x="0" y="403"/>
                      <a:pt x="3" y="400"/>
                      <a:pt x="7" y="400"/>
                    </a:cubicBezTo>
                    <a:cubicBezTo>
                      <a:pt x="11" y="400"/>
                      <a:pt x="14" y="403"/>
                      <a:pt x="14" y="407"/>
                    </a:cubicBezTo>
                    <a:close/>
                    <a:moveTo>
                      <a:pt x="14" y="487"/>
                    </a:moveTo>
                    <a:lnTo>
                      <a:pt x="14" y="527"/>
                    </a:lnTo>
                    <a:cubicBezTo>
                      <a:pt x="14" y="530"/>
                      <a:pt x="11" y="533"/>
                      <a:pt x="7" y="533"/>
                    </a:cubicBezTo>
                    <a:cubicBezTo>
                      <a:pt x="3" y="533"/>
                      <a:pt x="0" y="530"/>
                      <a:pt x="0" y="527"/>
                    </a:cubicBezTo>
                    <a:lnTo>
                      <a:pt x="0" y="487"/>
                    </a:lnTo>
                    <a:cubicBezTo>
                      <a:pt x="0" y="483"/>
                      <a:pt x="3" y="480"/>
                      <a:pt x="7" y="480"/>
                    </a:cubicBezTo>
                    <a:cubicBezTo>
                      <a:pt x="11" y="480"/>
                      <a:pt x="14" y="483"/>
                      <a:pt x="14" y="487"/>
                    </a:cubicBezTo>
                    <a:close/>
                    <a:moveTo>
                      <a:pt x="14" y="567"/>
                    </a:moveTo>
                    <a:lnTo>
                      <a:pt x="14" y="607"/>
                    </a:lnTo>
                    <a:cubicBezTo>
                      <a:pt x="14" y="610"/>
                      <a:pt x="11" y="613"/>
                      <a:pt x="7" y="613"/>
                    </a:cubicBezTo>
                    <a:cubicBezTo>
                      <a:pt x="3" y="613"/>
                      <a:pt x="0" y="610"/>
                      <a:pt x="0" y="607"/>
                    </a:cubicBezTo>
                    <a:lnTo>
                      <a:pt x="0" y="567"/>
                    </a:lnTo>
                    <a:cubicBezTo>
                      <a:pt x="0" y="563"/>
                      <a:pt x="3" y="560"/>
                      <a:pt x="7" y="560"/>
                    </a:cubicBezTo>
                    <a:cubicBezTo>
                      <a:pt x="11" y="560"/>
                      <a:pt x="14" y="563"/>
                      <a:pt x="14" y="567"/>
                    </a:cubicBezTo>
                    <a:close/>
                    <a:moveTo>
                      <a:pt x="14" y="647"/>
                    </a:moveTo>
                    <a:lnTo>
                      <a:pt x="14" y="687"/>
                    </a:lnTo>
                    <a:cubicBezTo>
                      <a:pt x="14" y="690"/>
                      <a:pt x="11" y="693"/>
                      <a:pt x="7" y="693"/>
                    </a:cubicBezTo>
                    <a:cubicBezTo>
                      <a:pt x="3" y="693"/>
                      <a:pt x="0" y="690"/>
                      <a:pt x="0" y="687"/>
                    </a:cubicBezTo>
                    <a:lnTo>
                      <a:pt x="0" y="647"/>
                    </a:lnTo>
                    <a:cubicBezTo>
                      <a:pt x="0" y="643"/>
                      <a:pt x="3" y="640"/>
                      <a:pt x="7" y="640"/>
                    </a:cubicBezTo>
                    <a:cubicBezTo>
                      <a:pt x="11" y="640"/>
                      <a:pt x="14" y="643"/>
                      <a:pt x="14" y="647"/>
                    </a:cubicBezTo>
                    <a:close/>
                    <a:moveTo>
                      <a:pt x="14" y="727"/>
                    </a:moveTo>
                    <a:lnTo>
                      <a:pt x="14" y="767"/>
                    </a:lnTo>
                    <a:cubicBezTo>
                      <a:pt x="14" y="770"/>
                      <a:pt x="11" y="773"/>
                      <a:pt x="7" y="773"/>
                    </a:cubicBezTo>
                    <a:cubicBezTo>
                      <a:pt x="3" y="773"/>
                      <a:pt x="0" y="770"/>
                      <a:pt x="0" y="767"/>
                    </a:cubicBezTo>
                    <a:lnTo>
                      <a:pt x="0" y="727"/>
                    </a:lnTo>
                    <a:cubicBezTo>
                      <a:pt x="0" y="723"/>
                      <a:pt x="3" y="720"/>
                      <a:pt x="7" y="720"/>
                    </a:cubicBezTo>
                    <a:cubicBezTo>
                      <a:pt x="11" y="720"/>
                      <a:pt x="14" y="723"/>
                      <a:pt x="14" y="727"/>
                    </a:cubicBezTo>
                    <a:close/>
                    <a:moveTo>
                      <a:pt x="14" y="807"/>
                    </a:moveTo>
                    <a:lnTo>
                      <a:pt x="14" y="847"/>
                    </a:lnTo>
                    <a:cubicBezTo>
                      <a:pt x="14" y="850"/>
                      <a:pt x="11" y="853"/>
                      <a:pt x="7" y="853"/>
                    </a:cubicBezTo>
                    <a:cubicBezTo>
                      <a:pt x="3" y="853"/>
                      <a:pt x="0" y="850"/>
                      <a:pt x="0" y="847"/>
                    </a:cubicBezTo>
                    <a:lnTo>
                      <a:pt x="0" y="807"/>
                    </a:lnTo>
                    <a:cubicBezTo>
                      <a:pt x="0" y="803"/>
                      <a:pt x="3" y="800"/>
                      <a:pt x="7" y="800"/>
                    </a:cubicBezTo>
                    <a:cubicBezTo>
                      <a:pt x="11" y="800"/>
                      <a:pt x="14" y="803"/>
                      <a:pt x="14" y="807"/>
                    </a:cubicBezTo>
                    <a:close/>
                    <a:moveTo>
                      <a:pt x="14" y="887"/>
                    </a:moveTo>
                    <a:lnTo>
                      <a:pt x="14" y="927"/>
                    </a:lnTo>
                    <a:cubicBezTo>
                      <a:pt x="14" y="930"/>
                      <a:pt x="11" y="933"/>
                      <a:pt x="7" y="933"/>
                    </a:cubicBezTo>
                    <a:cubicBezTo>
                      <a:pt x="3" y="933"/>
                      <a:pt x="0" y="930"/>
                      <a:pt x="0" y="927"/>
                    </a:cubicBezTo>
                    <a:lnTo>
                      <a:pt x="0" y="887"/>
                    </a:lnTo>
                    <a:cubicBezTo>
                      <a:pt x="0" y="883"/>
                      <a:pt x="3" y="880"/>
                      <a:pt x="7" y="880"/>
                    </a:cubicBezTo>
                    <a:cubicBezTo>
                      <a:pt x="11" y="880"/>
                      <a:pt x="14" y="883"/>
                      <a:pt x="14" y="887"/>
                    </a:cubicBezTo>
                    <a:close/>
                    <a:moveTo>
                      <a:pt x="14" y="967"/>
                    </a:moveTo>
                    <a:lnTo>
                      <a:pt x="14" y="1007"/>
                    </a:lnTo>
                    <a:cubicBezTo>
                      <a:pt x="14" y="1010"/>
                      <a:pt x="11" y="1013"/>
                      <a:pt x="7" y="1013"/>
                    </a:cubicBezTo>
                    <a:cubicBezTo>
                      <a:pt x="3" y="1013"/>
                      <a:pt x="0" y="1010"/>
                      <a:pt x="0" y="1007"/>
                    </a:cubicBezTo>
                    <a:lnTo>
                      <a:pt x="0" y="967"/>
                    </a:lnTo>
                    <a:cubicBezTo>
                      <a:pt x="0" y="963"/>
                      <a:pt x="3" y="960"/>
                      <a:pt x="7" y="960"/>
                    </a:cubicBezTo>
                    <a:cubicBezTo>
                      <a:pt x="11" y="960"/>
                      <a:pt x="14" y="963"/>
                      <a:pt x="14" y="967"/>
                    </a:cubicBezTo>
                    <a:close/>
                    <a:moveTo>
                      <a:pt x="14" y="1047"/>
                    </a:moveTo>
                    <a:lnTo>
                      <a:pt x="14" y="1087"/>
                    </a:lnTo>
                    <a:cubicBezTo>
                      <a:pt x="14" y="1090"/>
                      <a:pt x="11" y="1093"/>
                      <a:pt x="7" y="1093"/>
                    </a:cubicBezTo>
                    <a:cubicBezTo>
                      <a:pt x="3" y="1093"/>
                      <a:pt x="0" y="1090"/>
                      <a:pt x="0" y="1087"/>
                    </a:cubicBezTo>
                    <a:lnTo>
                      <a:pt x="0" y="1047"/>
                    </a:lnTo>
                    <a:cubicBezTo>
                      <a:pt x="0" y="1043"/>
                      <a:pt x="3" y="1040"/>
                      <a:pt x="7" y="1040"/>
                    </a:cubicBezTo>
                    <a:cubicBezTo>
                      <a:pt x="11" y="1040"/>
                      <a:pt x="14" y="1043"/>
                      <a:pt x="14" y="1047"/>
                    </a:cubicBezTo>
                    <a:close/>
                    <a:moveTo>
                      <a:pt x="14" y="1127"/>
                    </a:moveTo>
                    <a:lnTo>
                      <a:pt x="14" y="1167"/>
                    </a:lnTo>
                    <a:cubicBezTo>
                      <a:pt x="14" y="1170"/>
                      <a:pt x="11" y="1173"/>
                      <a:pt x="7" y="1173"/>
                    </a:cubicBezTo>
                    <a:cubicBezTo>
                      <a:pt x="3" y="1173"/>
                      <a:pt x="0" y="1170"/>
                      <a:pt x="0" y="1167"/>
                    </a:cubicBezTo>
                    <a:lnTo>
                      <a:pt x="0" y="1127"/>
                    </a:lnTo>
                    <a:cubicBezTo>
                      <a:pt x="0" y="1123"/>
                      <a:pt x="3" y="1120"/>
                      <a:pt x="7" y="1120"/>
                    </a:cubicBezTo>
                    <a:cubicBezTo>
                      <a:pt x="11" y="1120"/>
                      <a:pt x="14" y="1123"/>
                      <a:pt x="14" y="1127"/>
                    </a:cubicBezTo>
                    <a:close/>
                    <a:moveTo>
                      <a:pt x="14" y="1207"/>
                    </a:moveTo>
                    <a:lnTo>
                      <a:pt x="14" y="1247"/>
                    </a:lnTo>
                    <a:cubicBezTo>
                      <a:pt x="14" y="1250"/>
                      <a:pt x="11" y="1253"/>
                      <a:pt x="7" y="1253"/>
                    </a:cubicBezTo>
                    <a:cubicBezTo>
                      <a:pt x="3" y="1253"/>
                      <a:pt x="0" y="1250"/>
                      <a:pt x="0" y="1247"/>
                    </a:cubicBezTo>
                    <a:lnTo>
                      <a:pt x="0" y="1207"/>
                    </a:lnTo>
                    <a:cubicBezTo>
                      <a:pt x="0" y="1203"/>
                      <a:pt x="3" y="1200"/>
                      <a:pt x="7" y="1200"/>
                    </a:cubicBezTo>
                    <a:cubicBezTo>
                      <a:pt x="11" y="1200"/>
                      <a:pt x="14" y="1203"/>
                      <a:pt x="14" y="1207"/>
                    </a:cubicBezTo>
                    <a:close/>
                    <a:moveTo>
                      <a:pt x="14" y="1287"/>
                    </a:moveTo>
                    <a:lnTo>
                      <a:pt x="14" y="1327"/>
                    </a:lnTo>
                    <a:cubicBezTo>
                      <a:pt x="14" y="1330"/>
                      <a:pt x="11" y="1333"/>
                      <a:pt x="7" y="1333"/>
                    </a:cubicBezTo>
                    <a:cubicBezTo>
                      <a:pt x="3" y="1333"/>
                      <a:pt x="0" y="1330"/>
                      <a:pt x="0" y="1327"/>
                    </a:cubicBezTo>
                    <a:lnTo>
                      <a:pt x="0" y="1287"/>
                    </a:lnTo>
                    <a:cubicBezTo>
                      <a:pt x="0" y="1283"/>
                      <a:pt x="3" y="1280"/>
                      <a:pt x="7" y="1280"/>
                    </a:cubicBezTo>
                    <a:cubicBezTo>
                      <a:pt x="11" y="1280"/>
                      <a:pt x="14" y="1283"/>
                      <a:pt x="14" y="1287"/>
                    </a:cubicBezTo>
                    <a:close/>
                    <a:moveTo>
                      <a:pt x="14" y="1367"/>
                    </a:moveTo>
                    <a:lnTo>
                      <a:pt x="14" y="1407"/>
                    </a:lnTo>
                    <a:cubicBezTo>
                      <a:pt x="14" y="1410"/>
                      <a:pt x="11" y="1413"/>
                      <a:pt x="7" y="1413"/>
                    </a:cubicBezTo>
                    <a:cubicBezTo>
                      <a:pt x="3" y="1413"/>
                      <a:pt x="0" y="1410"/>
                      <a:pt x="0" y="1407"/>
                    </a:cubicBezTo>
                    <a:lnTo>
                      <a:pt x="0" y="1367"/>
                    </a:lnTo>
                    <a:cubicBezTo>
                      <a:pt x="0" y="1363"/>
                      <a:pt x="3" y="1360"/>
                      <a:pt x="7" y="1360"/>
                    </a:cubicBezTo>
                    <a:cubicBezTo>
                      <a:pt x="11" y="1360"/>
                      <a:pt x="14" y="1363"/>
                      <a:pt x="14" y="1367"/>
                    </a:cubicBezTo>
                    <a:close/>
                    <a:moveTo>
                      <a:pt x="14" y="1447"/>
                    </a:moveTo>
                    <a:lnTo>
                      <a:pt x="14" y="1487"/>
                    </a:lnTo>
                    <a:cubicBezTo>
                      <a:pt x="14" y="1490"/>
                      <a:pt x="11" y="1493"/>
                      <a:pt x="7" y="1493"/>
                    </a:cubicBezTo>
                    <a:cubicBezTo>
                      <a:pt x="3" y="1493"/>
                      <a:pt x="0" y="1490"/>
                      <a:pt x="0" y="1487"/>
                    </a:cubicBezTo>
                    <a:lnTo>
                      <a:pt x="0" y="1447"/>
                    </a:lnTo>
                    <a:cubicBezTo>
                      <a:pt x="0" y="1443"/>
                      <a:pt x="3" y="1440"/>
                      <a:pt x="7" y="1440"/>
                    </a:cubicBezTo>
                    <a:cubicBezTo>
                      <a:pt x="11" y="1440"/>
                      <a:pt x="14" y="1443"/>
                      <a:pt x="14" y="1447"/>
                    </a:cubicBezTo>
                    <a:close/>
                    <a:moveTo>
                      <a:pt x="14" y="1527"/>
                    </a:moveTo>
                    <a:lnTo>
                      <a:pt x="14" y="1567"/>
                    </a:lnTo>
                    <a:cubicBezTo>
                      <a:pt x="14" y="1570"/>
                      <a:pt x="11" y="1573"/>
                      <a:pt x="7" y="1573"/>
                    </a:cubicBezTo>
                    <a:cubicBezTo>
                      <a:pt x="3" y="1573"/>
                      <a:pt x="0" y="1570"/>
                      <a:pt x="0" y="1567"/>
                    </a:cubicBezTo>
                    <a:lnTo>
                      <a:pt x="0" y="1527"/>
                    </a:lnTo>
                    <a:cubicBezTo>
                      <a:pt x="0" y="1523"/>
                      <a:pt x="3" y="1520"/>
                      <a:pt x="7" y="1520"/>
                    </a:cubicBezTo>
                    <a:cubicBezTo>
                      <a:pt x="11" y="1520"/>
                      <a:pt x="14" y="1523"/>
                      <a:pt x="14" y="1527"/>
                    </a:cubicBezTo>
                    <a:close/>
                    <a:moveTo>
                      <a:pt x="14" y="1607"/>
                    </a:moveTo>
                    <a:lnTo>
                      <a:pt x="14" y="1647"/>
                    </a:lnTo>
                    <a:cubicBezTo>
                      <a:pt x="14" y="1650"/>
                      <a:pt x="11" y="1653"/>
                      <a:pt x="7" y="1653"/>
                    </a:cubicBezTo>
                    <a:cubicBezTo>
                      <a:pt x="3" y="1653"/>
                      <a:pt x="0" y="1650"/>
                      <a:pt x="0" y="1647"/>
                    </a:cubicBezTo>
                    <a:lnTo>
                      <a:pt x="0" y="1607"/>
                    </a:lnTo>
                    <a:cubicBezTo>
                      <a:pt x="0" y="1603"/>
                      <a:pt x="3" y="1600"/>
                      <a:pt x="7" y="1600"/>
                    </a:cubicBezTo>
                    <a:cubicBezTo>
                      <a:pt x="11" y="1600"/>
                      <a:pt x="14" y="1603"/>
                      <a:pt x="14" y="1607"/>
                    </a:cubicBezTo>
                    <a:close/>
                    <a:moveTo>
                      <a:pt x="14" y="1687"/>
                    </a:moveTo>
                    <a:lnTo>
                      <a:pt x="14" y="1727"/>
                    </a:lnTo>
                    <a:cubicBezTo>
                      <a:pt x="14" y="1730"/>
                      <a:pt x="11" y="1733"/>
                      <a:pt x="7" y="1733"/>
                    </a:cubicBezTo>
                    <a:cubicBezTo>
                      <a:pt x="3" y="1733"/>
                      <a:pt x="0" y="1730"/>
                      <a:pt x="0" y="1727"/>
                    </a:cubicBezTo>
                    <a:lnTo>
                      <a:pt x="0" y="1687"/>
                    </a:lnTo>
                    <a:cubicBezTo>
                      <a:pt x="0" y="1683"/>
                      <a:pt x="3" y="1680"/>
                      <a:pt x="7" y="1680"/>
                    </a:cubicBezTo>
                    <a:cubicBezTo>
                      <a:pt x="11" y="1680"/>
                      <a:pt x="14" y="1683"/>
                      <a:pt x="14" y="1687"/>
                    </a:cubicBezTo>
                    <a:close/>
                    <a:moveTo>
                      <a:pt x="14" y="1767"/>
                    </a:moveTo>
                    <a:lnTo>
                      <a:pt x="14" y="1807"/>
                    </a:lnTo>
                    <a:cubicBezTo>
                      <a:pt x="14" y="1810"/>
                      <a:pt x="11" y="1813"/>
                      <a:pt x="7" y="1813"/>
                    </a:cubicBezTo>
                    <a:cubicBezTo>
                      <a:pt x="3" y="1813"/>
                      <a:pt x="0" y="1810"/>
                      <a:pt x="0" y="1807"/>
                    </a:cubicBezTo>
                    <a:lnTo>
                      <a:pt x="0" y="1767"/>
                    </a:lnTo>
                    <a:cubicBezTo>
                      <a:pt x="0" y="1763"/>
                      <a:pt x="3" y="1760"/>
                      <a:pt x="7" y="1760"/>
                    </a:cubicBezTo>
                    <a:cubicBezTo>
                      <a:pt x="11" y="1760"/>
                      <a:pt x="14" y="1763"/>
                      <a:pt x="14" y="1767"/>
                    </a:cubicBezTo>
                    <a:close/>
                    <a:moveTo>
                      <a:pt x="14" y="1847"/>
                    </a:moveTo>
                    <a:lnTo>
                      <a:pt x="14" y="1887"/>
                    </a:lnTo>
                    <a:cubicBezTo>
                      <a:pt x="14" y="1890"/>
                      <a:pt x="11" y="1893"/>
                      <a:pt x="7" y="1893"/>
                    </a:cubicBezTo>
                    <a:cubicBezTo>
                      <a:pt x="3" y="1893"/>
                      <a:pt x="0" y="1890"/>
                      <a:pt x="0" y="1887"/>
                    </a:cubicBezTo>
                    <a:lnTo>
                      <a:pt x="0" y="1847"/>
                    </a:lnTo>
                    <a:cubicBezTo>
                      <a:pt x="0" y="1843"/>
                      <a:pt x="3" y="1840"/>
                      <a:pt x="7" y="1840"/>
                    </a:cubicBezTo>
                    <a:cubicBezTo>
                      <a:pt x="11" y="1840"/>
                      <a:pt x="14" y="1843"/>
                      <a:pt x="14" y="1847"/>
                    </a:cubicBezTo>
                    <a:close/>
                    <a:moveTo>
                      <a:pt x="14" y="1927"/>
                    </a:moveTo>
                    <a:lnTo>
                      <a:pt x="14" y="1967"/>
                    </a:lnTo>
                    <a:cubicBezTo>
                      <a:pt x="14" y="1970"/>
                      <a:pt x="11" y="1973"/>
                      <a:pt x="7" y="1973"/>
                    </a:cubicBezTo>
                    <a:cubicBezTo>
                      <a:pt x="3" y="1973"/>
                      <a:pt x="0" y="1970"/>
                      <a:pt x="0" y="1967"/>
                    </a:cubicBezTo>
                    <a:lnTo>
                      <a:pt x="0" y="1927"/>
                    </a:lnTo>
                    <a:cubicBezTo>
                      <a:pt x="0" y="1923"/>
                      <a:pt x="3" y="1920"/>
                      <a:pt x="7" y="1920"/>
                    </a:cubicBezTo>
                    <a:cubicBezTo>
                      <a:pt x="11" y="1920"/>
                      <a:pt x="14" y="1923"/>
                      <a:pt x="14" y="1927"/>
                    </a:cubicBezTo>
                    <a:close/>
                    <a:moveTo>
                      <a:pt x="14" y="2007"/>
                    </a:moveTo>
                    <a:lnTo>
                      <a:pt x="14" y="2047"/>
                    </a:lnTo>
                    <a:cubicBezTo>
                      <a:pt x="14" y="2050"/>
                      <a:pt x="11" y="2053"/>
                      <a:pt x="7" y="2053"/>
                    </a:cubicBezTo>
                    <a:cubicBezTo>
                      <a:pt x="3" y="2053"/>
                      <a:pt x="0" y="2050"/>
                      <a:pt x="0" y="2047"/>
                    </a:cubicBezTo>
                    <a:lnTo>
                      <a:pt x="0" y="2007"/>
                    </a:lnTo>
                    <a:cubicBezTo>
                      <a:pt x="0" y="2003"/>
                      <a:pt x="3" y="2000"/>
                      <a:pt x="7" y="2000"/>
                    </a:cubicBezTo>
                    <a:cubicBezTo>
                      <a:pt x="11" y="2000"/>
                      <a:pt x="14" y="2003"/>
                      <a:pt x="14" y="2007"/>
                    </a:cubicBezTo>
                    <a:close/>
                    <a:moveTo>
                      <a:pt x="14" y="2087"/>
                    </a:moveTo>
                    <a:lnTo>
                      <a:pt x="14" y="2127"/>
                    </a:lnTo>
                    <a:cubicBezTo>
                      <a:pt x="14" y="2130"/>
                      <a:pt x="11" y="2133"/>
                      <a:pt x="7" y="2133"/>
                    </a:cubicBezTo>
                    <a:cubicBezTo>
                      <a:pt x="3" y="2133"/>
                      <a:pt x="0" y="2130"/>
                      <a:pt x="0" y="2127"/>
                    </a:cubicBezTo>
                    <a:lnTo>
                      <a:pt x="0" y="2087"/>
                    </a:lnTo>
                    <a:cubicBezTo>
                      <a:pt x="0" y="2083"/>
                      <a:pt x="3" y="2080"/>
                      <a:pt x="7" y="2080"/>
                    </a:cubicBezTo>
                    <a:cubicBezTo>
                      <a:pt x="11" y="2080"/>
                      <a:pt x="14" y="2083"/>
                      <a:pt x="14" y="2087"/>
                    </a:cubicBezTo>
                    <a:close/>
                    <a:moveTo>
                      <a:pt x="14" y="2167"/>
                    </a:moveTo>
                    <a:lnTo>
                      <a:pt x="14" y="2207"/>
                    </a:lnTo>
                    <a:cubicBezTo>
                      <a:pt x="14" y="2210"/>
                      <a:pt x="11" y="2213"/>
                      <a:pt x="7" y="2213"/>
                    </a:cubicBezTo>
                    <a:cubicBezTo>
                      <a:pt x="3" y="2213"/>
                      <a:pt x="0" y="2210"/>
                      <a:pt x="0" y="2207"/>
                    </a:cubicBezTo>
                    <a:lnTo>
                      <a:pt x="0" y="2167"/>
                    </a:lnTo>
                    <a:cubicBezTo>
                      <a:pt x="0" y="2163"/>
                      <a:pt x="3" y="2160"/>
                      <a:pt x="7" y="2160"/>
                    </a:cubicBezTo>
                    <a:cubicBezTo>
                      <a:pt x="11" y="2160"/>
                      <a:pt x="14" y="2163"/>
                      <a:pt x="14" y="2167"/>
                    </a:cubicBezTo>
                    <a:close/>
                  </a:path>
                </a:pathLst>
              </a:custGeom>
              <a:solidFill>
                <a:srgbClr val="FF2600"/>
              </a:solidFill>
              <a:ln w="0" cap="flat">
                <a:solidFill>
                  <a:srgbClr val="FF26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08" name="Line 547">
                <a:extLst>
                  <a:ext uri="{FF2B5EF4-FFF2-40B4-BE49-F238E27FC236}">
                    <a16:creationId xmlns:a16="http://schemas.microsoft.com/office/drawing/2014/main" id="{69ED2769-6775-C565-0B0F-4D7C3D74AD46}"/>
                  </a:ext>
                </a:extLst>
              </p:cNvPr>
              <p:cNvSpPr>
                <a:spLocks noChangeShapeType="1"/>
              </p:cNvSpPr>
              <p:nvPr/>
            </p:nvSpPr>
            <p:spPr bwMode="auto">
              <a:xfrm>
                <a:off x="5893" y="3593"/>
                <a:ext cx="180" cy="0"/>
              </a:xfrm>
              <a:prstGeom prst="line">
                <a:avLst/>
              </a:prstGeom>
              <a:noFill/>
              <a:ln w="635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09" name="Freeform 548">
                <a:extLst>
                  <a:ext uri="{FF2B5EF4-FFF2-40B4-BE49-F238E27FC236}">
                    <a16:creationId xmlns:a16="http://schemas.microsoft.com/office/drawing/2014/main" id="{18CDF8FB-90B9-68DD-4B1E-0B6E7D9C0802}"/>
                  </a:ext>
                </a:extLst>
              </p:cNvPr>
              <p:cNvSpPr>
                <a:spLocks/>
              </p:cNvSpPr>
              <p:nvPr/>
            </p:nvSpPr>
            <p:spPr bwMode="auto">
              <a:xfrm>
                <a:off x="5893" y="3580"/>
                <a:ext cx="25" cy="26"/>
              </a:xfrm>
              <a:custGeom>
                <a:avLst/>
                <a:gdLst>
                  <a:gd name="T0" fmla="*/ 25 w 25"/>
                  <a:gd name="T1" fmla="*/ 0 h 26"/>
                  <a:gd name="T2" fmla="*/ 0 w 25"/>
                  <a:gd name="T3" fmla="*/ 13 h 26"/>
                  <a:gd name="T4" fmla="*/ 25 w 25"/>
                  <a:gd name="T5" fmla="*/ 26 h 26"/>
                </a:gdLst>
                <a:ahLst/>
                <a:cxnLst>
                  <a:cxn ang="0">
                    <a:pos x="T0" y="T1"/>
                  </a:cxn>
                  <a:cxn ang="0">
                    <a:pos x="T2" y="T3"/>
                  </a:cxn>
                  <a:cxn ang="0">
                    <a:pos x="T4" y="T5"/>
                  </a:cxn>
                </a:cxnLst>
                <a:rect l="0" t="0" r="r" b="b"/>
                <a:pathLst>
                  <a:path w="25" h="26">
                    <a:moveTo>
                      <a:pt x="25" y="0"/>
                    </a:moveTo>
                    <a:lnTo>
                      <a:pt x="0" y="13"/>
                    </a:lnTo>
                    <a:lnTo>
                      <a:pt x="25" y="26"/>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10" name="Freeform 549">
                <a:extLst>
                  <a:ext uri="{FF2B5EF4-FFF2-40B4-BE49-F238E27FC236}">
                    <a16:creationId xmlns:a16="http://schemas.microsoft.com/office/drawing/2014/main" id="{7F22432D-2813-6A1D-6784-5CBA7035CFEE}"/>
                  </a:ext>
                </a:extLst>
              </p:cNvPr>
              <p:cNvSpPr>
                <a:spLocks/>
              </p:cNvSpPr>
              <p:nvPr/>
            </p:nvSpPr>
            <p:spPr bwMode="auto">
              <a:xfrm>
                <a:off x="6048" y="3580"/>
                <a:ext cx="25" cy="26"/>
              </a:xfrm>
              <a:custGeom>
                <a:avLst/>
                <a:gdLst>
                  <a:gd name="T0" fmla="*/ 0 w 25"/>
                  <a:gd name="T1" fmla="*/ 26 h 26"/>
                  <a:gd name="T2" fmla="*/ 25 w 25"/>
                  <a:gd name="T3" fmla="*/ 13 h 26"/>
                  <a:gd name="T4" fmla="*/ 0 w 25"/>
                  <a:gd name="T5" fmla="*/ 0 h 26"/>
                </a:gdLst>
                <a:ahLst/>
                <a:cxnLst>
                  <a:cxn ang="0">
                    <a:pos x="T0" y="T1"/>
                  </a:cxn>
                  <a:cxn ang="0">
                    <a:pos x="T2" y="T3"/>
                  </a:cxn>
                  <a:cxn ang="0">
                    <a:pos x="T4" y="T5"/>
                  </a:cxn>
                </a:cxnLst>
                <a:rect l="0" t="0" r="r" b="b"/>
                <a:pathLst>
                  <a:path w="25" h="26">
                    <a:moveTo>
                      <a:pt x="0" y="26"/>
                    </a:moveTo>
                    <a:lnTo>
                      <a:pt x="25" y="13"/>
                    </a:lnTo>
                    <a:lnTo>
                      <a:pt x="0" y="0"/>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11" name="Rectangle 550">
                <a:extLst>
                  <a:ext uri="{FF2B5EF4-FFF2-40B4-BE49-F238E27FC236}">
                    <a16:creationId xmlns:a16="http://schemas.microsoft.com/office/drawing/2014/main" id="{1D55AC0D-6C98-7A2A-44C2-53DD3DD4941B}"/>
                  </a:ext>
                </a:extLst>
              </p:cNvPr>
              <p:cNvSpPr>
                <a:spLocks noChangeArrowheads="1"/>
              </p:cNvSpPr>
              <p:nvPr/>
            </p:nvSpPr>
            <p:spPr bwMode="auto">
              <a:xfrm>
                <a:off x="5954" y="3513"/>
                <a:ext cx="82" cy="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gency FB" panose="020B0503020202020204" pitchFamily="34" charset="0"/>
                  </a:rPr>
                  <a:t>var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12" name="Line 551">
                <a:extLst>
                  <a:ext uri="{FF2B5EF4-FFF2-40B4-BE49-F238E27FC236}">
                    <a16:creationId xmlns:a16="http://schemas.microsoft.com/office/drawing/2014/main" id="{388896F7-0D59-E551-3C27-71F84C6F4956}"/>
                  </a:ext>
                </a:extLst>
              </p:cNvPr>
              <p:cNvSpPr>
                <a:spLocks noChangeShapeType="1"/>
              </p:cNvSpPr>
              <p:nvPr/>
            </p:nvSpPr>
            <p:spPr bwMode="auto">
              <a:xfrm>
                <a:off x="6254" y="3593"/>
                <a:ext cx="180" cy="0"/>
              </a:xfrm>
              <a:prstGeom prst="line">
                <a:avLst/>
              </a:prstGeom>
              <a:noFill/>
              <a:ln w="635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13" name="Freeform 552">
                <a:extLst>
                  <a:ext uri="{FF2B5EF4-FFF2-40B4-BE49-F238E27FC236}">
                    <a16:creationId xmlns:a16="http://schemas.microsoft.com/office/drawing/2014/main" id="{D4BA633F-C0C7-DC92-859D-91BE59339504}"/>
                  </a:ext>
                </a:extLst>
              </p:cNvPr>
              <p:cNvSpPr>
                <a:spLocks/>
              </p:cNvSpPr>
              <p:nvPr/>
            </p:nvSpPr>
            <p:spPr bwMode="auto">
              <a:xfrm>
                <a:off x="6254" y="3580"/>
                <a:ext cx="25" cy="26"/>
              </a:xfrm>
              <a:custGeom>
                <a:avLst/>
                <a:gdLst>
                  <a:gd name="T0" fmla="*/ 25 w 25"/>
                  <a:gd name="T1" fmla="*/ 0 h 26"/>
                  <a:gd name="T2" fmla="*/ 0 w 25"/>
                  <a:gd name="T3" fmla="*/ 13 h 26"/>
                  <a:gd name="T4" fmla="*/ 25 w 25"/>
                  <a:gd name="T5" fmla="*/ 26 h 26"/>
                </a:gdLst>
                <a:ahLst/>
                <a:cxnLst>
                  <a:cxn ang="0">
                    <a:pos x="T0" y="T1"/>
                  </a:cxn>
                  <a:cxn ang="0">
                    <a:pos x="T2" y="T3"/>
                  </a:cxn>
                  <a:cxn ang="0">
                    <a:pos x="T4" y="T5"/>
                  </a:cxn>
                </a:cxnLst>
                <a:rect l="0" t="0" r="r" b="b"/>
                <a:pathLst>
                  <a:path w="25" h="26">
                    <a:moveTo>
                      <a:pt x="25" y="0"/>
                    </a:moveTo>
                    <a:lnTo>
                      <a:pt x="0" y="13"/>
                    </a:lnTo>
                    <a:lnTo>
                      <a:pt x="25" y="26"/>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14" name="Freeform 553">
                <a:extLst>
                  <a:ext uri="{FF2B5EF4-FFF2-40B4-BE49-F238E27FC236}">
                    <a16:creationId xmlns:a16="http://schemas.microsoft.com/office/drawing/2014/main" id="{C22E8905-3821-69A0-08BB-FF6D27FD8045}"/>
                  </a:ext>
                </a:extLst>
              </p:cNvPr>
              <p:cNvSpPr>
                <a:spLocks/>
              </p:cNvSpPr>
              <p:nvPr/>
            </p:nvSpPr>
            <p:spPr bwMode="auto">
              <a:xfrm>
                <a:off x="6409" y="3580"/>
                <a:ext cx="25" cy="26"/>
              </a:xfrm>
              <a:custGeom>
                <a:avLst/>
                <a:gdLst>
                  <a:gd name="T0" fmla="*/ 0 w 25"/>
                  <a:gd name="T1" fmla="*/ 26 h 26"/>
                  <a:gd name="T2" fmla="*/ 25 w 25"/>
                  <a:gd name="T3" fmla="*/ 13 h 26"/>
                  <a:gd name="T4" fmla="*/ 0 w 25"/>
                  <a:gd name="T5" fmla="*/ 0 h 26"/>
                </a:gdLst>
                <a:ahLst/>
                <a:cxnLst>
                  <a:cxn ang="0">
                    <a:pos x="T0" y="T1"/>
                  </a:cxn>
                  <a:cxn ang="0">
                    <a:pos x="T2" y="T3"/>
                  </a:cxn>
                  <a:cxn ang="0">
                    <a:pos x="T4" y="T5"/>
                  </a:cxn>
                </a:cxnLst>
                <a:rect l="0" t="0" r="r" b="b"/>
                <a:pathLst>
                  <a:path w="25" h="26">
                    <a:moveTo>
                      <a:pt x="0" y="26"/>
                    </a:moveTo>
                    <a:lnTo>
                      <a:pt x="25" y="13"/>
                    </a:lnTo>
                    <a:lnTo>
                      <a:pt x="0" y="0"/>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15" name="Rectangle 554">
                <a:extLst>
                  <a:ext uri="{FF2B5EF4-FFF2-40B4-BE49-F238E27FC236}">
                    <a16:creationId xmlns:a16="http://schemas.microsoft.com/office/drawing/2014/main" id="{3FEA5FB4-BDF1-14B0-9BBA-9D0A1615C0C0}"/>
                  </a:ext>
                </a:extLst>
              </p:cNvPr>
              <p:cNvSpPr>
                <a:spLocks noChangeArrowheads="1"/>
              </p:cNvSpPr>
              <p:nvPr/>
            </p:nvSpPr>
            <p:spPr bwMode="auto">
              <a:xfrm>
                <a:off x="6311" y="3510"/>
                <a:ext cx="91" cy="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gency FB" panose="020B0503020202020204" pitchFamily="34" charset="0"/>
                  </a:rPr>
                  <a:t>1ms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16" name="Line 555">
                <a:extLst>
                  <a:ext uri="{FF2B5EF4-FFF2-40B4-BE49-F238E27FC236}">
                    <a16:creationId xmlns:a16="http://schemas.microsoft.com/office/drawing/2014/main" id="{01D3342C-1D61-93D3-16D6-E659D0EDBCD8}"/>
                  </a:ext>
                </a:extLst>
              </p:cNvPr>
              <p:cNvSpPr>
                <a:spLocks noChangeShapeType="1"/>
              </p:cNvSpPr>
              <p:nvPr/>
            </p:nvSpPr>
            <p:spPr bwMode="auto">
              <a:xfrm>
                <a:off x="6434" y="3593"/>
                <a:ext cx="181" cy="0"/>
              </a:xfrm>
              <a:prstGeom prst="line">
                <a:avLst/>
              </a:prstGeom>
              <a:noFill/>
              <a:ln w="635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17" name="Freeform 556">
                <a:extLst>
                  <a:ext uri="{FF2B5EF4-FFF2-40B4-BE49-F238E27FC236}">
                    <a16:creationId xmlns:a16="http://schemas.microsoft.com/office/drawing/2014/main" id="{91C5757B-8ACF-6C1E-7525-12D12C209EB5}"/>
                  </a:ext>
                </a:extLst>
              </p:cNvPr>
              <p:cNvSpPr>
                <a:spLocks/>
              </p:cNvSpPr>
              <p:nvPr/>
            </p:nvSpPr>
            <p:spPr bwMode="auto">
              <a:xfrm>
                <a:off x="6434" y="3580"/>
                <a:ext cx="26" cy="26"/>
              </a:xfrm>
              <a:custGeom>
                <a:avLst/>
                <a:gdLst>
                  <a:gd name="T0" fmla="*/ 26 w 26"/>
                  <a:gd name="T1" fmla="*/ 0 h 26"/>
                  <a:gd name="T2" fmla="*/ 0 w 26"/>
                  <a:gd name="T3" fmla="*/ 13 h 26"/>
                  <a:gd name="T4" fmla="*/ 26 w 26"/>
                  <a:gd name="T5" fmla="*/ 26 h 26"/>
                </a:gdLst>
                <a:ahLst/>
                <a:cxnLst>
                  <a:cxn ang="0">
                    <a:pos x="T0" y="T1"/>
                  </a:cxn>
                  <a:cxn ang="0">
                    <a:pos x="T2" y="T3"/>
                  </a:cxn>
                  <a:cxn ang="0">
                    <a:pos x="T4" y="T5"/>
                  </a:cxn>
                </a:cxnLst>
                <a:rect l="0" t="0" r="r" b="b"/>
                <a:pathLst>
                  <a:path w="26" h="26">
                    <a:moveTo>
                      <a:pt x="26" y="0"/>
                    </a:moveTo>
                    <a:lnTo>
                      <a:pt x="0" y="13"/>
                    </a:lnTo>
                    <a:lnTo>
                      <a:pt x="26" y="26"/>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18" name="Freeform 557">
                <a:extLst>
                  <a:ext uri="{FF2B5EF4-FFF2-40B4-BE49-F238E27FC236}">
                    <a16:creationId xmlns:a16="http://schemas.microsoft.com/office/drawing/2014/main" id="{7D32CA19-E7DC-D293-D30C-B7F437ECD413}"/>
                  </a:ext>
                </a:extLst>
              </p:cNvPr>
              <p:cNvSpPr>
                <a:spLocks/>
              </p:cNvSpPr>
              <p:nvPr/>
            </p:nvSpPr>
            <p:spPr bwMode="auto">
              <a:xfrm>
                <a:off x="6589" y="3580"/>
                <a:ext cx="26" cy="26"/>
              </a:xfrm>
              <a:custGeom>
                <a:avLst/>
                <a:gdLst>
                  <a:gd name="T0" fmla="*/ 0 w 26"/>
                  <a:gd name="T1" fmla="*/ 26 h 26"/>
                  <a:gd name="T2" fmla="*/ 26 w 26"/>
                  <a:gd name="T3" fmla="*/ 13 h 26"/>
                  <a:gd name="T4" fmla="*/ 0 w 26"/>
                  <a:gd name="T5" fmla="*/ 0 h 26"/>
                </a:gdLst>
                <a:ahLst/>
                <a:cxnLst>
                  <a:cxn ang="0">
                    <a:pos x="T0" y="T1"/>
                  </a:cxn>
                  <a:cxn ang="0">
                    <a:pos x="T2" y="T3"/>
                  </a:cxn>
                  <a:cxn ang="0">
                    <a:pos x="T4" y="T5"/>
                  </a:cxn>
                </a:cxnLst>
                <a:rect l="0" t="0" r="r" b="b"/>
                <a:pathLst>
                  <a:path w="26" h="26">
                    <a:moveTo>
                      <a:pt x="0" y="26"/>
                    </a:moveTo>
                    <a:lnTo>
                      <a:pt x="26" y="13"/>
                    </a:lnTo>
                    <a:lnTo>
                      <a:pt x="0" y="0"/>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19" name="Rectangle 558">
                <a:extLst>
                  <a:ext uri="{FF2B5EF4-FFF2-40B4-BE49-F238E27FC236}">
                    <a16:creationId xmlns:a16="http://schemas.microsoft.com/office/drawing/2014/main" id="{3A4663A5-F658-E645-1835-A512A391BE6B}"/>
                  </a:ext>
                </a:extLst>
              </p:cNvPr>
              <p:cNvSpPr>
                <a:spLocks noChangeArrowheads="1"/>
              </p:cNvSpPr>
              <p:nvPr/>
            </p:nvSpPr>
            <p:spPr bwMode="auto">
              <a:xfrm>
                <a:off x="6491" y="3510"/>
                <a:ext cx="91" cy="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gency FB" panose="020B0503020202020204" pitchFamily="34" charset="0"/>
                  </a:rPr>
                  <a:t>1ms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20" name="Rectangle 559">
                <a:extLst>
                  <a:ext uri="{FF2B5EF4-FFF2-40B4-BE49-F238E27FC236}">
                    <a16:creationId xmlns:a16="http://schemas.microsoft.com/office/drawing/2014/main" id="{C0AF1717-E761-8792-8093-49FAF9ACB413}"/>
                  </a:ext>
                </a:extLst>
              </p:cNvPr>
              <p:cNvSpPr>
                <a:spLocks noChangeArrowheads="1"/>
              </p:cNvSpPr>
              <p:nvPr/>
            </p:nvSpPr>
            <p:spPr bwMode="auto">
              <a:xfrm>
                <a:off x="6254" y="3665"/>
                <a:ext cx="72" cy="163"/>
              </a:xfrm>
              <a:prstGeom prst="rect">
                <a:avLst/>
              </a:prstGeom>
              <a:solidFill>
                <a:srgbClr val="B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21" name="Rectangle 560">
                <a:extLst>
                  <a:ext uri="{FF2B5EF4-FFF2-40B4-BE49-F238E27FC236}">
                    <a16:creationId xmlns:a16="http://schemas.microsoft.com/office/drawing/2014/main" id="{4BFA0FBA-4602-8C6D-0537-2C417D9F3B11}"/>
                  </a:ext>
                </a:extLst>
              </p:cNvPr>
              <p:cNvSpPr>
                <a:spLocks noChangeArrowheads="1"/>
              </p:cNvSpPr>
              <p:nvPr/>
            </p:nvSpPr>
            <p:spPr bwMode="auto">
              <a:xfrm>
                <a:off x="6254" y="3665"/>
                <a:ext cx="72" cy="163"/>
              </a:xfrm>
              <a:prstGeom prst="rect">
                <a:avLst/>
              </a:prstGeom>
              <a:noFill/>
              <a:ln w="12700" cap="rnd">
                <a:solidFill>
                  <a:srgbClr val="0433F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22" name="Rectangle 561">
                <a:extLst>
                  <a:ext uri="{FF2B5EF4-FFF2-40B4-BE49-F238E27FC236}">
                    <a16:creationId xmlns:a16="http://schemas.microsoft.com/office/drawing/2014/main" id="{9D15F588-B336-880B-DA19-C47CEACC9415}"/>
                  </a:ext>
                </a:extLst>
              </p:cNvPr>
              <p:cNvSpPr>
                <a:spLocks noChangeArrowheads="1"/>
              </p:cNvSpPr>
              <p:nvPr/>
            </p:nvSpPr>
            <p:spPr bwMode="auto">
              <a:xfrm>
                <a:off x="6274" y="3696"/>
                <a:ext cx="48" cy="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gency FB" panose="020B0503020202020204" pitchFamily="34" charset="0"/>
                  </a:rPr>
                  <a:t>RS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23" name="Rectangle 562">
                <a:extLst>
                  <a:ext uri="{FF2B5EF4-FFF2-40B4-BE49-F238E27FC236}">
                    <a16:creationId xmlns:a16="http://schemas.microsoft.com/office/drawing/2014/main" id="{AA5AFD1D-6EBD-F85C-090A-AC2A3C84FB18}"/>
                  </a:ext>
                </a:extLst>
              </p:cNvPr>
              <p:cNvSpPr>
                <a:spLocks noChangeArrowheads="1"/>
              </p:cNvSpPr>
              <p:nvPr/>
            </p:nvSpPr>
            <p:spPr bwMode="auto">
              <a:xfrm>
                <a:off x="6284" y="3744"/>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gency FB" panose="020B0503020202020204" pitchFamily="34" charset="0"/>
                  </a:rPr>
                  <a:t>F</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24" name="Rectangle 563">
                <a:extLst>
                  <a:ext uri="{FF2B5EF4-FFF2-40B4-BE49-F238E27FC236}">
                    <a16:creationId xmlns:a16="http://schemas.microsoft.com/office/drawing/2014/main" id="{4A244BBA-5E82-92EA-CE10-7F4B0096C730}"/>
                  </a:ext>
                </a:extLst>
              </p:cNvPr>
              <p:cNvSpPr>
                <a:spLocks noChangeArrowheads="1"/>
              </p:cNvSpPr>
              <p:nvPr/>
            </p:nvSpPr>
            <p:spPr bwMode="auto">
              <a:xfrm>
                <a:off x="6344" y="3828"/>
                <a:ext cx="72" cy="162"/>
              </a:xfrm>
              <a:prstGeom prst="rect">
                <a:avLst/>
              </a:prstGeom>
              <a:solidFill>
                <a:srgbClr val="B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25" name="Rectangle 564">
                <a:extLst>
                  <a:ext uri="{FF2B5EF4-FFF2-40B4-BE49-F238E27FC236}">
                    <a16:creationId xmlns:a16="http://schemas.microsoft.com/office/drawing/2014/main" id="{CE12603D-827D-B2CB-B3C8-D3B440AE8505}"/>
                  </a:ext>
                </a:extLst>
              </p:cNvPr>
              <p:cNvSpPr>
                <a:spLocks noChangeArrowheads="1"/>
              </p:cNvSpPr>
              <p:nvPr/>
            </p:nvSpPr>
            <p:spPr bwMode="auto">
              <a:xfrm>
                <a:off x="6344" y="3828"/>
                <a:ext cx="72" cy="162"/>
              </a:xfrm>
              <a:prstGeom prst="rect">
                <a:avLst/>
              </a:prstGeom>
              <a:noFill/>
              <a:ln w="12700" cap="rnd">
                <a:solidFill>
                  <a:srgbClr val="0433F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26" name="Rectangle 565">
                <a:extLst>
                  <a:ext uri="{FF2B5EF4-FFF2-40B4-BE49-F238E27FC236}">
                    <a16:creationId xmlns:a16="http://schemas.microsoft.com/office/drawing/2014/main" id="{4F5B4CB3-9232-C9C1-43CC-BC6085C50882}"/>
                  </a:ext>
                </a:extLst>
              </p:cNvPr>
              <p:cNvSpPr>
                <a:spLocks noChangeArrowheads="1"/>
              </p:cNvSpPr>
              <p:nvPr/>
            </p:nvSpPr>
            <p:spPr bwMode="auto">
              <a:xfrm>
                <a:off x="6364" y="3859"/>
                <a:ext cx="48"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gency FB" panose="020B0503020202020204" pitchFamily="34" charset="0"/>
                  </a:rPr>
                  <a:t>RS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27" name="Rectangle 566">
                <a:extLst>
                  <a:ext uri="{FF2B5EF4-FFF2-40B4-BE49-F238E27FC236}">
                    <a16:creationId xmlns:a16="http://schemas.microsoft.com/office/drawing/2014/main" id="{6A086333-D9A0-7637-79B0-442905BB17FC}"/>
                  </a:ext>
                </a:extLst>
              </p:cNvPr>
              <p:cNvSpPr>
                <a:spLocks noChangeArrowheads="1"/>
              </p:cNvSpPr>
              <p:nvPr/>
            </p:nvSpPr>
            <p:spPr bwMode="auto">
              <a:xfrm>
                <a:off x="6374" y="3907"/>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gency FB" panose="020B0503020202020204" pitchFamily="34" charset="0"/>
                  </a:rPr>
                  <a:t>F</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28" name="Freeform 567">
                <a:extLst>
                  <a:ext uri="{FF2B5EF4-FFF2-40B4-BE49-F238E27FC236}">
                    <a16:creationId xmlns:a16="http://schemas.microsoft.com/office/drawing/2014/main" id="{5D27611A-4760-E683-ED58-F28046D84137}"/>
                  </a:ext>
                </a:extLst>
              </p:cNvPr>
              <p:cNvSpPr>
                <a:spLocks noEditPoints="1"/>
              </p:cNvSpPr>
              <p:nvPr/>
            </p:nvSpPr>
            <p:spPr bwMode="auto">
              <a:xfrm>
                <a:off x="6613" y="3420"/>
                <a:ext cx="4" cy="599"/>
              </a:xfrm>
              <a:custGeom>
                <a:avLst/>
                <a:gdLst>
                  <a:gd name="T0" fmla="*/ 0 w 14"/>
                  <a:gd name="T1" fmla="*/ 47 h 2213"/>
                  <a:gd name="T2" fmla="*/ 14 w 14"/>
                  <a:gd name="T3" fmla="*/ 87 h 2213"/>
                  <a:gd name="T4" fmla="*/ 0 w 14"/>
                  <a:gd name="T5" fmla="*/ 87 h 2213"/>
                  <a:gd name="T6" fmla="*/ 14 w 14"/>
                  <a:gd name="T7" fmla="*/ 207 h 2213"/>
                  <a:gd name="T8" fmla="*/ 7 w 14"/>
                  <a:gd name="T9" fmla="*/ 160 h 2213"/>
                  <a:gd name="T10" fmla="*/ 7 w 14"/>
                  <a:gd name="T11" fmla="*/ 293 h 2213"/>
                  <a:gd name="T12" fmla="*/ 14 w 14"/>
                  <a:gd name="T13" fmla="*/ 247 h 2213"/>
                  <a:gd name="T14" fmla="*/ 0 w 14"/>
                  <a:gd name="T15" fmla="*/ 367 h 2213"/>
                  <a:gd name="T16" fmla="*/ 14 w 14"/>
                  <a:gd name="T17" fmla="*/ 407 h 2213"/>
                  <a:gd name="T18" fmla="*/ 0 w 14"/>
                  <a:gd name="T19" fmla="*/ 407 h 2213"/>
                  <a:gd name="T20" fmla="*/ 14 w 14"/>
                  <a:gd name="T21" fmla="*/ 527 h 2213"/>
                  <a:gd name="T22" fmla="*/ 7 w 14"/>
                  <a:gd name="T23" fmla="*/ 480 h 2213"/>
                  <a:gd name="T24" fmla="*/ 7 w 14"/>
                  <a:gd name="T25" fmla="*/ 613 h 2213"/>
                  <a:gd name="T26" fmla="*/ 14 w 14"/>
                  <a:gd name="T27" fmla="*/ 567 h 2213"/>
                  <a:gd name="T28" fmla="*/ 0 w 14"/>
                  <a:gd name="T29" fmla="*/ 687 h 2213"/>
                  <a:gd name="T30" fmla="*/ 14 w 14"/>
                  <a:gd name="T31" fmla="*/ 727 h 2213"/>
                  <a:gd name="T32" fmla="*/ 0 w 14"/>
                  <a:gd name="T33" fmla="*/ 727 h 2213"/>
                  <a:gd name="T34" fmla="*/ 14 w 14"/>
                  <a:gd name="T35" fmla="*/ 847 h 2213"/>
                  <a:gd name="T36" fmla="*/ 7 w 14"/>
                  <a:gd name="T37" fmla="*/ 800 h 2213"/>
                  <a:gd name="T38" fmla="*/ 7 w 14"/>
                  <a:gd name="T39" fmla="*/ 933 h 2213"/>
                  <a:gd name="T40" fmla="*/ 14 w 14"/>
                  <a:gd name="T41" fmla="*/ 887 h 2213"/>
                  <a:gd name="T42" fmla="*/ 0 w 14"/>
                  <a:gd name="T43" fmla="*/ 1007 h 2213"/>
                  <a:gd name="T44" fmla="*/ 14 w 14"/>
                  <a:gd name="T45" fmla="*/ 1047 h 2213"/>
                  <a:gd name="T46" fmla="*/ 0 w 14"/>
                  <a:gd name="T47" fmla="*/ 1047 h 2213"/>
                  <a:gd name="T48" fmla="*/ 14 w 14"/>
                  <a:gd name="T49" fmla="*/ 1167 h 2213"/>
                  <a:gd name="T50" fmla="*/ 7 w 14"/>
                  <a:gd name="T51" fmla="*/ 1120 h 2213"/>
                  <a:gd name="T52" fmla="*/ 7 w 14"/>
                  <a:gd name="T53" fmla="*/ 1253 h 2213"/>
                  <a:gd name="T54" fmla="*/ 14 w 14"/>
                  <a:gd name="T55" fmla="*/ 1207 h 2213"/>
                  <a:gd name="T56" fmla="*/ 0 w 14"/>
                  <a:gd name="T57" fmla="*/ 1327 h 2213"/>
                  <a:gd name="T58" fmla="*/ 14 w 14"/>
                  <a:gd name="T59" fmla="*/ 1367 h 2213"/>
                  <a:gd name="T60" fmla="*/ 0 w 14"/>
                  <a:gd name="T61" fmla="*/ 1367 h 2213"/>
                  <a:gd name="T62" fmla="*/ 14 w 14"/>
                  <a:gd name="T63" fmla="*/ 1487 h 2213"/>
                  <a:gd name="T64" fmla="*/ 7 w 14"/>
                  <a:gd name="T65" fmla="*/ 1440 h 2213"/>
                  <a:gd name="T66" fmla="*/ 7 w 14"/>
                  <a:gd name="T67" fmla="*/ 1573 h 2213"/>
                  <a:gd name="T68" fmla="*/ 14 w 14"/>
                  <a:gd name="T69" fmla="*/ 1527 h 2213"/>
                  <a:gd name="T70" fmla="*/ 0 w 14"/>
                  <a:gd name="T71" fmla="*/ 1647 h 2213"/>
                  <a:gd name="T72" fmla="*/ 14 w 14"/>
                  <a:gd name="T73" fmla="*/ 1687 h 2213"/>
                  <a:gd name="T74" fmla="*/ 0 w 14"/>
                  <a:gd name="T75" fmla="*/ 1687 h 2213"/>
                  <a:gd name="T76" fmla="*/ 14 w 14"/>
                  <a:gd name="T77" fmla="*/ 1807 h 2213"/>
                  <a:gd name="T78" fmla="*/ 7 w 14"/>
                  <a:gd name="T79" fmla="*/ 1760 h 2213"/>
                  <a:gd name="T80" fmla="*/ 7 w 14"/>
                  <a:gd name="T81" fmla="*/ 1893 h 2213"/>
                  <a:gd name="T82" fmla="*/ 14 w 14"/>
                  <a:gd name="T83" fmla="*/ 1847 h 2213"/>
                  <a:gd name="T84" fmla="*/ 0 w 14"/>
                  <a:gd name="T85" fmla="*/ 1967 h 2213"/>
                  <a:gd name="T86" fmla="*/ 14 w 14"/>
                  <a:gd name="T87" fmla="*/ 2007 h 2213"/>
                  <a:gd name="T88" fmla="*/ 0 w 14"/>
                  <a:gd name="T89" fmla="*/ 2007 h 2213"/>
                  <a:gd name="T90" fmla="*/ 14 w 14"/>
                  <a:gd name="T91" fmla="*/ 2127 h 2213"/>
                  <a:gd name="T92" fmla="*/ 7 w 14"/>
                  <a:gd name="T93" fmla="*/ 2080 h 2213"/>
                  <a:gd name="T94" fmla="*/ 7 w 14"/>
                  <a:gd name="T95" fmla="*/ 2213 h 2213"/>
                  <a:gd name="T96" fmla="*/ 14 w 14"/>
                  <a:gd name="T97" fmla="*/ 2167 h 2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4" h="2213">
                    <a:moveTo>
                      <a:pt x="14" y="7"/>
                    </a:moveTo>
                    <a:lnTo>
                      <a:pt x="14" y="47"/>
                    </a:lnTo>
                    <a:cubicBezTo>
                      <a:pt x="14" y="50"/>
                      <a:pt x="11" y="53"/>
                      <a:pt x="7" y="53"/>
                    </a:cubicBezTo>
                    <a:cubicBezTo>
                      <a:pt x="3" y="53"/>
                      <a:pt x="0" y="50"/>
                      <a:pt x="0" y="47"/>
                    </a:cubicBezTo>
                    <a:lnTo>
                      <a:pt x="0" y="7"/>
                    </a:lnTo>
                    <a:cubicBezTo>
                      <a:pt x="0" y="3"/>
                      <a:pt x="3" y="0"/>
                      <a:pt x="7" y="0"/>
                    </a:cubicBezTo>
                    <a:cubicBezTo>
                      <a:pt x="11" y="0"/>
                      <a:pt x="14" y="3"/>
                      <a:pt x="14" y="7"/>
                    </a:cubicBezTo>
                    <a:close/>
                    <a:moveTo>
                      <a:pt x="14" y="87"/>
                    </a:moveTo>
                    <a:lnTo>
                      <a:pt x="14" y="127"/>
                    </a:lnTo>
                    <a:cubicBezTo>
                      <a:pt x="14" y="130"/>
                      <a:pt x="11" y="133"/>
                      <a:pt x="7" y="133"/>
                    </a:cubicBezTo>
                    <a:cubicBezTo>
                      <a:pt x="3" y="133"/>
                      <a:pt x="0" y="130"/>
                      <a:pt x="0" y="127"/>
                    </a:cubicBezTo>
                    <a:lnTo>
                      <a:pt x="0" y="87"/>
                    </a:lnTo>
                    <a:cubicBezTo>
                      <a:pt x="0" y="83"/>
                      <a:pt x="3" y="80"/>
                      <a:pt x="7" y="80"/>
                    </a:cubicBezTo>
                    <a:cubicBezTo>
                      <a:pt x="11" y="80"/>
                      <a:pt x="14" y="83"/>
                      <a:pt x="14" y="87"/>
                    </a:cubicBezTo>
                    <a:close/>
                    <a:moveTo>
                      <a:pt x="14" y="167"/>
                    </a:moveTo>
                    <a:lnTo>
                      <a:pt x="14" y="207"/>
                    </a:lnTo>
                    <a:cubicBezTo>
                      <a:pt x="14" y="210"/>
                      <a:pt x="11" y="213"/>
                      <a:pt x="7" y="213"/>
                    </a:cubicBezTo>
                    <a:cubicBezTo>
                      <a:pt x="3" y="213"/>
                      <a:pt x="0" y="210"/>
                      <a:pt x="0" y="207"/>
                    </a:cubicBezTo>
                    <a:lnTo>
                      <a:pt x="0" y="167"/>
                    </a:lnTo>
                    <a:cubicBezTo>
                      <a:pt x="0" y="163"/>
                      <a:pt x="3" y="160"/>
                      <a:pt x="7" y="160"/>
                    </a:cubicBezTo>
                    <a:cubicBezTo>
                      <a:pt x="11" y="160"/>
                      <a:pt x="14" y="163"/>
                      <a:pt x="14" y="167"/>
                    </a:cubicBezTo>
                    <a:close/>
                    <a:moveTo>
                      <a:pt x="14" y="247"/>
                    </a:moveTo>
                    <a:lnTo>
                      <a:pt x="14" y="287"/>
                    </a:lnTo>
                    <a:cubicBezTo>
                      <a:pt x="14" y="290"/>
                      <a:pt x="11" y="293"/>
                      <a:pt x="7" y="293"/>
                    </a:cubicBezTo>
                    <a:cubicBezTo>
                      <a:pt x="3" y="293"/>
                      <a:pt x="0" y="290"/>
                      <a:pt x="0" y="287"/>
                    </a:cubicBezTo>
                    <a:lnTo>
                      <a:pt x="0" y="247"/>
                    </a:lnTo>
                    <a:cubicBezTo>
                      <a:pt x="0" y="243"/>
                      <a:pt x="3" y="240"/>
                      <a:pt x="7" y="240"/>
                    </a:cubicBezTo>
                    <a:cubicBezTo>
                      <a:pt x="11" y="240"/>
                      <a:pt x="14" y="243"/>
                      <a:pt x="14" y="247"/>
                    </a:cubicBezTo>
                    <a:close/>
                    <a:moveTo>
                      <a:pt x="14" y="327"/>
                    </a:moveTo>
                    <a:lnTo>
                      <a:pt x="14" y="367"/>
                    </a:lnTo>
                    <a:cubicBezTo>
                      <a:pt x="14" y="370"/>
                      <a:pt x="11" y="373"/>
                      <a:pt x="7" y="373"/>
                    </a:cubicBezTo>
                    <a:cubicBezTo>
                      <a:pt x="3" y="373"/>
                      <a:pt x="0" y="370"/>
                      <a:pt x="0" y="367"/>
                    </a:cubicBezTo>
                    <a:lnTo>
                      <a:pt x="0" y="327"/>
                    </a:lnTo>
                    <a:cubicBezTo>
                      <a:pt x="0" y="323"/>
                      <a:pt x="3" y="320"/>
                      <a:pt x="7" y="320"/>
                    </a:cubicBezTo>
                    <a:cubicBezTo>
                      <a:pt x="11" y="320"/>
                      <a:pt x="14" y="323"/>
                      <a:pt x="14" y="327"/>
                    </a:cubicBezTo>
                    <a:close/>
                    <a:moveTo>
                      <a:pt x="14" y="407"/>
                    </a:moveTo>
                    <a:lnTo>
                      <a:pt x="14" y="447"/>
                    </a:lnTo>
                    <a:cubicBezTo>
                      <a:pt x="14" y="450"/>
                      <a:pt x="11" y="453"/>
                      <a:pt x="7" y="453"/>
                    </a:cubicBezTo>
                    <a:cubicBezTo>
                      <a:pt x="3" y="453"/>
                      <a:pt x="0" y="450"/>
                      <a:pt x="0" y="447"/>
                    </a:cubicBezTo>
                    <a:lnTo>
                      <a:pt x="0" y="407"/>
                    </a:lnTo>
                    <a:cubicBezTo>
                      <a:pt x="0" y="403"/>
                      <a:pt x="3" y="400"/>
                      <a:pt x="7" y="400"/>
                    </a:cubicBezTo>
                    <a:cubicBezTo>
                      <a:pt x="11" y="400"/>
                      <a:pt x="14" y="403"/>
                      <a:pt x="14" y="407"/>
                    </a:cubicBezTo>
                    <a:close/>
                    <a:moveTo>
                      <a:pt x="14" y="487"/>
                    </a:moveTo>
                    <a:lnTo>
                      <a:pt x="14" y="527"/>
                    </a:lnTo>
                    <a:cubicBezTo>
                      <a:pt x="14" y="530"/>
                      <a:pt x="11" y="533"/>
                      <a:pt x="7" y="533"/>
                    </a:cubicBezTo>
                    <a:cubicBezTo>
                      <a:pt x="3" y="533"/>
                      <a:pt x="0" y="530"/>
                      <a:pt x="0" y="527"/>
                    </a:cubicBezTo>
                    <a:lnTo>
                      <a:pt x="0" y="487"/>
                    </a:lnTo>
                    <a:cubicBezTo>
                      <a:pt x="0" y="483"/>
                      <a:pt x="3" y="480"/>
                      <a:pt x="7" y="480"/>
                    </a:cubicBezTo>
                    <a:cubicBezTo>
                      <a:pt x="11" y="480"/>
                      <a:pt x="14" y="483"/>
                      <a:pt x="14" y="487"/>
                    </a:cubicBezTo>
                    <a:close/>
                    <a:moveTo>
                      <a:pt x="14" y="567"/>
                    </a:moveTo>
                    <a:lnTo>
                      <a:pt x="14" y="607"/>
                    </a:lnTo>
                    <a:cubicBezTo>
                      <a:pt x="14" y="610"/>
                      <a:pt x="11" y="613"/>
                      <a:pt x="7" y="613"/>
                    </a:cubicBezTo>
                    <a:cubicBezTo>
                      <a:pt x="3" y="613"/>
                      <a:pt x="0" y="610"/>
                      <a:pt x="0" y="607"/>
                    </a:cubicBezTo>
                    <a:lnTo>
                      <a:pt x="0" y="567"/>
                    </a:lnTo>
                    <a:cubicBezTo>
                      <a:pt x="0" y="563"/>
                      <a:pt x="3" y="560"/>
                      <a:pt x="7" y="560"/>
                    </a:cubicBezTo>
                    <a:cubicBezTo>
                      <a:pt x="11" y="560"/>
                      <a:pt x="14" y="563"/>
                      <a:pt x="14" y="567"/>
                    </a:cubicBezTo>
                    <a:close/>
                    <a:moveTo>
                      <a:pt x="14" y="647"/>
                    </a:moveTo>
                    <a:lnTo>
                      <a:pt x="14" y="687"/>
                    </a:lnTo>
                    <a:cubicBezTo>
                      <a:pt x="14" y="690"/>
                      <a:pt x="11" y="693"/>
                      <a:pt x="7" y="693"/>
                    </a:cubicBezTo>
                    <a:cubicBezTo>
                      <a:pt x="3" y="693"/>
                      <a:pt x="0" y="690"/>
                      <a:pt x="0" y="687"/>
                    </a:cubicBezTo>
                    <a:lnTo>
                      <a:pt x="0" y="647"/>
                    </a:lnTo>
                    <a:cubicBezTo>
                      <a:pt x="0" y="643"/>
                      <a:pt x="3" y="640"/>
                      <a:pt x="7" y="640"/>
                    </a:cubicBezTo>
                    <a:cubicBezTo>
                      <a:pt x="11" y="640"/>
                      <a:pt x="14" y="643"/>
                      <a:pt x="14" y="647"/>
                    </a:cubicBezTo>
                    <a:close/>
                    <a:moveTo>
                      <a:pt x="14" y="727"/>
                    </a:moveTo>
                    <a:lnTo>
                      <a:pt x="14" y="767"/>
                    </a:lnTo>
                    <a:cubicBezTo>
                      <a:pt x="14" y="770"/>
                      <a:pt x="11" y="773"/>
                      <a:pt x="7" y="773"/>
                    </a:cubicBezTo>
                    <a:cubicBezTo>
                      <a:pt x="3" y="773"/>
                      <a:pt x="0" y="770"/>
                      <a:pt x="0" y="767"/>
                    </a:cubicBezTo>
                    <a:lnTo>
                      <a:pt x="0" y="727"/>
                    </a:lnTo>
                    <a:cubicBezTo>
                      <a:pt x="0" y="723"/>
                      <a:pt x="3" y="720"/>
                      <a:pt x="7" y="720"/>
                    </a:cubicBezTo>
                    <a:cubicBezTo>
                      <a:pt x="11" y="720"/>
                      <a:pt x="14" y="723"/>
                      <a:pt x="14" y="727"/>
                    </a:cubicBezTo>
                    <a:close/>
                    <a:moveTo>
                      <a:pt x="14" y="807"/>
                    </a:moveTo>
                    <a:lnTo>
                      <a:pt x="14" y="847"/>
                    </a:lnTo>
                    <a:cubicBezTo>
                      <a:pt x="14" y="850"/>
                      <a:pt x="11" y="853"/>
                      <a:pt x="7" y="853"/>
                    </a:cubicBezTo>
                    <a:cubicBezTo>
                      <a:pt x="3" y="853"/>
                      <a:pt x="0" y="850"/>
                      <a:pt x="0" y="847"/>
                    </a:cubicBezTo>
                    <a:lnTo>
                      <a:pt x="0" y="807"/>
                    </a:lnTo>
                    <a:cubicBezTo>
                      <a:pt x="0" y="803"/>
                      <a:pt x="3" y="800"/>
                      <a:pt x="7" y="800"/>
                    </a:cubicBezTo>
                    <a:cubicBezTo>
                      <a:pt x="11" y="800"/>
                      <a:pt x="14" y="803"/>
                      <a:pt x="14" y="807"/>
                    </a:cubicBezTo>
                    <a:close/>
                    <a:moveTo>
                      <a:pt x="14" y="887"/>
                    </a:moveTo>
                    <a:lnTo>
                      <a:pt x="14" y="927"/>
                    </a:lnTo>
                    <a:cubicBezTo>
                      <a:pt x="14" y="930"/>
                      <a:pt x="11" y="933"/>
                      <a:pt x="7" y="933"/>
                    </a:cubicBezTo>
                    <a:cubicBezTo>
                      <a:pt x="3" y="933"/>
                      <a:pt x="0" y="930"/>
                      <a:pt x="0" y="927"/>
                    </a:cubicBezTo>
                    <a:lnTo>
                      <a:pt x="0" y="887"/>
                    </a:lnTo>
                    <a:cubicBezTo>
                      <a:pt x="0" y="883"/>
                      <a:pt x="3" y="880"/>
                      <a:pt x="7" y="880"/>
                    </a:cubicBezTo>
                    <a:cubicBezTo>
                      <a:pt x="11" y="880"/>
                      <a:pt x="14" y="883"/>
                      <a:pt x="14" y="887"/>
                    </a:cubicBezTo>
                    <a:close/>
                    <a:moveTo>
                      <a:pt x="14" y="967"/>
                    </a:moveTo>
                    <a:lnTo>
                      <a:pt x="14" y="1007"/>
                    </a:lnTo>
                    <a:cubicBezTo>
                      <a:pt x="14" y="1010"/>
                      <a:pt x="11" y="1013"/>
                      <a:pt x="7" y="1013"/>
                    </a:cubicBezTo>
                    <a:cubicBezTo>
                      <a:pt x="3" y="1013"/>
                      <a:pt x="0" y="1010"/>
                      <a:pt x="0" y="1007"/>
                    </a:cubicBezTo>
                    <a:lnTo>
                      <a:pt x="0" y="967"/>
                    </a:lnTo>
                    <a:cubicBezTo>
                      <a:pt x="0" y="963"/>
                      <a:pt x="3" y="960"/>
                      <a:pt x="7" y="960"/>
                    </a:cubicBezTo>
                    <a:cubicBezTo>
                      <a:pt x="11" y="960"/>
                      <a:pt x="14" y="963"/>
                      <a:pt x="14" y="967"/>
                    </a:cubicBezTo>
                    <a:close/>
                    <a:moveTo>
                      <a:pt x="14" y="1047"/>
                    </a:moveTo>
                    <a:lnTo>
                      <a:pt x="14" y="1087"/>
                    </a:lnTo>
                    <a:cubicBezTo>
                      <a:pt x="14" y="1090"/>
                      <a:pt x="11" y="1093"/>
                      <a:pt x="7" y="1093"/>
                    </a:cubicBezTo>
                    <a:cubicBezTo>
                      <a:pt x="3" y="1093"/>
                      <a:pt x="0" y="1090"/>
                      <a:pt x="0" y="1087"/>
                    </a:cubicBezTo>
                    <a:lnTo>
                      <a:pt x="0" y="1047"/>
                    </a:lnTo>
                    <a:cubicBezTo>
                      <a:pt x="0" y="1043"/>
                      <a:pt x="3" y="1040"/>
                      <a:pt x="7" y="1040"/>
                    </a:cubicBezTo>
                    <a:cubicBezTo>
                      <a:pt x="11" y="1040"/>
                      <a:pt x="14" y="1043"/>
                      <a:pt x="14" y="1047"/>
                    </a:cubicBezTo>
                    <a:close/>
                    <a:moveTo>
                      <a:pt x="14" y="1127"/>
                    </a:moveTo>
                    <a:lnTo>
                      <a:pt x="14" y="1167"/>
                    </a:lnTo>
                    <a:cubicBezTo>
                      <a:pt x="14" y="1170"/>
                      <a:pt x="11" y="1173"/>
                      <a:pt x="7" y="1173"/>
                    </a:cubicBezTo>
                    <a:cubicBezTo>
                      <a:pt x="3" y="1173"/>
                      <a:pt x="0" y="1170"/>
                      <a:pt x="0" y="1167"/>
                    </a:cubicBezTo>
                    <a:lnTo>
                      <a:pt x="0" y="1127"/>
                    </a:lnTo>
                    <a:cubicBezTo>
                      <a:pt x="0" y="1123"/>
                      <a:pt x="3" y="1120"/>
                      <a:pt x="7" y="1120"/>
                    </a:cubicBezTo>
                    <a:cubicBezTo>
                      <a:pt x="11" y="1120"/>
                      <a:pt x="14" y="1123"/>
                      <a:pt x="14" y="1127"/>
                    </a:cubicBezTo>
                    <a:close/>
                    <a:moveTo>
                      <a:pt x="14" y="1207"/>
                    </a:moveTo>
                    <a:lnTo>
                      <a:pt x="14" y="1247"/>
                    </a:lnTo>
                    <a:cubicBezTo>
                      <a:pt x="14" y="1250"/>
                      <a:pt x="11" y="1253"/>
                      <a:pt x="7" y="1253"/>
                    </a:cubicBezTo>
                    <a:cubicBezTo>
                      <a:pt x="3" y="1253"/>
                      <a:pt x="0" y="1250"/>
                      <a:pt x="0" y="1247"/>
                    </a:cubicBezTo>
                    <a:lnTo>
                      <a:pt x="0" y="1207"/>
                    </a:lnTo>
                    <a:cubicBezTo>
                      <a:pt x="0" y="1203"/>
                      <a:pt x="3" y="1200"/>
                      <a:pt x="7" y="1200"/>
                    </a:cubicBezTo>
                    <a:cubicBezTo>
                      <a:pt x="11" y="1200"/>
                      <a:pt x="14" y="1203"/>
                      <a:pt x="14" y="1207"/>
                    </a:cubicBezTo>
                    <a:close/>
                    <a:moveTo>
                      <a:pt x="14" y="1287"/>
                    </a:moveTo>
                    <a:lnTo>
                      <a:pt x="14" y="1327"/>
                    </a:lnTo>
                    <a:cubicBezTo>
                      <a:pt x="14" y="1330"/>
                      <a:pt x="11" y="1333"/>
                      <a:pt x="7" y="1333"/>
                    </a:cubicBezTo>
                    <a:cubicBezTo>
                      <a:pt x="3" y="1333"/>
                      <a:pt x="0" y="1330"/>
                      <a:pt x="0" y="1327"/>
                    </a:cubicBezTo>
                    <a:lnTo>
                      <a:pt x="0" y="1287"/>
                    </a:lnTo>
                    <a:cubicBezTo>
                      <a:pt x="0" y="1283"/>
                      <a:pt x="3" y="1280"/>
                      <a:pt x="7" y="1280"/>
                    </a:cubicBezTo>
                    <a:cubicBezTo>
                      <a:pt x="11" y="1280"/>
                      <a:pt x="14" y="1283"/>
                      <a:pt x="14" y="1287"/>
                    </a:cubicBezTo>
                    <a:close/>
                    <a:moveTo>
                      <a:pt x="14" y="1367"/>
                    </a:moveTo>
                    <a:lnTo>
                      <a:pt x="14" y="1407"/>
                    </a:lnTo>
                    <a:cubicBezTo>
                      <a:pt x="14" y="1410"/>
                      <a:pt x="11" y="1413"/>
                      <a:pt x="7" y="1413"/>
                    </a:cubicBezTo>
                    <a:cubicBezTo>
                      <a:pt x="3" y="1413"/>
                      <a:pt x="0" y="1410"/>
                      <a:pt x="0" y="1407"/>
                    </a:cubicBezTo>
                    <a:lnTo>
                      <a:pt x="0" y="1367"/>
                    </a:lnTo>
                    <a:cubicBezTo>
                      <a:pt x="0" y="1363"/>
                      <a:pt x="3" y="1360"/>
                      <a:pt x="7" y="1360"/>
                    </a:cubicBezTo>
                    <a:cubicBezTo>
                      <a:pt x="11" y="1360"/>
                      <a:pt x="14" y="1363"/>
                      <a:pt x="14" y="1367"/>
                    </a:cubicBezTo>
                    <a:close/>
                    <a:moveTo>
                      <a:pt x="14" y="1447"/>
                    </a:moveTo>
                    <a:lnTo>
                      <a:pt x="14" y="1487"/>
                    </a:lnTo>
                    <a:cubicBezTo>
                      <a:pt x="14" y="1490"/>
                      <a:pt x="11" y="1493"/>
                      <a:pt x="7" y="1493"/>
                    </a:cubicBezTo>
                    <a:cubicBezTo>
                      <a:pt x="3" y="1493"/>
                      <a:pt x="0" y="1490"/>
                      <a:pt x="0" y="1487"/>
                    </a:cubicBezTo>
                    <a:lnTo>
                      <a:pt x="0" y="1447"/>
                    </a:lnTo>
                    <a:cubicBezTo>
                      <a:pt x="0" y="1443"/>
                      <a:pt x="3" y="1440"/>
                      <a:pt x="7" y="1440"/>
                    </a:cubicBezTo>
                    <a:cubicBezTo>
                      <a:pt x="11" y="1440"/>
                      <a:pt x="14" y="1443"/>
                      <a:pt x="14" y="1447"/>
                    </a:cubicBezTo>
                    <a:close/>
                    <a:moveTo>
                      <a:pt x="14" y="1527"/>
                    </a:moveTo>
                    <a:lnTo>
                      <a:pt x="14" y="1567"/>
                    </a:lnTo>
                    <a:cubicBezTo>
                      <a:pt x="14" y="1570"/>
                      <a:pt x="11" y="1573"/>
                      <a:pt x="7" y="1573"/>
                    </a:cubicBezTo>
                    <a:cubicBezTo>
                      <a:pt x="3" y="1573"/>
                      <a:pt x="0" y="1570"/>
                      <a:pt x="0" y="1567"/>
                    </a:cubicBezTo>
                    <a:lnTo>
                      <a:pt x="0" y="1527"/>
                    </a:lnTo>
                    <a:cubicBezTo>
                      <a:pt x="0" y="1523"/>
                      <a:pt x="3" y="1520"/>
                      <a:pt x="7" y="1520"/>
                    </a:cubicBezTo>
                    <a:cubicBezTo>
                      <a:pt x="11" y="1520"/>
                      <a:pt x="14" y="1523"/>
                      <a:pt x="14" y="1527"/>
                    </a:cubicBezTo>
                    <a:close/>
                    <a:moveTo>
                      <a:pt x="14" y="1607"/>
                    </a:moveTo>
                    <a:lnTo>
                      <a:pt x="14" y="1647"/>
                    </a:lnTo>
                    <a:cubicBezTo>
                      <a:pt x="14" y="1650"/>
                      <a:pt x="11" y="1653"/>
                      <a:pt x="7" y="1653"/>
                    </a:cubicBezTo>
                    <a:cubicBezTo>
                      <a:pt x="3" y="1653"/>
                      <a:pt x="0" y="1650"/>
                      <a:pt x="0" y="1647"/>
                    </a:cubicBezTo>
                    <a:lnTo>
                      <a:pt x="0" y="1607"/>
                    </a:lnTo>
                    <a:cubicBezTo>
                      <a:pt x="0" y="1603"/>
                      <a:pt x="3" y="1600"/>
                      <a:pt x="7" y="1600"/>
                    </a:cubicBezTo>
                    <a:cubicBezTo>
                      <a:pt x="11" y="1600"/>
                      <a:pt x="14" y="1603"/>
                      <a:pt x="14" y="1607"/>
                    </a:cubicBezTo>
                    <a:close/>
                    <a:moveTo>
                      <a:pt x="14" y="1687"/>
                    </a:moveTo>
                    <a:lnTo>
                      <a:pt x="14" y="1727"/>
                    </a:lnTo>
                    <a:cubicBezTo>
                      <a:pt x="14" y="1730"/>
                      <a:pt x="11" y="1733"/>
                      <a:pt x="7" y="1733"/>
                    </a:cubicBezTo>
                    <a:cubicBezTo>
                      <a:pt x="3" y="1733"/>
                      <a:pt x="0" y="1730"/>
                      <a:pt x="0" y="1727"/>
                    </a:cubicBezTo>
                    <a:lnTo>
                      <a:pt x="0" y="1687"/>
                    </a:lnTo>
                    <a:cubicBezTo>
                      <a:pt x="0" y="1683"/>
                      <a:pt x="3" y="1680"/>
                      <a:pt x="7" y="1680"/>
                    </a:cubicBezTo>
                    <a:cubicBezTo>
                      <a:pt x="11" y="1680"/>
                      <a:pt x="14" y="1683"/>
                      <a:pt x="14" y="1687"/>
                    </a:cubicBezTo>
                    <a:close/>
                    <a:moveTo>
                      <a:pt x="14" y="1767"/>
                    </a:moveTo>
                    <a:lnTo>
                      <a:pt x="14" y="1807"/>
                    </a:lnTo>
                    <a:cubicBezTo>
                      <a:pt x="14" y="1810"/>
                      <a:pt x="11" y="1813"/>
                      <a:pt x="7" y="1813"/>
                    </a:cubicBezTo>
                    <a:cubicBezTo>
                      <a:pt x="3" y="1813"/>
                      <a:pt x="0" y="1810"/>
                      <a:pt x="0" y="1807"/>
                    </a:cubicBezTo>
                    <a:lnTo>
                      <a:pt x="0" y="1767"/>
                    </a:lnTo>
                    <a:cubicBezTo>
                      <a:pt x="0" y="1763"/>
                      <a:pt x="3" y="1760"/>
                      <a:pt x="7" y="1760"/>
                    </a:cubicBezTo>
                    <a:cubicBezTo>
                      <a:pt x="11" y="1760"/>
                      <a:pt x="14" y="1763"/>
                      <a:pt x="14" y="1767"/>
                    </a:cubicBezTo>
                    <a:close/>
                    <a:moveTo>
                      <a:pt x="14" y="1847"/>
                    </a:moveTo>
                    <a:lnTo>
                      <a:pt x="14" y="1887"/>
                    </a:lnTo>
                    <a:cubicBezTo>
                      <a:pt x="14" y="1890"/>
                      <a:pt x="11" y="1893"/>
                      <a:pt x="7" y="1893"/>
                    </a:cubicBezTo>
                    <a:cubicBezTo>
                      <a:pt x="3" y="1893"/>
                      <a:pt x="0" y="1890"/>
                      <a:pt x="0" y="1887"/>
                    </a:cubicBezTo>
                    <a:lnTo>
                      <a:pt x="0" y="1847"/>
                    </a:lnTo>
                    <a:cubicBezTo>
                      <a:pt x="0" y="1843"/>
                      <a:pt x="3" y="1840"/>
                      <a:pt x="7" y="1840"/>
                    </a:cubicBezTo>
                    <a:cubicBezTo>
                      <a:pt x="11" y="1840"/>
                      <a:pt x="14" y="1843"/>
                      <a:pt x="14" y="1847"/>
                    </a:cubicBezTo>
                    <a:close/>
                    <a:moveTo>
                      <a:pt x="14" y="1927"/>
                    </a:moveTo>
                    <a:lnTo>
                      <a:pt x="14" y="1967"/>
                    </a:lnTo>
                    <a:cubicBezTo>
                      <a:pt x="14" y="1970"/>
                      <a:pt x="11" y="1973"/>
                      <a:pt x="7" y="1973"/>
                    </a:cubicBezTo>
                    <a:cubicBezTo>
                      <a:pt x="3" y="1973"/>
                      <a:pt x="0" y="1970"/>
                      <a:pt x="0" y="1967"/>
                    </a:cubicBezTo>
                    <a:lnTo>
                      <a:pt x="0" y="1927"/>
                    </a:lnTo>
                    <a:cubicBezTo>
                      <a:pt x="0" y="1923"/>
                      <a:pt x="3" y="1920"/>
                      <a:pt x="7" y="1920"/>
                    </a:cubicBezTo>
                    <a:cubicBezTo>
                      <a:pt x="11" y="1920"/>
                      <a:pt x="14" y="1923"/>
                      <a:pt x="14" y="1927"/>
                    </a:cubicBezTo>
                    <a:close/>
                    <a:moveTo>
                      <a:pt x="14" y="2007"/>
                    </a:moveTo>
                    <a:lnTo>
                      <a:pt x="14" y="2047"/>
                    </a:lnTo>
                    <a:cubicBezTo>
                      <a:pt x="14" y="2050"/>
                      <a:pt x="11" y="2053"/>
                      <a:pt x="7" y="2053"/>
                    </a:cubicBezTo>
                    <a:cubicBezTo>
                      <a:pt x="3" y="2053"/>
                      <a:pt x="0" y="2050"/>
                      <a:pt x="0" y="2047"/>
                    </a:cubicBezTo>
                    <a:lnTo>
                      <a:pt x="0" y="2007"/>
                    </a:lnTo>
                    <a:cubicBezTo>
                      <a:pt x="0" y="2003"/>
                      <a:pt x="3" y="2000"/>
                      <a:pt x="7" y="2000"/>
                    </a:cubicBezTo>
                    <a:cubicBezTo>
                      <a:pt x="11" y="2000"/>
                      <a:pt x="14" y="2003"/>
                      <a:pt x="14" y="2007"/>
                    </a:cubicBezTo>
                    <a:close/>
                    <a:moveTo>
                      <a:pt x="14" y="2087"/>
                    </a:moveTo>
                    <a:lnTo>
                      <a:pt x="14" y="2127"/>
                    </a:lnTo>
                    <a:cubicBezTo>
                      <a:pt x="14" y="2130"/>
                      <a:pt x="11" y="2133"/>
                      <a:pt x="7" y="2133"/>
                    </a:cubicBezTo>
                    <a:cubicBezTo>
                      <a:pt x="3" y="2133"/>
                      <a:pt x="0" y="2130"/>
                      <a:pt x="0" y="2127"/>
                    </a:cubicBezTo>
                    <a:lnTo>
                      <a:pt x="0" y="2087"/>
                    </a:lnTo>
                    <a:cubicBezTo>
                      <a:pt x="0" y="2083"/>
                      <a:pt x="3" y="2080"/>
                      <a:pt x="7" y="2080"/>
                    </a:cubicBezTo>
                    <a:cubicBezTo>
                      <a:pt x="11" y="2080"/>
                      <a:pt x="14" y="2083"/>
                      <a:pt x="14" y="2087"/>
                    </a:cubicBezTo>
                    <a:close/>
                    <a:moveTo>
                      <a:pt x="14" y="2167"/>
                    </a:moveTo>
                    <a:lnTo>
                      <a:pt x="14" y="2207"/>
                    </a:lnTo>
                    <a:cubicBezTo>
                      <a:pt x="14" y="2210"/>
                      <a:pt x="11" y="2213"/>
                      <a:pt x="7" y="2213"/>
                    </a:cubicBezTo>
                    <a:cubicBezTo>
                      <a:pt x="3" y="2213"/>
                      <a:pt x="0" y="2210"/>
                      <a:pt x="0" y="2207"/>
                    </a:cubicBezTo>
                    <a:lnTo>
                      <a:pt x="0" y="2167"/>
                    </a:lnTo>
                    <a:cubicBezTo>
                      <a:pt x="0" y="2163"/>
                      <a:pt x="3" y="2160"/>
                      <a:pt x="7" y="2160"/>
                    </a:cubicBezTo>
                    <a:cubicBezTo>
                      <a:pt x="11" y="2160"/>
                      <a:pt x="14" y="2163"/>
                      <a:pt x="14" y="2167"/>
                    </a:cubicBez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29" name="Line 568">
                <a:extLst>
                  <a:ext uri="{FF2B5EF4-FFF2-40B4-BE49-F238E27FC236}">
                    <a16:creationId xmlns:a16="http://schemas.microsoft.com/office/drawing/2014/main" id="{9B63CE4C-47C2-76E5-1432-D8D6C9667FB3}"/>
                  </a:ext>
                </a:extLst>
              </p:cNvPr>
              <p:cNvSpPr>
                <a:spLocks noChangeShapeType="1"/>
              </p:cNvSpPr>
              <p:nvPr/>
            </p:nvSpPr>
            <p:spPr bwMode="auto">
              <a:xfrm>
                <a:off x="6615" y="3593"/>
                <a:ext cx="180" cy="0"/>
              </a:xfrm>
              <a:prstGeom prst="line">
                <a:avLst/>
              </a:prstGeom>
              <a:noFill/>
              <a:ln w="635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30" name="Freeform 569">
                <a:extLst>
                  <a:ext uri="{FF2B5EF4-FFF2-40B4-BE49-F238E27FC236}">
                    <a16:creationId xmlns:a16="http://schemas.microsoft.com/office/drawing/2014/main" id="{D003CB88-EB0C-7367-4771-83CE47909362}"/>
                  </a:ext>
                </a:extLst>
              </p:cNvPr>
              <p:cNvSpPr>
                <a:spLocks/>
              </p:cNvSpPr>
              <p:nvPr/>
            </p:nvSpPr>
            <p:spPr bwMode="auto">
              <a:xfrm>
                <a:off x="6615" y="3580"/>
                <a:ext cx="25" cy="26"/>
              </a:xfrm>
              <a:custGeom>
                <a:avLst/>
                <a:gdLst>
                  <a:gd name="T0" fmla="*/ 25 w 25"/>
                  <a:gd name="T1" fmla="*/ 0 h 26"/>
                  <a:gd name="T2" fmla="*/ 0 w 25"/>
                  <a:gd name="T3" fmla="*/ 13 h 26"/>
                  <a:gd name="T4" fmla="*/ 25 w 25"/>
                  <a:gd name="T5" fmla="*/ 26 h 26"/>
                </a:gdLst>
                <a:ahLst/>
                <a:cxnLst>
                  <a:cxn ang="0">
                    <a:pos x="T0" y="T1"/>
                  </a:cxn>
                  <a:cxn ang="0">
                    <a:pos x="T2" y="T3"/>
                  </a:cxn>
                  <a:cxn ang="0">
                    <a:pos x="T4" y="T5"/>
                  </a:cxn>
                </a:cxnLst>
                <a:rect l="0" t="0" r="r" b="b"/>
                <a:pathLst>
                  <a:path w="25" h="26">
                    <a:moveTo>
                      <a:pt x="25" y="0"/>
                    </a:moveTo>
                    <a:lnTo>
                      <a:pt x="0" y="13"/>
                    </a:lnTo>
                    <a:lnTo>
                      <a:pt x="25" y="26"/>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31" name="Freeform 570">
                <a:extLst>
                  <a:ext uri="{FF2B5EF4-FFF2-40B4-BE49-F238E27FC236}">
                    <a16:creationId xmlns:a16="http://schemas.microsoft.com/office/drawing/2014/main" id="{3C3489D5-3FBE-1040-FF4A-719F384AB5F2}"/>
                  </a:ext>
                </a:extLst>
              </p:cNvPr>
              <p:cNvSpPr>
                <a:spLocks/>
              </p:cNvSpPr>
              <p:nvPr/>
            </p:nvSpPr>
            <p:spPr bwMode="auto">
              <a:xfrm>
                <a:off x="6770" y="3580"/>
                <a:ext cx="25" cy="26"/>
              </a:xfrm>
              <a:custGeom>
                <a:avLst/>
                <a:gdLst>
                  <a:gd name="T0" fmla="*/ 0 w 25"/>
                  <a:gd name="T1" fmla="*/ 26 h 26"/>
                  <a:gd name="T2" fmla="*/ 25 w 25"/>
                  <a:gd name="T3" fmla="*/ 13 h 26"/>
                  <a:gd name="T4" fmla="*/ 0 w 25"/>
                  <a:gd name="T5" fmla="*/ 0 h 26"/>
                </a:gdLst>
                <a:ahLst/>
                <a:cxnLst>
                  <a:cxn ang="0">
                    <a:pos x="T0" y="T1"/>
                  </a:cxn>
                  <a:cxn ang="0">
                    <a:pos x="T2" y="T3"/>
                  </a:cxn>
                  <a:cxn ang="0">
                    <a:pos x="T4" y="T5"/>
                  </a:cxn>
                </a:cxnLst>
                <a:rect l="0" t="0" r="r" b="b"/>
                <a:pathLst>
                  <a:path w="25" h="26">
                    <a:moveTo>
                      <a:pt x="0" y="26"/>
                    </a:moveTo>
                    <a:lnTo>
                      <a:pt x="25" y="13"/>
                    </a:lnTo>
                    <a:lnTo>
                      <a:pt x="0" y="0"/>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32" name="Rectangle 571">
                <a:extLst>
                  <a:ext uri="{FF2B5EF4-FFF2-40B4-BE49-F238E27FC236}">
                    <a16:creationId xmlns:a16="http://schemas.microsoft.com/office/drawing/2014/main" id="{26A22EB1-503F-006F-6D80-E2BE1E478C51}"/>
                  </a:ext>
                </a:extLst>
              </p:cNvPr>
              <p:cNvSpPr>
                <a:spLocks noChangeArrowheads="1"/>
              </p:cNvSpPr>
              <p:nvPr/>
            </p:nvSpPr>
            <p:spPr bwMode="auto">
              <a:xfrm>
                <a:off x="6690" y="3510"/>
                <a:ext cx="83" cy="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gency FB" panose="020B0503020202020204" pitchFamily="34" charset="0"/>
                  </a:rPr>
                  <a:t>var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33" name="Line 572">
                <a:extLst>
                  <a:ext uri="{FF2B5EF4-FFF2-40B4-BE49-F238E27FC236}">
                    <a16:creationId xmlns:a16="http://schemas.microsoft.com/office/drawing/2014/main" id="{60EF1084-4900-E45D-1305-C0136672BE75}"/>
                  </a:ext>
                </a:extLst>
              </p:cNvPr>
              <p:cNvSpPr>
                <a:spLocks noChangeShapeType="1"/>
              </p:cNvSpPr>
              <p:nvPr/>
            </p:nvSpPr>
            <p:spPr bwMode="auto">
              <a:xfrm>
                <a:off x="6795" y="3593"/>
                <a:ext cx="181" cy="0"/>
              </a:xfrm>
              <a:prstGeom prst="line">
                <a:avLst/>
              </a:prstGeom>
              <a:noFill/>
              <a:ln w="635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34" name="Freeform 573">
                <a:extLst>
                  <a:ext uri="{FF2B5EF4-FFF2-40B4-BE49-F238E27FC236}">
                    <a16:creationId xmlns:a16="http://schemas.microsoft.com/office/drawing/2014/main" id="{94F28521-5391-1760-F35E-94608BF8578D}"/>
                  </a:ext>
                </a:extLst>
              </p:cNvPr>
              <p:cNvSpPr>
                <a:spLocks/>
              </p:cNvSpPr>
              <p:nvPr/>
            </p:nvSpPr>
            <p:spPr bwMode="auto">
              <a:xfrm>
                <a:off x="6795" y="3580"/>
                <a:ext cx="26" cy="26"/>
              </a:xfrm>
              <a:custGeom>
                <a:avLst/>
                <a:gdLst>
                  <a:gd name="T0" fmla="*/ 26 w 26"/>
                  <a:gd name="T1" fmla="*/ 0 h 26"/>
                  <a:gd name="T2" fmla="*/ 0 w 26"/>
                  <a:gd name="T3" fmla="*/ 13 h 26"/>
                  <a:gd name="T4" fmla="*/ 26 w 26"/>
                  <a:gd name="T5" fmla="*/ 26 h 26"/>
                </a:gdLst>
                <a:ahLst/>
                <a:cxnLst>
                  <a:cxn ang="0">
                    <a:pos x="T0" y="T1"/>
                  </a:cxn>
                  <a:cxn ang="0">
                    <a:pos x="T2" y="T3"/>
                  </a:cxn>
                  <a:cxn ang="0">
                    <a:pos x="T4" y="T5"/>
                  </a:cxn>
                </a:cxnLst>
                <a:rect l="0" t="0" r="r" b="b"/>
                <a:pathLst>
                  <a:path w="26" h="26">
                    <a:moveTo>
                      <a:pt x="26" y="0"/>
                    </a:moveTo>
                    <a:lnTo>
                      <a:pt x="0" y="13"/>
                    </a:lnTo>
                    <a:lnTo>
                      <a:pt x="26" y="26"/>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35" name="Freeform 574">
                <a:extLst>
                  <a:ext uri="{FF2B5EF4-FFF2-40B4-BE49-F238E27FC236}">
                    <a16:creationId xmlns:a16="http://schemas.microsoft.com/office/drawing/2014/main" id="{0A408904-A26D-FB55-551A-EB0269987E08}"/>
                  </a:ext>
                </a:extLst>
              </p:cNvPr>
              <p:cNvSpPr>
                <a:spLocks/>
              </p:cNvSpPr>
              <p:nvPr/>
            </p:nvSpPr>
            <p:spPr bwMode="auto">
              <a:xfrm>
                <a:off x="6951" y="3580"/>
                <a:ext cx="25" cy="26"/>
              </a:xfrm>
              <a:custGeom>
                <a:avLst/>
                <a:gdLst>
                  <a:gd name="T0" fmla="*/ 0 w 25"/>
                  <a:gd name="T1" fmla="*/ 26 h 26"/>
                  <a:gd name="T2" fmla="*/ 25 w 25"/>
                  <a:gd name="T3" fmla="*/ 13 h 26"/>
                  <a:gd name="T4" fmla="*/ 0 w 25"/>
                  <a:gd name="T5" fmla="*/ 0 h 26"/>
                </a:gdLst>
                <a:ahLst/>
                <a:cxnLst>
                  <a:cxn ang="0">
                    <a:pos x="T0" y="T1"/>
                  </a:cxn>
                  <a:cxn ang="0">
                    <a:pos x="T2" y="T3"/>
                  </a:cxn>
                  <a:cxn ang="0">
                    <a:pos x="T4" y="T5"/>
                  </a:cxn>
                </a:cxnLst>
                <a:rect l="0" t="0" r="r" b="b"/>
                <a:pathLst>
                  <a:path w="25" h="26">
                    <a:moveTo>
                      <a:pt x="0" y="26"/>
                    </a:moveTo>
                    <a:lnTo>
                      <a:pt x="25" y="13"/>
                    </a:lnTo>
                    <a:lnTo>
                      <a:pt x="0" y="0"/>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36" name="Rectangle 575">
                <a:extLst>
                  <a:ext uri="{FF2B5EF4-FFF2-40B4-BE49-F238E27FC236}">
                    <a16:creationId xmlns:a16="http://schemas.microsoft.com/office/drawing/2014/main" id="{ADC37CC1-DF10-29D6-894F-03DE08653F84}"/>
                  </a:ext>
                </a:extLst>
              </p:cNvPr>
              <p:cNvSpPr>
                <a:spLocks noChangeArrowheads="1"/>
              </p:cNvSpPr>
              <p:nvPr/>
            </p:nvSpPr>
            <p:spPr bwMode="auto">
              <a:xfrm>
                <a:off x="6871" y="3510"/>
                <a:ext cx="82" cy="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gency FB" panose="020B0503020202020204" pitchFamily="34" charset="0"/>
                  </a:rPr>
                  <a:t>var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37" name="Rectangle 576">
                <a:extLst>
                  <a:ext uri="{FF2B5EF4-FFF2-40B4-BE49-F238E27FC236}">
                    <a16:creationId xmlns:a16="http://schemas.microsoft.com/office/drawing/2014/main" id="{FDF4CE88-00D4-C181-E1A3-6F79ECECCEE8}"/>
                  </a:ext>
                </a:extLst>
              </p:cNvPr>
              <p:cNvSpPr>
                <a:spLocks noChangeArrowheads="1"/>
              </p:cNvSpPr>
              <p:nvPr/>
            </p:nvSpPr>
            <p:spPr bwMode="auto">
              <a:xfrm>
                <a:off x="5893" y="3828"/>
                <a:ext cx="162" cy="162"/>
              </a:xfrm>
              <a:prstGeom prst="rect">
                <a:avLst/>
              </a:prstGeom>
              <a:solidFill>
                <a:srgbClr val="FFB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38" name="Rectangle 577">
                <a:extLst>
                  <a:ext uri="{FF2B5EF4-FFF2-40B4-BE49-F238E27FC236}">
                    <a16:creationId xmlns:a16="http://schemas.microsoft.com/office/drawing/2014/main" id="{C6F8A619-065F-B7E4-D9AF-58EDF6439DD7}"/>
                  </a:ext>
                </a:extLst>
              </p:cNvPr>
              <p:cNvSpPr>
                <a:spLocks noChangeArrowheads="1"/>
              </p:cNvSpPr>
              <p:nvPr/>
            </p:nvSpPr>
            <p:spPr bwMode="auto">
              <a:xfrm>
                <a:off x="5893" y="3828"/>
                <a:ext cx="162" cy="162"/>
              </a:xfrm>
              <a:prstGeom prst="rect">
                <a:avLst/>
              </a:prstGeom>
              <a:noFill/>
              <a:ln w="12700" cap="rnd">
                <a:solidFill>
                  <a:srgbClr val="FF40F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39" name="Rectangle 578">
                <a:extLst>
                  <a:ext uri="{FF2B5EF4-FFF2-40B4-BE49-F238E27FC236}">
                    <a16:creationId xmlns:a16="http://schemas.microsoft.com/office/drawing/2014/main" id="{2241DDB6-AD25-1000-E552-8F25FD23C5ED}"/>
                  </a:ext>
                </a:extLst>
              </p:cNvPr>
              <p:cNvSpPr>
                <a:spLocks noChangeArrowheads="1"/>
              </p:cNvSpPr>
              <p:nvPr/>
            </p:nvSpPr>
            <p:spPr bwMode="auto">
              <a:xfrm>
                <a:off x="5937" y="3840"/>
                <a:ext cx="93"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gency FB" panose="020B0503020202020204" pitchFamily="34" charset="0"/>
                  </a:rPr>
                  <a:t>UWB</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40" name="Rectangle 579">
                <a:extLst>
                  <a:ext uri="{FF2B5EF4-FFF2-40B4-BE49-F238E27FC236}">
                    <a16:creationId xmlns:a16="http://schemas.microsoft.com/office/drawing/2014/main" id="{5D84A34A-5699-4BCA-16E5-10A8A786663D}"/>
                  </a:ext>
                </a:extLst>
              </p:cNvPr>
              <p:cNvSpPr>
                <a:spLocks noChangeArrowheads="1"/>
              </p:cNvSpPr>
              <p:nvPr/>
            </p:nvSpPr>
            <p:spPr bwMode="auto">
              <a:xfrm>
                <a:off x="5941" y="3905"/>
                <a:ext cx="89"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gency FB" panose="020B0503020202020204" pitchFamily="34" charset="0"/>
                  </a:rPr>
                  <a:t>SP0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41" name="Rectangle 580">
                <a:extLst>
                  <a:ext uri="{FF2B5EF4-FFF2-40B4-BE49-F238E27FC236}">
                    <a16:creationId xmlns:a16="http://schemas.microsoft.com/office/drawing/2014/main" id="{9DDD56BB-1013-A82F-8619-C682BD46C273}"/>
                  </a:ext>
                </a:extLst>
              </p:cNvPr>
              <p:cNvSpPr>
                <a:spLocks noChangeArrowheads="1"/>
              </p:cNvSpPr>
              <p:nvPr/>
            </p:nvSpPr>
            <p:spPr bwMode="auto">
              <a:xfrm>
                <a:off x="6795" y="3665"/>
                <a:ext cx="163" cy="163"/>
              </a:xfrm>
              <a:prstGeom prst="rect">
                <a:avLst/>
              </a:prstGeom>
              <a:solidFill>
                <a:srgbClr val="FFB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42" name="Rectangle 581">
                <a:extLst>
                  <a:ext uri="{FF2B5EF4-FFF2-40B4-BE49-F238E27FC236}">
                    <a16:creationId xmlns:a16="http://schemas.microsoft.com/office/drawing/2014/main" id="{F72B8DCF-6F22-D206-3853-802B25E91B2A}"/>
                  </a:ext>
                </a:extLst>
              </p:cNvPr>
              <p:cNvSpPr>
                <a:spLocks noChangeArrowheads="1"/>
              </p:cNvSpPr>
              <p:nvPr/>
            </p:nvSpPr>
            <p:spPr bwMode="auto">
              <a:xfrm>
                <a:off x="6795" y="3665"/>
                <a:ext cx="163" cy="163"/>
              </a:xfrm>
              <a:prstGeom prst="rect">
                <a:avLst/>
              </a:prstGeom>
              <a:noFill/>
              <a:ln w="12700" cap="rnd">
                <a:solidFill>
                  <a:srgbClr val="FF40F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43" name="Rectangle 582">
                <a:extLst>
                  <a:ext uri="{FF2B5EF4-FFF2-40B4-BE49-F238E27FC236}">
                    <a16:creationId xmlns:a16="http://schemas.microsoft.com/office/drawing/2014/main" id="{B77D31B0-599E-3568-5EB8-E74735F4B09C}"/>
                  </a:ext>
                </a:extLst>
              </p:cNvPr>
              <p:cNvSpPr>
                <a:spLocks noChangeArrowheads="1"/>
              </p:cNvSpPr>
              <p:nvPr/>
            </p:nvSpPr>
            <p:spPr bwMode="auto">
              <a:xfrm>
                <a:off x="6839" y="3677"/>
                <a:ext cx="93"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gency FB" panose="020B0503020202020204" pitchFamily="34" charset="0"/>
                  </a:rPr>
                  <a:t>UWB</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44" name="Rectangle 583">
                <a:extLst>
                  <a:ext uri="{FF2B5EF4-FFF2-40B4-BE49-F238E27FC236}">
                    <a16:creationId xmlns:a16="http://schemas.microsoft.com/office/drawing/2014/main" id="{70055897-33EA-D00B-0C20-A76FD90AFC1A}"/>
                  </a:ext>
                </a:extLst>
              </p:cNvPr>
              <p:cNvSpPr>
                <a:spLocks noChangeArrowheads="1"/>
              </p:cNvSpPr>
              <p:nvPr/>
            </p:nvSpPr>
            <p:spPr bwMode="auto">
              <a:xfrm>
                <a:off x="6843" y="3742"/>
                <a:ext cx="89"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gency FB" panose="020B0503020202020204" pitchFamily="34" charset="0"/>
                  </a:rPr>
                  <a:t>SP0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45" name="Rectangle 584">
                <a:extLst>
                  <a:ext uri="{FF2B5EF4-FFF2-40B4-BE49-F238E27FC236}">
                    <a16:creationId xmlns:a16="http://schemas.microsoft.com/office/drawing/2014/main" id="{6750E9F7-723F-1A4D-033D-9767BA025A50}"/>
                  </a:ext>
                </a:extLst>
              </p:cNvPr>
              <p:cNvSpPr>
                <a:spLocks noChangeArrowheads="1"/>
              </p:cNvSpPr>
              <p:nvPr/>
            </p:nvSpPr>
            <p:spPr bwMode="auto">
              <a:xfrm>
                <a:off x="6615" y="3828"/>
                <a:ext cx="162" cy="162"/>
              </a:xfrm>
              <a:prstGeom prst="rect">
                <a:avLst/>
              </a:prstGeom>
              <a:solidFill>
                <a:srgbClr val="FFB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46" name="Rectangle 585">
                <a:extLst>
                  <a:ext uri="{FF2B5EF4-FFF2-40B4-BE49-F238E27FC236}">
                    <a16:creationId xmlns:a16="http://schemas.microsoft.com/office/drawing/2014/main" id="{07D4CC78-6874-152D-704F-F79F7256ED63}"/>
                  </a:ext>
                </a:extLst>
              </p:cNvPr>
              <p:cNvSpPr>
                <a:spLocks noChangeArrowheads="1"/>
              </p:cNvSpPr>
              <p:nvPr/>
            </p:nvSpPr>
            <p:spPr bwMode="auto">
              <a:xfrm>
                <a:off x="6615" y="3828"/>
                <a:ext cx="162" cy="162"/>
              </a:xfrm>
              <a:prstGeom prst="rect">
                <a:avLst/>
              </a:prstGeom>
              <a:noFill/>
              <a:ln w="12700" cap="rnd">
                <a:solidFill>
                  <a:srgbClr val="FF40F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47" name="Rectangle 586">
                <a:extLst>
                  <a:ext uri="{FF2B5EF4-FFF2-40B4-BE49-F238E27FC236}">
                    <a16:creationId xmlns:a16="http://schemas.microsoft.com/office/drawing/2014/main" id="{DE88FFEC-3B84-9DD2-303F-5CE3553D81D5}"/>
                  </a:ext>
                </a:extLst>
              </p:cNvPr>
              <p:cNvSpPr>
                <a:spLocks noChangeArrowheads="1"/>
              </p:cNvSpPr>
              <p:nvPr/>
            </p:nvSpPr>
            <p:spPr bwMode="auto">
              <a:xfrm>
                <a:off x="6659" y="3840"/>
                <a:ext cx="93"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gency FB" panose="020B0503020202020204" pitchFamily="34" charset="0"/>
                  </a:rPr>
                  <a:t>UWB</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48" name="Rectangle 587">
                <a:extLst>
                  <a:ext uri="{FF2B5EF4-FFF2-40B4-BE49-F238E27FC236}">
                    <a16:creationId xmlns:a16="http://schemas.microsoft.com/office/drawing/2014/main" id="{9BFF5149-6EA0-A50F-E2F9-2C5840C62B52}"/>
                  </a:ext>
                </a:extLst>
              </p:cNvPr>
              <p:cNvSpPr>
                <a:spLocks noChangeArrowheads="1"/>
              </p:cNvSpPr>
              <p:nvPr/>
            </p:nvSpPr>
            <p:spPr bwMode="auto">
              <a:xfrm>
                <a:off x="6663" y="3905"/>
                <a:ext cx="89"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gency FB" panose="020B0503020202020204" pitchFamily="34" charset="0"/>
                  </a:rPr>
                  <a:t>SP0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49" name="Rectangle 588">
                <a:extLst>
                  <a:ext uri="{FF2B5EF4-FFF2-40B4-BE49-F238E27FC236}">
                    <a16:creationId xmlns:a16="http://schemas.microsoft.com/office/drawing/2014/main" id="{FE0A0E69-2C27-BAA1-AD0F-926792EC5142}"/>
                  </a:ext>
                </a:extLst>
              </p:cNvPr>
              <p:cNvSpPr>
                <a:spLocks noChangeArrowheads="1"/>
              </p:cNvSpPr>
              <p:nvPr/>
            </p:nvSpPr>
            <p:spPr bwMode="auto">
              <a:xfrm>
                <a:off x="5341" y="3630"/>
                <a:ext cx="126"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Agency FB" panose="020B0503020202020204" pitchFamily="34" charset="0"/>
                  </a:rPr>
                  <a:t>UWB</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50" name="Rectangle 589">
                <a:extLst>
                  <a:ext uri="{FF2B5EF4-FFF2-40B4-BE49-F238E27FC236}">
                    <a16:creationId xmlns:a16="http://schemas.microsoft.com/office/drawing/2014/main" id="{1CCA691A-5B05-C66A-6C1B-4A96E1A9A5C9}"/>
                  </a:ext>
                </a:extLst>
              </p:cNvPr>
              <p:cNvSpPr>
                <a:spLocks noChangeArrowheads="1"/>
              </p:cNvSpPr>
              <p:nvPr/>
            </p:nvSpPr>
            <p:spPr bwMode="auto">
              <a:xfrm>
                <a:off x="5443" y="3630"/>
                <a:ext cx="46"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Agency FB" panose="020B050302020202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51" name="Rectangle 590">
                <a:extLst>
                  <a:ext uri="{FF2B5EF4-FFF2-40B4-BE49-F238E27FC236}">
                    <a16:creationId xmlns:a16="http://schemas.microsoft.com/office/drawing/2014/main" id="{8BF2FC33-9E5E-6C7E-58C3-9A4E0324E4A5}"/>
                  </a:ext>
                </a:extLst>
              </p:cNvPr>
              <p:cNvSpPr>
                <a:spLocks noChangeArrowheads="1"/>
              </p:cNvSpPr>
              <p:nvPr/>
            </p:nvSpPr>
            <p:spPr bwMode="auto">
              <a:xfrm>
                <a:off x="5464" y="3630"/>
                <a:ext cx="115"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Agency FB" panose="020B0503020202020204" pitchFamily="34" charset="0"/>
                  </a:rPr>
                  <a:t>only</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52" name="Rectangle 591">
                <a:extLst>
                  <a:ext uri="{FF2B5EF4-FFF2-40B4-BE49-F238E27FC236}">
                    <a16:creationId xmlns:a16="http://schemas.microsoft.com/office/drawing/2014/main" id="{FD2DC465-B08F-1261-0689-04088014DA89}"/>
                  </a:ext>
                </a:extLst>
              </p:cNvPr>
              <p:cNvSpPr>
                <a:spLocks noChangeArrowheads="1"/>
              </p:cNvSpPr>
              <p:nvPr/>
            </p:nvSpPr>
            <p:spPr bwMode="auto">
              <a:xfrm>
                <a:off x="5333" y="3715"/>
                <a:ext cx="266"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Agency FB" panose="020B0503020202020204" pitchFamily="34" charset="0"/>
                  </a:rPr>
                  <a:t>(SP0+SHR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53" name="Rectangle 592">
                <a:extLst>
                  <a:ext uri="{FF2B5EF4-FFF2-40B4-BE49-F238E27FC236}">
                    <a16:creationId xmlns:a16="http://schemas.microsoft.com/office/drawing/2014/main" id="{977FD7B7-2A2A-B8DA-AE01-18ADE7A4982A}"/>
                  </a:ext>
                </a:extLst>
              </p:cNvPr>
              <p:cNvSpPr>
                <a:spLocks noChangeArrowheads="1"/>
              </p:cNvSpPr>
              <p:nvPr/>
            </p:nvSpPr>
            <p:spPr bwMode="auto">
              <a:xfrm>
                <a:off x="5368" y="3802"/>
                <a:ext cx="202"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Agency FB" panose="020B0503020202020204" pitchFamily="34" charset="0"/>
                  </a:rPr>
                  <a:t>variant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54" name="Rectangle 593">
                <a:extLst>
                  <a:ext uri="{FF2B5EF4-FFF2-40B4-BE49-F238E27FC236}">
                    <a16:creationId xmlns:a16="http://schemas.microsoft.com/office/drawing/2014/main" id="{FE04B92C-43F6-19BF-BAD2-8AB44808DB6B}"/>
                  </a:ext>
                </a:extLst>
              </p:cNvPr>
              <p:cNvSpPr>
                <a:spLocks noChangeArrowheads="1"/>
              </p:cNvSpPr>
              <p:nvPr/>
            </p:nvSpPr>
            <p:spPr bwMode="auto">
              <a:xfrm>
                <a:off x="5319" y="3890"/>
                <a:ext cx="288"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Agency FB" panose="020B0503020202020204" pitchFamily="34" charset="0"/>
                  </a:rPr>
                  <a:t>of mode 15)</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55" name="Rectangle 594">
                <a:extLst>
                  <a:ext uri="{FF2B5EF4-FFF2-40B4-BE49-F238E27FC236}">
                    <a16:creationId xmlns:a16="http://schemas.microsoft.com/office/drawing/2014/main" id="{19D6DB14-ECFD-76AE-31A4-7DF10C40622E}"/>
                  </a:ext>
                </a:extLst>
              </p:cNvPr>
              <p:cNvSpPr>
                <a:spLocks noChangeArrowheads="1"/>
              </p:cNvSpPr>
              <p:nvPr/>
            </p:nvSpPr>
            <p:spPr bwMode="auto">
              <a:xfrm>
                <a:off x="6073" y="3665"/>
                <a:ext cx="72" cy="163"/>
              </a:xfrm>
              <a:prstGeom prst="rect">
                <a:avLst/>
              </a:prstGeom>
              <a:solidFill>
                <a:srgbClr val="FFBFB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56" name="Rectangle 595">
                <a:extLst>
                  <a:ext uri="{FF2B5EF4-FFF2-40B4-BE49-F238E27FC236}">
                    <a16:creationId xmlns:a16="http://schemas.microsoft.com/office/drawing/2014/main" id="{B3E097B3-B076-C63B-0E43-57A620DBDFB9}"/>
                  </a:ext>
                </a:extLst>
              </p:cNvPr>
              <p:cNvSpPr>
                <a:spLocks noChangeArrowheads="1"/>
              </p:cNvSpPr>
              <p:nvPr/>
            </p:nvSpPr>
            <p:spPr bwMode="auto">
              <a:xfrm>
                <a:off x="6073" y="3665"/>
                <a:ext cx="72" cy="163"/>
              </a:xfrm>
              <a:prstGeom prst="rect">
                <a:avLst/>
              </a:prstGeom>
              <a:noFill/>
              <a:ln w="12700" cap="rnd">
                <a:solidFill>
                  <a:srgbClr val="FF26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57" name="Rectangle 596">
                <a:extLst>
                  <a:ext uri="{FF2B5EF4-FFF2-40B4-BE49-F238E27FC236}">
                    <a16:creationId xmlns:a16="http://schemas.microsoft.com/office/drawing/2014/main" id="{D183F97F-C8D4-7EE0-891E-0B409E3774E6}"/>
                  </a:ext>
                </a:extLst>
              </p:cNvPr>
              <p:cNvSpPr>
                <a:spLocks noChangeArrowheads="1"/>
              </p:cNvSpPr>
              <p:nvPr/>
            </p:nvSpPr>
            <p:spPr bwMode="auto">
              <a:xfrm>
                <a:off x="6093" y="3696"/>
                <a:ext cx="48" cy="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gency FB" panose="020B0503020202020204" pitchFamily="34" charset="0"/>
                  </a:rPr>
                  <a:t>SH</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58" name="Rectangle 597">
                <a:extLst>
                  <a:ext uri="{FF2B5EF4-FFF2-40B4-BE49-F238E27FC236}">
                    <a16:creationId xmlns:a16="http://schemas.microsoft.com/office/drawing/2014/main" id="{F12D144B-D8EB-4CB5-7A48-872DFEF80B51}"/>
                  </a:ext>
                </a:extLst>
              </p:cNvPr>
              <p:cNvSpPr>
                <a:spLocks noChangeArrowheads="1"/>
              </p:cNvSpPr>
              <p:nvPr/>
            </p:nvSpPr>
            <p:spPr bwMode="auto">
              <a:xfrm>
                <a:off x="6102" y="3744"/>
                <a:ext cx="30"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gency FB" panose="020B0503020202020204" pitchFamily="34" charset="0"/>
                  </a:rPr>
                  <a:t>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59" name="Rectangle 598">
                <a:extLst>
                  <a:ext uri="{FF2B5EF4-FFF2-40B4-BE49-F238E27FC236}">
                    <a16:creationId xmlns:a16="http://schemas.microsoft.com/office/drawing/2014/main" id="{7E92AC21-AB60-D22A-C896-4AF6C4C172A6}"/>
                  </a:ext>
                </a:extLst>
              </p:cNvPr>
              <p:cNvSpPr>
                <a:spLocks noChangeArrowheads="1"/>
              </p:cNvSpPr>
              <p:nvPr/>
            </p:nvSpPr>
            <p:spPr bwMode="auto">
              <a:xfrm>
                <a:off x="6163" y="3828"/>
                <a:ext cx="73" cy="162"/>
              </a:xfrm>
              <a:prstGeom prst="rect">
                <a:avLst/>
              </a:prstGeom>
              <a:solidFill>
                <a:srgbClr val="FFBFB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60" name="Rectangle 599">
                <a:extLst>
                  <a:ext uri="{FF2B5EF4-FFF2-40B4-BE49-F238E27FC236}">
                    <a16:creationId xmlns:a16="http://schemas.microsoft.com/office/drawing/2014/main" id="{3A97E1A9-AB99-4AF7-D6E8-FAE9DCB6D568}"/>
                  </a:ext>
                </a:extLst>
              </p:cNvPr>
              <p:cNvSpPr>
                <a:spLocks noChangeArrowheads="1"/>
              </p:cNvSpPr>
              <p:nvPr/>
            </p:nvSpPr>
            <p:spPr bwMode="auto">
              <a:xfrm>
                <a:off x="6163" y="3828"/>
                <a:ext cx="73" cy="162"/>
              </a:xfrm>
              <a:prstGeom prst="rect">
                <a:avLst/>
              </a:prstGeom>
              <a:noFill/>
              <a:ln w="12700" cap="rnd">
                <a:solidFill>
                  <a:srgbClr val="FF26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61" name="Rectangle 600">
                <a:extLst>
                  <a:ext uri="{FF2B5EF4-FFF2-40B4-BE49-F238E27FC236}">
                    <a16:creationId xmlns:a16="http://schemas.microsoft.com/office/drawing/2014/main" id="{3E135C2B-77DE-B10D-0822-D2A55B0FBC79}"/>
                  </a:ext>
                </a:extLst>
              </p:cNvPr>
              <p:cNvSpPr>
                <a:spLocks noChangeArrowheads="1"/>
              </p:cNvSpPr>
              <p:nvPr/>
            </p:nvSpPr>
            <p:spPr bwMode="auto">
              <a:xfrm>
                <a:off x="6183" y="3859"/>
                <a:ext cx="48"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gency FB" panose="020B0503020202020204" pitchFamily="34" charset="0"/>
                  </a:rPr>
                  <a:t>SH</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62" name="Rectangle 601">
                <a:extLst>
                  <a:ext uri="{FF2B5EF4-FFF2-40B4-BE49-F238E27FC236}">
                    <a16:creationId xmlns:a16="http://schemas.microsoft.com/office/drawing/2014/main" id="{2702A0A5-1A4B-C44D-0306-84B0E3C8992E}"/>
                  </a:ext>
                </a:extLst>
              </p:cNvPr>
              <p:cNvSpPr>
                <a:spLocks noChangeArrowheads="1"/>
              </p:cNvSpPr>
              <p:nvPr/>
            </p:nvSpPr>
            <p:spPr bwMode="auto">
              <a:xfrm>
                <a:off x="6192" y="3907"/>
                <a:ext cx="30"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gency FB" panose="020B0503020202020204" pitchFamily="34" charset="0"/>
                  </a:rPr>
                  <a:t>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63" name="Line 602">
                <a:extLst>
                  <a:ext uri="{FF2B5EF4-FFF2-40B4-BE49-F238E27FC236}">
                    <a16:creationId xmlns:a16="http://schemas.microsoft.com/office/drawing/2014/main" id="{322D7956-6FC0-DC6E-0626-D9782B29C0DE}"/>
                  </a:ext>
                </a:extLst>
              </p:cNvPr>
              <p:cNvSpPr>
                <a:spLocks noChangeShapeType="1"/>
              </p:cNvSpPr>
              <p:nvPr/>
            </p:nvSpPr>
            <p:spPr bwMode="auto">
              <a:xfrm>
                <a:off x="6073" y="3593"/>
                <a:ext cx="181" cy="0"/>
              </a:xfrm>
              <a:prstGeom prst="line">
                <a:avLst/>
              </a:prstGeom>
              <a:noFill/>
              <a:ln w="6350" cap="rnd">
                <a:solidFill>
                  <a:srgbClr val="FF26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64" name="Freeform 603">
                <a:extLst>
                  <a:ext uri="{FF2B5EF4-FFF2-40B4-BE49-F238E27FC236}">
                    <a16:creationId xmlns:a16="http://schemas.microsoft.com/office/drawing/2014/main" id="{DDC2DE9B-DB77-8853-4D54-60CE94F3B4A5}"/>
                  </a:ext>
                </a:extLst>
              </p:cNvPr>
              <p:cNvSpPr>
                <a:spLocks/>
              </p:cNvSpPr>
              <p:nvPr/>
            </p:nvSpPr>
            <p:spPr bwMode="auto">
              <a:xfrm>
                <a:off x="6073" y="3580"/>
                <a:ext cx="26" cy="26"/>
              </a:xfrm>
              <a:custGeom>
                <a:avLst/>
                <a:gdLst>
                  <a:gd name="T0" fmla="*/ 26 w 26"/>
                  <a:gd name="T1" fmla="*/ 0 h 26"/>
                  <a:gd name="T2" fmla="*/ 0 w 26"/>
                  <a:gd name="T3" fmla="*/ 13 h 26"/>
                  <a:gd name="T4" fmla="*/ 26 w 26"/>
                  <a:gd name="T5" fmla="*/ 26 h 26"/>
                </a:gdLst>
                <a:ahLst/>
                <a:cxnLst>
                  <a:cxn ang="0">
                    <a:pos x="T0" y="T1"/>
                  </a:cxn>
                  <a:cxn ang="0">
                    <a:pos x="T2" y="T3"/>
                  </a:cxn>
                  <a:cxn ang="0">
                    <a:pos x="T4" y="T5"/>
                  </a:cxn>
                </a:cxnLst>
                <a:rect l="0" t="0" r="r" b="b"/>
                <a:pathLst>
                  <a:path w="26" h="26">
                    <a:moveTo>
                      <a:pt x="26" y="0"/>
                    </a:moveTo>
                    <a:lnTo>
                      <a:pt x="0" y="13"/>
                    </a:lnTo>
                    <a:lnTo>
                      <a:pt x="26" y="26"/>
                    </a:lnTo>
                  </a:path>
                </a:pathLst>
              </a:custGeom>
              <a:noFill/>
              <a:ln w="6350" cap="rnd">
                <a:solidFill>
                  <a:srgbClr val="FF26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65" name="Freeform 604">
                <a:extLst>
                  <a:ext uri="{FF2B5EF4-FFF2-40B4-BE49-F238E27FC236}">
                    <a16:creationId xmlns:a16="http://schemas.microsoft.com/office/drawing/2014/main" id="{8B73386F-5A7C-CFEB-FE17-23325BB07282}"/>
                  </a:ext>
                </a:extLst>
              </p:cNvPr>
              <p:cNvSpPr>
                <a:spLocks/>
              </p:cNvSpPr>
              <p:nvPr/>
            </p:nvSpPr>
            <p:spPr bwMode="auto">
              <a:xfrm>
                <a:off x="6228" y="3580"/>
                <a:ext cx="26" cy="26"/>
              </a:xfrm>
              <a:custGeom>
                <a:avLst/>
                <a:gdLst>
                  <a:gd name="T0" fmla="*/ 0 w 26"/>
                  <a:gd name="T1" fmla="*/ 26 h 26"/>
                  <a:gd name="T2" fmla="*/ 26 w 26"/>
                  <a:gd name="T3" fmla="*/ 13 h 26"/>
                  <a:gd name="T4" fmla="*/ 0 w 26"/>
                  <a:gd name="T5" fmla="*/ 0 h 26"/>
                </a:gdLst>
                <a:ahLst/>
                <a:cxnLst>
                  <a:cxn ang="0">
                    <a:pos x="T0" y="T1"/>
                  </a:cxn>
                  <a:cxn ang="0">
                    <a:pos x="T2" y="T3"/>
                  </a:cxn>
                  <a:cxn ang="0">
                    <a:pos x="T4" y="T5"/>
                  </a:cxn>
                </a:cxnLst>
                <a:rect l="0" t="0" r="r" b="b"/>
                <a:pathLst>
                  <a:path w="26" h="26">
                    <a:moveTo>
                      <a:pt x="0" y="26"/>
                    </a:moveTo>
                    <a:lnTo>
                      <a:pt x="26" y="13"/>
                    </a:lnTo>
                    <a:lnTo>
                      <a:pt x="0" y="0"/>
                    </a:lnTo>
                  </a:path>
                </a:pathLst>
              </a:custGeom>
              <a:noFill/>
              <a:ln w="6350" cap="rnd">
                <a:solidFill>
                  <a:srgbClr val="FF26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66" name="Rectangle 605">
                <a:extLst>
                  <a:ext uri="{FF2B5EF4-FFF2-40B4-BE49-F238E27FC236}">
                    <a16:creationId xmlns:a16="http://schemas.microsoft.com/office/drawing/2014/main" id="{A698FA53-99BC-8318-EA42-ACDBD6383053}"/>
                  </a:ext>
                </a:extLst>
              </p:cNvPr>
              <p:cNvSpPr>
                <a:spLocks noChangeArrowheads="1"/>
              </p:cNvSpPr>
              <p:nvPr/>
            </p:nvSpPr>
            <p:spPr bwMode="auto">
              <a:xfrm>
                <a:off x="6130" y="3504"/>
                <a:ext cx="91" cy="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FF2600"/>
                    </a:solidFill>
                    <a:effectLst/>
                    <a:latin typeface="Agency FB" panose="020B0503020202020204" pitchFamily="34" charset="0"/>
                  </a:rPr>
                  <a:t>1ms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67" name="Line 606">
                <a:extLst>
                  <a:ext uri="{FF2B5EF4-FFF2-40B4-BE49-F238E27FC236}">
                    <a16:creationId xmlns:a16="http://schemas.microsoft.com/office/drawing/2014/main" id="{0E8E6F1B-7702-D161-55AA-1F294402C946}"/>
                  </a:ext>
                </a:extLst>
              </p:cNvPr>
              <p:cNvSpPr>
                <a:spLocks noChangeShapeType="1"/>
              </p:cNvSpPr>
              <p:nvPr/>
            </p:nvSpPr>
            <p:spPr bwMode="auto">
              <a:xfrm>
                <a:off x="3726" y="2816"/>
                <a:ext cx="1083" cy="0"/>
              </a:xfrm>
              <a:prstGeom prst="line">
                <a:avLst/>
              </a:prstGeom>
              <a:noFill/>
              <a:ln w="635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68" name="Freeform 607">
                <a:extLst>
                  <a:ext uri="{FF2B5EF4-FFF2-40B4-BE49-F238E27FC236}">
                    <a16:creationId xmlns:a16="http://schemas.microsoft.com/office/drawing/2014/main" id="{F8EB2044-F933-2312-44BE-77EC69E4DBD3}"/>
                  </a:ext>
                </a:extLst>
              </p:cNvPr>
              <p:cNvSpPr>
                <a:spLocks noEditPoints="1"/>
              </p:cNvSpPr>
              <p:nvPr/>
            </p:nvSpPr>
            <p:spPr bwMode="auto">
              <a:xfrm>
                <a:off x="4086" y="2399"/>
                <a:ext cx="3" cy="600"/>
              </a:xfrm>
              <a:custGeom>
                <a:avLst/>
                <a:gdLst>
                  <a:gd name="T0" fmla="*/ 0 w 26"/>
                  <a:gd name="T1" fmla="*/ 94 h 4427"/>
                  <a:gd name="T2" fmla="*/ 26 w 26"/>
                  <a:gd name="T3" fmla="*/ 174 h 4427"/>
                  <a:gd name="T4" fmla="*/ 0 w 26"/>
                  <a:gd name="T5" fmla="*/ 174 h 4427"/>
                  <a:gd name="T6" fmla="*/ 26 w 26"/>
                  <a:gd name="T7" fmla="*/ 414 h 4427"/>
                  <a:gd name="T8" fmla="*/ 13 w 26"/>
                  <a:gd name="T9" fmla="*/ 320 h 4427"/>
                  <a:gd name="T10" fmla="*/ 13 w 26"/>
                  <a:gd name="T11" fmla="*/ 587 h 4427"/>
                  <a:gd name="T12" fmla="*/ 26 w 26"/>
                  <a:gd name="T13" fmla="*/ 494 h 4427"/>
                  <a:gd name="T14" fmla="*/ 0 w 26"/>
                  <a:gd name="T15" fmla="*/ 734 h 4427"/>
                  <a:gd name="T16" fmla="*/ 26 w 26"/>
                  <a:gd name="T17" fmla="*/ 814 h 4427"/>
                  <a:gd name="T18" fmla="*/ 0 w 26"/>
                  <a:gd name="T19" fmla="*/ 814 h 4427"/>
                  <a:gd name="T20" fmla="*/ 26 w 26"/>
                  <a:gd name="T21" fmla="*/ 1054 h 4427"/>
                  <a:gd name="T22" fmla="*/ 13 w 26"/>
                  <a:gd name="T23" fmla="*/ 960 h 4427"/>
                  <a:gd name="T24" fmla="*/ 13 w 26"/>
                  <a:gd name="T25" fmla="*/ 1227 h 4427"/>
                  <a:gd name="T26" fmla="*/ 26 w 26"/>
                  <a:gd name="T27" fmla="*/ 1134 h 4427"/>
                  <a:gd name="T28" fmla="*/ 0 w 26"/>
                  <a:gd name="T29" fmla="*/ 1374 h 4427"/>
                  <a:gd name="T30" fmla="*/ 26 w 26"/>
                  <a:gd name="T31" fmla="*/ 1454 h 4427"/>
                  <a:gd name="T32" fmla="*/ 0 w 26"/>
                  <a:gd name="T33" fmla="*/ 1454 h 4427"/>
                  <a:gd name="T34" fmla="*/ 26 w 26"/>
                  <a:gd name="T35" fmla="*/ 1694 h 4427"/>
                  <a:gd name="T36" fmla="*/ 13 w 26"/>
                  <a:gd name="T37" fmla="*/ 1600 h 4427"/>
                  <a:gd name="T38" fmla="*/ 13 w 26"/>
                  <a:gd name="T39" fmla="*/ 1867 h 4427"/>
                  <a:gd name="T40" fmla="*/ 26 w 26"/>
                  <a:gd name="T41" fmla="*/ 1774 h 4427"/>
                  <a:gd name="T42" fmla="*/ 0 w 26"/>
                  <a:gd name="T43" fmla="*/ 2014 h 4427"/>
                  <a:gd name="T44" fmla="*/ 26 w 26"/>
                  <a:gd name="T45" fmla="*/ 2094 h 4427"/>
                  <a:gd name="T46" fmla="*/ 0 w 26"/>
                  <a:gd name="T47" fmla="*/ 2094 h 4427"/>
                  <a:gd name="T48" fmla="*/ 26 w 26"/>
                  <a:gd name="T49" fmla="*/ 2334 h 4427"/>
                  <a:gd name="T50" fmla="*/ 13 w 26"/>
                  <a:gd name="T51" fmla="*/ 2240 h 4427"/>
                  <a:gd name="T52" fmla="*/ 13 w 26"/>
                  <a:gd name="T53" fmla="*/ 2507 h 4427"/>
                  <a:gd name="T54" fmla="*/ 26 w 26"/>
                  <a:gd name="T55" fmla="*/ 2414 h 4427"/>
                  <a:gd name="T56" fmla="*/ 0 w 26"/>
                  <a:gd name="T57" fmla="*/ 2654 h 4427"/>
                  <a:gd name="T58" fmla="*/ 26 w 26"/>
                  <a:gd name="T59" fmla="*/ 2734 h 4427"/>
                  <a:gd name="T60" fmla="*/ 0 w 26"/>
                  <a:gd name="T61" fmla="*/ 2734 h 4427"/>
                  <a:gd name="T62" fmla="*/ 26 w 26"/>
                  <a:gd name="T63" fmla="*/ 2974 h 4427"/>
                  <a:gd name="T64" fmla="*/ 13 w 26"/>
                  <a:gd name="T65" fmla="*/ 2880 h 4427"/>
                  <a:gd name="T66" fmla="*/ 13 w 26"/>
                  <a:gd name="T67" fmla="*/ 3147 h 4427"/>
                  <a:gd name="T68" fmla="*/ 26 w 26"/>
                  <a:gd name="T69" fmla="*/ 3054 h 4427"/>
                  <a:gd name="T70" fmla="*/ 0 w 26"/>
                  <a:gd name="T71" fmla="*/ 3294 h 4427"/>
                  <a:gd name="T72" fmla="*/ 26 w 26"/>
                  <a:gd name="T73" fmla="*/ 3374 h 4427"/>
                  <a:gd name="T74" fmla="*/ 0 w 26"/>
                  <a:gd name="T75" fmla="*/ 3374 h 4427"/>
                  <a:gd name="T76" fmla="*/ 26 w 26"/>
                  <a:gd name="T77" fmla="*/ 3614 h 4427"/>
                  <a:gd name="T78" fmla="*/ 13 w 26"/>
                  <a:gd name="T79" fmla="*/ 3520 h 4427"/>
                  <a:gd name="T80" fmla="*/ 13 w 26"/>
                  <a:gd name="T81" fmla="*/ 3787 h 4427"/>
                  <a:gd name="T82" fmla="*/ 26 w 26"/>
                  <a:gd name="T83" fmla="*/ 3694 h 4427"/>
                  <a:gd name="T84" fmla="*/ 0 w 26"/>
                  <a:gd name="T85" fmla="*/ 3934 h 4427"/>
                  <a:gd name="T86" fmla="*/ 26 w 26"/>
                  <a:gd name="T87" fmla="*/ 4014 h 4427"/>
                  <a:gd name="T88" fmla="*/ 0 w 26"/>
                  <a:gd name="T89" fmla="*/ 4014 h 4427"/>
                  <a:gd name="T90" fmla="*/ 26 w 26"/>
                  <a:gd name="T91" fmla="*/ 4254 h 4427"/>
                  <a:gd name="T92" fmla="*/ 13 w 26"/>
                  <a:gd name="T93" fmla="*/ 4160 h 4427"/>
                  <a:gd name="T94" fmla="*/ 13 w 26"/>
                  <a:gd name="T95" fmla="*/ 4427 h 4427"/>
                  <a:gd name="T96" fmla="*/ 26 w 26"/>
                  <a:gd name="T97" fmla="*/ 4334 h 44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6" h="4427">
                    <a:moveTo>
                      <a:pt x="26" y="14"/>
                    </a:moveTo>
                    <a:lnTo>
                      <a:pt x="26" y="94"/>
                    </a:lnTo>
                    <a:cubicBezTo>
                      <a:pt x="26" y="101"/>
                      <a:pt x="20" y="107"/>
                      <a:pt x="13" y="107"/>
                    </a:cubicBezTo>
                    <a:cubicBezTo>
                      <a:pt x="6" y="107"/>
                      <a:pt x="0" y="101"/>
                      <a:pt x="0" y="94"/>
                    </a:cubicBezTo>
                    <a:lnTo>
                      <a:pt x="0" y="14"/>
                    </a:lnTo>
                    <a:cubicBezTo>
                      <a:pt x="0" y="6"/>
                      <a:pt x="6" y="0"/>
                      <a:pt x="13" y="0"/>
                    </a:cubicBezTo>
                    <a:cubicBezTo>
                      <a:pt x="20" y="0"/>
                      <a:pt x="26" y="6"/>
                      <a:pt x="26" y="14"/>
                    </a:cubicBezTo>
                    <a:close/>
                    <a:moveTo>
                      <a:pt x="26" y="174"/>
                    </a:moveTo>
                    <a:lnTo>
                      <a:pt x="26" y="254"/>
                    </a:lnTo>
                    <a:cubicBezTo>
                      <a:pt x="26" y="261"/>
                      <a:pt x="20" y="267"/>
                      <a:pt x="13" y="267"/>
                    </a:cubicBezTo>
                    <a:cubicBezTo>
                      <a:pt x="6" y="267"/>
                      <a:pt x="0" y="261"/>
                      <a:pt x="0" y="254"/>
                    </a:cubicBezTo>
                    <a:lnTo>
                      <a:pt x="0" y="174"/>
                    </a:lnTo>
                    <a:cubicBezTo>
                      <a:pt x="0" y="166"/>
                      <a:pt x="6" y="160"/>
                      <a:pt x="13" y="160"/>
                    </a:cubicBezTo>
                    <a:cubicBezTo>
                      <a:pt x="20" y="160"/>
                      <a:pt x="26" y="166"/>
                      <a:pt x="26" y="174"/>
                    </a:cubicBezTo>
                    <a:close/>
                    <a:moveTo>
                      <a:pt x="26" y="334"/>
                    </a:moveTo>
                    <a:lnTo>
                      <a:pt x="26" y="414"/>
                    </a:lnTo>
                    <a:cubicBezTo>
                      <a:pt x="26" y="421"/>
                      <a:pt x="20" y="427"/>
                      <a:pt x="13" y="427"/>
                    </a:cubicBezTo>
                    <a:cubicBezTo>
                      <a:pt x="6" y="427"/>
                      <a:pt x="0" y="421"/>
                      <a:pt x="0" y="414"/>
                    </a:cubicBezTo>
                    <a:lnTo>
                      <a:pt x="0" y="334"/>
                    </a:lnTo>
                    <a:cubicBezTo>
                      <a:pt x="0" y="326"/>
                      <a:pt x="6" y="320"/>
                      <a:pt x="13" y="320"/>
                    </a:cubicBezTo>
                    <a:cubicBezTo>
                      <a:pt x="20" y="320"/>
                      <a:pt x="26" y="326"/>
                      <a:pt x="26" y="334"/>
                    </a:cubicBezTo>
                    <a:close/>
                    <a:moveTo>
                      <a:pt x="26" y="494"/>
                    </a:moveTo>
                    <a:lnTo>
                      <a:pt x="26" y="574"/>
                    </a:lnTo>
                    <a:cubicBezTo>
                      <a:pt x="26" y="581"/>
                      <a:pt x="20" y="587"/>
                      <a:pt x="13" y="587"/>
                    </a:cubicBezTo>
                    <a:cubicBezTo>
                      <a:pt x="6" y="587"/>
                      <a:pt x="0" y="581"/>
                      <a:pt x="0" y="574"/>
                    </a:cubicBezTo>
                    <a:lnTo>
                      <a:pt x="0" y="494"/>
                    </a:lnTo>
                    <a:cubicBezTo>
                      <a:pt x="0" y="486"/>
                      <a:pt x="6" y="480"/>
                      <a:pt x="13" y="480"/>
                    </a:cubicBezTo>
                    <a:cubicBezTo>
                      <a:pt x="20" y="480"/>
                      <a:pt x="26" y="486"/>
                      <a:pt x="26" y="494"/>
                    </a:cubicBezTo>
                    <a:close/>
                    <a:moveTo>
                      <a:pt x="26" y="654"/>
                    </a:moveTo>
                    <a:lnTo>
                      <a:pt x="26" y="734"/>
                    </a:lnTo>
                    <a:cubicBezTo>
                      <a:pt x="26" y="741"/>
                      <a:pt x="20" y="747"/>
                      <a:pt x="13" y="747"/>
                    </a:cubicBezTo>
                    <a:cubicBezTo>
                      <a:pt x="6" y="747"/>
                      <a:pt x="0" y="741"/>
                      <a:pt x="0" y="734"/>
                    </a:cubicBezTo>
                    <a:lnTo>
                      <a:pt x="0" y="654"/>
                    </a:lnTo>
                    <a:cubicBezTo>
                      <a:pt x="0" y="646"/>
                      <a:pt x="6" y="640"/>
                      <a:pt x="13" y="640"/>
                    </a:cubicBezTo>
                    <a:cubicBezTo>
                      <a:pt x="20" y="640"/>
                      <a:pt x="26" y="646"/>
                      <a:pt x="26" y="654"/>
                    </a:cubicBezTo>
                    <a:close/>
                    <a:moveTo>
                      <a:pt x="26" y="814"/>
                    </a:moveTo>
                    <a:lnTo>
                      <a:pt x="26" y="894"/>
                    </a:lnTo>
                    <a:cubicBezTo>
                      <a:pt x="26" y="901"/>
                      <a:pt x="20" y="907"/>
                      <a:pt x="13" y="907"/>
                    </a:cubicBezTo>
                    <a:cubicBezTo>
                      <a:pt x="6" y="907"/>
                      <a:pt x="0" y="901"/>
                      <a:pt x="0" y="894"/>
                    </a:cubicBezTo>
                    <a:lnTo>
                      <a:pt x="0" y="814"/>
                    </a:lnTo>
                    <a:cubicBezTo>
                      <a:pt x="0" y="806"/>
                      <a:pt x="6" y="800"/>
                      <a:pt x="13" y="800"/>
                    </a:cubicBezTo>
                    <a:cubicBezTo>
                      <a:pt x="20" y="800"/>
                      <a:pt x="26" y="806"/>
                      <a:pt x="26" y="814"/>
                    </a:cubicBezTo>
                    <a:close/>
                    <a:moveTo>
                      <a:pt x="26" y="974"/>
                    </a:moveTo>
                    <a:lnTo>
                      <a:pt x="26" y="1054"/>
                    </a:lnTo>
                    <a:cubicBezTo>
                      <a:pt x="26" y="1061"/>
                      <a:pt x="20" y="1067"/>
                      <a:pt x="13" y="1067"/>
                    </a:cubicBezTo>
                    <a:cubicBezTo>
                      <a:pt x="6" y="1067"/>
                      <a:pt x="0" y="1061"/>
                      <a:pt x="0" y="1054"/>
                    </a:cubicBezTo>
                    <a:lnTo>
                      <a:pt x="0" y="974"/>
                    </a:lnTo>
                    <a:cubicBezTo>
                      <a:pt x="0" y="966"/>
                      <a:pt x="6" y="960"/>
                      <a:pt x="13" y="960"/>
                    </a:cubicBezTo>
                    <a:cubicBezTo>
                      <a:pt x="20" y="960"/>
                      <a:pt x="26" y="966"/>
                      <a:pt x="26" y="974"/>
                    </a:cubicBezTo>
                    <a:close/>
                    <a:moveTo>
                      <a:pt x="26" y="1134"/>
                    </a:moveTo>
                    <a:lnTo>
                      <a:pt x="26" y="1214"/>
                    </a:lnTo>
                    <a:cubicBezTo>
                      <a:pt x="26" y="1221"/>
                      <a:pt x="20" y="1227"/>
                      <a:pt x="13" y="1227"/>
                    </a:cubicBezTo>
                    <a:cubicBezTo>
                      <a:pt x="6" y="1227"/>
                      <a:pt x="0" y="1221"/>
                      <a:pt x="0" y="1214"/>
                    </a:cubicBezTo>
                    <a:lnTo>
                      <a:pt x="0" y="1134"/>
                    </a:lnTo>
                    <a:cubicBezTo>
                      <a:pt x="0" y="1126"/>
                      <a:pt x="6" y="1120"/>
                      <a:pt x="13" y="1120"/>
                    </a:cubicBezTo>
                    <a:cubicBezTo>
                      <a:pt x="20" y="1120"/>
                      <a:pt x="26" y="1126"/>
                      <a:pt x="26" y="1134"/>
                    </a:cubicBezTo>
                    <a:close/>
                    <a:moveTo>
                      <a:pt x="26" y="1294"/>
                    </a:moveTo>
                    <a:lnTo>
                      <a:pt x="26" y="1374"/>
                    </a:lnTo>
                    <a:cubicBezTo>
                      <a:pt x="26" y="1381"/>
                      <a:pt x="20" y="1387"/>
                      <a:pt x="13" y="1387"/>
                    </a:cubicBezTo>
                    <a:cubicBezTo>
                      <a:pt x="6" y="1387"/>
                      <a:pt x="0" y="1381"/>
                      <a:pt x="0" y="1374"/>
                    </a:cubicBezTo>
                    <a:lnTo>
                      <a:pt x="0" y="1294"/>
                    </a:lnTo>
                    <a:cubicBezTo>
                      <a:pt x="0" y="1286"/>
                      <a:pt x="6" y="1280"/>
                      <a:pt x="13" y="1280"/>
                    </a:cubicBezTo>
                    <a:cubicBezTo>
                      <a:pt x="20" y="1280"/>
                      <a:pt x="26" y="1286"/>
                      <a:pt x="26" y="1294"/>
                    </a:cubicBezTo>
                    <a:close/>
                    <a:moveTo>
                      <a:pt x="26" y="1454"/>
                    </a:moveTo>
                    <a:lnTo>
                      <a:pt x="26" y="1534"/>
                    </a:lnTo>
                    <a:cubicBezTo>
                      <a:pt x="26" y="1541"/>
                      <a:pt x="20" y="1547"/>
                      <a:pt x="13" y="1547"/>
                    </a:cubicBezTo>
                    <a:cubicBezTo>
                      <a:pt x="6" y="1547"/>
                      <a:pt x="0" y="1541"/>
                      <a:pt x="0" y="1534"/>
                    </a:cubicBezTo>
                    <a:lnTo>
                      <a:pt x="0" y="1454"/>
                    </a:lnTo>
                    <a:cubicBezTo>
                      <a:pt x="0" y="1446"/>
                      <a:pt x="6" y="1440"/>
                      <a:pt x="13" y="1440"/>
                    </a:cubicBezTo>
                    <a:cubicBezTo>
                      <a:pt x="20" y="1440"/>
                      <a:pt x="26" y="1446"/>
                      <a:pt x="26" y="1454"/>
                    </a:cubicBezTo>
                    <a:close/>
                    <a:moveTo>
                      <a:pt x="26" y="1614"/>
                    </a:moveTo>
                    <a:lnTo>
                      <a:pt x="26" y="1694"/>
                    </a:lnTo>
                    <a:cubicBezTo>
                      <a:pt x="26" y="1701"/>
                      <a:pt x="20" y="1707"/>
                      <a:pt x="13" y="1707"/>
                    </a:cubicBezTo>
                    <a:cubicBezTo>
                      <a:pt x="6" y="1707"/>
                      <a:pt x="0" y="1701"/>
                      <a:pt x="0" y="1694"/>
                    </a:cubicBezTo>
                    <a:lnTo>
                      <a:pt x="0" y="1614"/>
                    </a:lnTo>
                    <a:cubicBezTo>
                      <a:pt x="0" y="1606"/>
                      <a:pt x="6" y="1600"/>
                      <a:pt x="13" y="1600"/>
                    </a:cubicBezTo>
                    <a:cubicBezTo>
                      <a:pt x="20" y="1600"/>
                      <a:pt x="26" y="1606"/>
                      <a:pt x="26" y="1614"/>
                    </a:cubicBezTo>
                    <a:close/>
                    <a:moveTo>
                      <a:pt x="26" y="1774"/>
                    </a:moveTo>
                    <a:lnTo>
                      <a:pt x="26" y="1854"/>
                    </a:lnTo>
                    <a:cubicBezTo>
                      <a:pt x="26" y="1861"/>
                      <a:pt x="20" y="1867"/>
                      <a:pt x="13" y="1867"/>
                    </a:cubicBezTo>
                    <a:cubicBezTo>
                      <a:pt x="6" y="1867"/>
                      <a:pt x="0" y="1861"/>
                      <a:pt x="0" y="1854"/>
                    </a:cubicBezTo>
                    <a:lnTo>
                      <a:pt x="0" y="1774"/>
                    </a:lnTo>
                    <a:cubicBezTo>
                      <a:pt x="0" y="1766"/>
                      <a:pt x="6" y="1760"/>
                      <a:pt x="13" y="1760"/>
                    </a:cubicBezTo>
                    <a:cubicBezTo>
                      <a:pt x="20" y="1760"/>
                      <a:pt x="26" y="1766"/>
                      <a:pt x="26" y="1774"/>
                    </a:cubicBezTo>
                    <a:close/>
                    <a:moveTo>
                      <a:pt x="26" y="1934"/>
                    </a:moveTo>
                    <a:lnTo>
                      <a:pt x="26" y="2014"/>
                    </a:lnTo>
                    <a:cubicBezTo>
                      <a:pt x="26" y="2021"/>
                      <a:pt x="20" y="2027"/>
                      <a:pt x="13" y="2027"/>
                    </a:cubicBezTo>
                    <a:cubicBezTo>
                      <a:pt x="6" y="2027"/>
                      <a:pt x="0" y="2021"/>
                      <a:pt x="0" y="2014"/>
                    </a:cubicBezTo>
                    <a:lnTo>
                      <a:pt x="0" y="1934"/>
                    </a:lnTo>
                    <a:cubicBezTo>
                      <a:pt x="0" y="1926"/>
                      <a:pt x="6" y="1920"/>
                      <a:pt x="13" y="1920"/>
                    </a:cubicBezTo>
                    <a:cubicBezTo>
                      <a:pt x="20" y="1920"/>
                      <a:pt x="26" y="1926"/>
                      <a:pt x="26" y="1934"/>
                    </a:cubicBezTo>
                    <a:close/>
                    <a:moveTo>
                      <a:pt x="26" y="2094"/>
                    </a:moveTo>
                    <a:lnTo>
                      <a:pt x="26" y="2174"/>
                    </a:lnTo>
                    <a:cubicBezTo>
                      <a:pt x="26" y="2181"/>
                      <a:pt x="20" y="2187"/>
                      <a:pt x="13" y="2187"/>
                    </a:cubicBezTo>
                    <a:cubicBezTo>
                      <a:pt x="6" y="2187"/>
                      <a:pt x="0" y="2181"/>
                      <a:pt x="0" y="2174"/>
                    </a:cubicBezTo>
                    <a:lnTo>
                      <a:pt x="0" y="2094"/>
                    </a:lnTo>
                    <a:cubicBezTo>
                      <a:pt x="0" y="2086"/>
                      <a:pt x="6" y="2080"/>
                      <a:pt x="13" y="2080"/>
                    </a:cubicBezTo>
                    <a:cubicBezTo>
                      <a:pt x="20" y="2080"/>
                      <a:pt x="26" y="2086"/>
                      <a:pt x="26" y="2094"/>
                    </a:cubicBezTo>
                    <a:close/>
                    <a:moveTo>
                      <a:pt x="26" y="2254"/>
                    </a:moveTo>
                    <a:lnTo>
                      <a:pt x="26" y="2334"/>
                    </a:lnTo>
                    <a:cubicBezTo>
                      <a:pt x="26" y="2341"/>
                      <a:pt x="20" y="2347"/>
                      <a:pt x="13" y="2347"/>
                    </a:cubicBezTo>
                    <a:cubicBezTo>
                      <a:pt x="6" y="2347"/>
                      <a:pt x="0" y="2341"/>
                      <a:pt x="0" y="2334"/>
                    </a:cubicBezTo>
                    <a:lnTo>
                      <a:pt x="0" y="2254"/>
                    </a:lnTo>
                    <a:cubicBezTo>
                      <a:pt x="0" y="2246"/>
                      <a:pt x="6" y="2240"/>
                      <a:pt x="13" y="2240"/>
                    </a:cubicBezTo>
                    <a:cubicBezTo>
                      <a:pt x="20" y="2240"/>
                      <a:pt x="26" y="2246"/>
                      <a:pt x="26" y="2254"/>
                    </a:cubicBezTo>
                    <a:close/>
                    <a:moveTo>
                      <a:pt x="26" y="2414"/>
                    </a:moveTo>
                    <a:lnTo>
                      <a:pt x="26" y="2494"/>
                    </a:lnTo>
                    <a:cubicBezTo>
                      <a:pt x="26" y="2501"/>
                      <a:pt x="20" y="2507"/>
                      <a:pt x="13" y="2507"/>
                    </a:cubicBezTo>
                    <a:cubicBezTo>
                      <a:pt x="6" y="2507"/>
                      <a:pt x="0" y="2501"/>
                      <a:pt x="0" y="2494"/>
                    </a:cubicBezTo>
                    <a:lnTo>
                      <a:pt x="0" y="2414"/>
                    </a:lnTo>
                    <a:cubicBezTo>
                      <a:pt x="0" y="2406"/>
                      <a:pt x="6" y="2400"/>
                      <a:pt x="13" y="2400"/>
                    </a:cubicBezTo>
                    <a:cubicBezTo>
                      <a:pt x="20" y="2400"/>
                      <a:pt x="26" y="2406"/>
                      <a:pt x="26" y="2414"/>
                    </a:cubicBezTo>
                    <a:close/>
                    <a:moveTo>
                      <a:pt x="26" y="2574"/>
                    </a:moveTo>
                    <a:lnTo>
                      <a:pt x="26" y="2654"/>
                    </a:lnTo>
                    <a:cubicBezTo>
                      <a:pt x="26" y="2661"/>
                      <a:pt x="20" y="2667"/>
                      <a:pt x="13" y="2667"/>
                    </a:cubicBezTo>
                    <a:cubicBezTo>
                      <a:pt x="6" y="2667"/>
                      <a:pt x="0" y="2661"/>
                      <a:pt x="0" y="2654"/>
                    </a:cubicBezTo>
                    <a:lnTo>
                      <a:pt x="0" y="2574"/>
                    </a:lnTo>
                    <a:cubicBezTo>
                      <a:pt x="0" y="2566"/>
                      <a:pt x="6" y="2560"/>
                      <a:pt x="13" y="2560"/>
                    </a:cubicBezTo>
                    <a:cubicBezTo>
                      <a:pt x="20" y="2560"/>
                      <a:pt x="26" y="2566"/>
                      <a:pt x="26" y="2574"/>
                    </a:cubicBezTo>
                    <a:close/>
                    <a:moveTo>
                      <a:pt x="26" y="2734"/>
                    </a:moveTo>
                    <a:lnTo>
                      <a:pt x="26" y="2814"/>
                    </a:lnTo>
                    <a:cubicBezTo>
                      <a:pt x="26" y="2821"/>
                      <a:pt x="20" y="2827"/>
                      <a:pt x="13" y="2827"/>
                    </a:cubicBezTo>
                    <a:cubicBezTo>
                      <a:pt x="6" y="2827"/>
                      <a:pt x="0" y="2821"/>
                      <a:pt x="0" y="2814"/>
                    </a:cubicBezTo>
                    <a:lnTo>
                      <a:pt x="0" y="2734"/>
                    </a:lnTo>
                    <a:cubicBezTo>
                      <a:pt x="0" y="2726"/>
                      <a:pt x="6" y="2720"/>
                      <a:pt x="13" y="2720"/>
                    </a:cubicBezTo>
                    <a:cubicBezTo>
                      <a:pt x="20" y="2720"/>
                      <a:pt x="26" y="2726"/>
                      <a:pt x="26" y="2734"/>
                    </a:cubicBezTo>
                    <a:close/>
                    <a:moveTo>
                      <a:pt x="26" y="2894"/>
                    </a:moveTo>
                    <a:lnTo>
                      <a:pt x="26" y="2974"/>
                    </a:lnTo>
                    <a:cubicBezTo>
                      <a:pt x="26" y="2981"/>
                      <a:pt x="20" y="2987"/>
                      <a:pt x="13" y="2987"/>
                    </a:cubicBezTo>
                    <a:cubicBezTo>
                      <a:pt x="6" y="2987"/>
                      <a:pt x="0" y="2981"/>
                      <a:pt x="0" y="2974"/>
                    </a:cubicBezTo>
                    <a:lnTo>
                      <a:pt x="0" y="2894"/>
                    </a:lnTo>
                    <a:cubicBezTo>
                      <a:pt x="0" y="2886"/>
                      <a:pt x="6" y="2880"/>
                      <a:pt x="13" y="2880"/>
                    </a:cubicBezTo>
                    <a:cubicBezTo>
                      <a:pt x="20" y="2880"/>
                      <a:pt x="26" y="2886"/>
                      <a:pt x="26" y="2894"/>
                    </a:cubicBezTo>
                    <a:close/>
                    <a:moveTo>
                      <a:pt x="26" y="3054"/>
                    </a:moveTo>
                    <a:lnTo>
                      <a:pt x="26" y="3134"/>
                    </a:lnTo>
                    <a:cubicBezTo>
                      <a:pt x="26" y="3141"/>
                      <a:pt x="20" y="3147"/>
                      <a:pt x="13" y="3147"/>
                    </a:cubicBezTo>
                    <a:cubicBezTo>
                      <a:pt x="6" y="3147"/>
                      <a:pt x="0" y="3141"/>
                      <a:pt x="0" y="3134"/>
                    </a:cubicBezTo>
                    <a:lnTo>
                      <a:pt x="0" y="3054"/>
                    </a:lnTo>
                    <a:cubicBezTo>
                      <a:pt x="0" y="3046"/>
                      <a:pt x="6" y="3040"/>
                      <a:pt x="13" y="3040"/>
                    </a:cubicBezTo>
                    <a:cubicBezTo>
                      <a:pt x="20" y="3040"/>
                      <a:pt x="26" y="3046"/>
                      <a:pt x="26" y="3054"/>
                    </a:cubicBezTo>
                    <a:close/>
                    <a:moveTo>
                      <a:pt x="26" y="3214"/>
                    </a:moveTo>
                    <a:lnTo>
                      <a:pt x="26" y="3294"/>
                    </a:lnTo>
                    <a:cubicBezTo>
                      <a:pt x="26" y="3301"/>
                      <a:pt x="20" y="3307"/>
                      <a:pt x="13" y="3307"/>
                    </a:cubicBezTo>
                    <a:cubicBezTo>
                      <a:pt x="6" y="3307"/>
                      <a:pt x="0" y="3301"/>
                      <a:pt x="0" y="3294"/>
                    </a:cubicBezTo>
                    <a:lnTo>
                      <a:pt x="0" y="3214"/>
                    </a:lnTo>
                    <a:cubicBezTo>
                      <a:pt x="0" y="3206"/>
                      <a:pt x="6" y="3200"/>
                      <a:pt x="13" y="3200"/>
                    </a:cubicBezTo>
                    <a:cubicBezTo>
                      <a:pt x="20" y="3200"/>
                      <a:pt x="26" y="3206"/>
                      <a:pt x="26" y="3214"/>
                    </a:cubicBezTo>
                    <a:close/>
                    <a:moveTo>
                      <a:pt x="26" y="3374"/>
                    </a:moveTo>
                    <a:lnTo>
                      <a:pt x="26" y="3454"/>
                    </a:lnTo>
                    <a:cubicBezTo>
                      <a:pt x="26" y="3461"/>
                      <a:pt x="20" y="3467"/>
                      <a:pt x="13" y="3467"/>
                    </a:cubicBezTo>
                    <a:cubicBezTo>
                      <a:pt x="6" y="3467"/>
                      <a:pt x="0" y="3461"/>
                      <a:pt x="0" y="3454"/>
                    </a:cubicBezTo>
                    <a:lnTo>
                      <a:pt x="0" y="3374"/>
                    </a:lnTo>
                    <a:cubicBezTo>
                      <a:pt x="0" y="3366"/>
                      <a:pt x="6" y="3360"/>
                      <a:pt x="13" y="3360"/>
                    </a:cubicBezTo>
                    <a:cubicBezTo>
                      <a:pt x="20" y="3360"/>
                      <a:pt x="26" y="3366"/>
                      <a:pt x="26" y="3374"/>
                    </a:cubicBezTo>
                    <a:close/>
                    <a:moveTo>
                      <a:pt x="26" y="3534"/>
                    </a:moveTo>
                    <a:lnTo>
                      <a:pt x="26" y="3614"/>
                    </a:lnTo>
                    <a:cubicBezTo>
                      <a:pt x="26" y="3621"/>
                      <a:pt x="20" y="3627"/>
                      <a:pt x="13" y="3627"/>
                    </a:cubicBezTo>
                    <a:cubicBezTo>
                      <a:pt x="6" y="3627"/>
                      <a:pt x="0" y="3621"/>
                      <a:pt x="0" y="3614"/>
                    </a:cubicBezTo>
                    <a:lnTo>
                      <a:pt x="0" y="3534"/>
                    </a:lnTo>
                    <a:cubicBezTo>
                      <a:pt x="0" y="3526"/>
                      <a:pt x="6" y="3520"/>
                      <a:pt x="13" y="3520"/>
                    </a:cubicBezTo>
                    <a:cubicBezTo>
                      <a:pt x="20" y="3520"/>
                      <a:pt x="26" y="3526"/>
                      <a:pt x="26" y="3534"/>
                    </a:cubicBezTo>
                    <a:close/>
                    <a:moveTo>
                      <a:pt x="26" y="3694"/>
                    </a:moveTo>
                    <a:lnTo>
                      <a:pt x="26" y="3774"/>
                    </a:lnTo>
                    <a:cubicBezTo>
                      <a:pt x="26" y="3781"/>
                      <a:pt x="20" y="3787"/>
                      <a:pt x="13" y="3787"/>
                    </a:cubicBezTo>
                    <a:cubicBezTo>
                      <a:pt x="6" y="3787"/>
                      <a:pt x="0" y="3781"/>
                      <a:pt x="0" y="3774"/>
                    </a:cubicBezTo>
                    <a:lnTo>
                      <a:pt x="0" y="3694"/>
                    </a:lnTo>
                    <a:cubicBezTo>
                      <a:pt x="0" y="3686"/>
                      <a:pt x="6" y="3680"/>
                      <a:pt x="13" y="3680"/>
                    </a:cubicBezTo>
                    <a:cubicBezTo>
                      <a:pt x="20" y="3680"/>
                      <a:pt x="26" y="3686"/>
                      <a:pt x="26" y="3694"/>
                    </a:cubicBezTo>
                    <a:close/>
                    <a:moveTo>
                      <a:pt x="26" y="3854"/>
                    </a:moveTo>
                    <a:lnTo>
                      <a:pt x="26" y="3934"/>
                    </a:lnTo>
                    <a:cubicBezTo>
                      <a:pt x="26" y="3941"/>
                      <a:pt x="20" y="3947"/>
                      <a:pt x="13" y="3947"/>
                    </a:cubicBezTo>
                    <a:cubicBezTo>
                      <a:pt x="6" y="3947"/>
                      <a:pt x="0" y="3941"/>
                      <a:pt x="0" y="3934"/>
                    </a:cubicBezTo>
                    <a:lnTo>
                      <a:pt x="0" y="3854"/>
                    </a:lnTo>
                    <a:cubicBezTo>
                      <a:pt x="0" y="3846"/>
                      <a:pt x="6" y="3840"/>
                      <a:pt x="13" y="3840"/>
                    </a:cubicBezTo>
                    <a:cubicBezTo>
                      <a:pt x="20" y="3840"/>
                      <a:pt x="26" y="3846"/>
                      <a:pt x="26" y="3854"/>
                    </a:cubicBezTo>
                    <a:close/>
                    <a:moveTo>
                      <a:pt x="26" y="4014"/>
                    </a:moveTo>
                    <a:lnTo>
                      <a:pt x="26" y="4094"/>
                    </a:lnTo>
                    <a:cubicBezTo>
                      <a:pt x="26" y="4101"/>
                      <a:pt x="20" y="4107"/>
                      <a:pt x="13" y="4107"/>
                    </a:cubicBezTo>
                    <a:cubicBezTo>
                      <a:pt x="6" y="4107"/>
                      <a:pt x="0" y="4101"/>
                      <a:pt x="0" y="4094"/>
                    </a:cubicBezTo>
                    <a:lnTo>
                      <a:pt x="0" y="4014"/>
                    </a:lnTo>
                    <a:cubicBezTo>
                      <a:pt x="0" y="4006"/>
                      <a:pt x="6" y="4000"/>
                      <a:pt x="13" y="4000"/>
                    </a:cubicBezTo>
                    <a:cubicBezTo>
                      <a:pt x="20" y="4000"/>
                      <a:pt x="26" y="4006"/>
                      <a:pt x="26" y="4014"/>
                    </a:cubicBezTo>
                    <a:close/>
                    <a:moveTo>
                      <a:pt x="26" y="4174"/>
                    </a:moveTo>
                    <a:lnTo>
                      <a:pt x="26" y="4254"/>
                    </a:lnTo>
                    <a:cubicBezTo>
                      <a:pt x="26" y="4261"/>
                      <a:pt x="20" y="4267"/>
                      <a:pt x="13" y="4267"/>
                    </a:cubicBezTo>
                    <a:cubicBezTo>
                      <a:pt x="6" y="4267"/>
                      <a:pt x="0" y="4261"/>
                      <a:pt x="0" y="4254"/>
                    </a:cubicBezTo>
                    <a:lnTo>
                      <a:pt x="0" y="4174"/>
                    </a:lnTo>
                    <a:cubicBezTo>
                      <a:pt x="0" y="4166"/>
                      <a:pt x="6" y="4160"/>
                      <a:pt x="13" y="4160"/>
                    </a:cubicBezTo>
                    <a:cubicBezTo>
                      <a:pt x="20" y="4160"/>
                      <a:pt x="26" y="4166"/>
                      <a:pt x="26" y="4174"/>
                    </a:cubicBezTo>
                    <a:close/>
                    <a:moveTo>
                      <a:pt x="26" y="4334"/>
                    </a:moveTo>
                    <a:lnTo>
                      <a:pt x="26" y="4414"/>
                    </a:lnTo>
                    <a:cubicBezTo>
                      <a:pt x="26" y="4421"/>
                      <a:pt x="20" y="4427"/>
                      <a:pt x="13" y="4427"/>
                    </a:cubicBezTo>
                    <a:cubicBezTo>
                      <a:pt x="6" y="4427"/>
                      <a:pt x="0" y="4421"/>
                      <a:pt x="0" y="4414"/>
                    </a:cubicBezTo>
                    <a:lnTo>
                      <a:pt x="0" y="4334"/>
                    </a:lnTo>
                    <a:cubicBezTo>
                      <a:pt x="0" y="4326"/>
                      <a:pt x="6" y="4320"/>
                      <a:pt x="13" y="4320"/>
                    </a:cubicBezTo>
                    <a:cubicBezTo>
                      <a:pt x="20" y="4320"/>
                      <a:pt x="26" y="4326"/>
                      <a:pt x="26" y="4334"/>
                    </a:cubicBez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69" name="Rectangle 608">
                <a:extLst>
                  <a:ext uri="{FF2B5EF4-FFF2-40B4-BE49-F238E27FC236}">
                    <a16:creationId xmlns:a16="http://schemas.microsoft.com/office/drawing/2014/main" id="{96CCACA7-313D-6EDE-9973-2F17AB5A60B9}"/>
                  </a:ext>
                </a:extLst>
              </p:cNvPr>
              <p:cNvSpPr>
                <a:spLocks noChangeArrowheads="1"/>
              </p:cNvSpPr>
              <p:nvPr/>
            </p:nvSpPr>
            <p:spPr bwMode="auto">
              <a:xfrm>
                <a:off x="3966" y="2502"/>
                <a:ext cx="91" cy="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gency FB" panose="020B0503020202020204" pitchFamily="34" charset="0"/>
                  </a:rPr>
                  <a:t>1ms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70" name="Line 609">
                <a:extLst>
                  <a:ext uri="{FF2B5EF4-FFF2-40B4-BE49-F238E27FC236}">
                    <a16:creationId xmlns:a16="http://schemas.microsoft.com/office/drawing/2014/main" id="{FDB3FE4B-F9B9-AF72-BC9D-7819E3DB2526}"/>
                  </a:ext>
                </a:extLst>
              </p:cNvPr>
              <p:cNvSpPr>
                <a:spLocks noChangeShapeType="1"/>
              </p:cNvSpPr>
              <p:nvPr/>
            </p:nvSpPr>
            <p:spPr bwMode="auto">
              <a:xfrm>
                <a:off x="4087" y="2582"/>
                <a:ext cx="181" cy="0"/>
              </a:xfrm>
              <a:prstGeom prst="line">
                <a:avLst/>
              </a:prstGeom>
              <a:noFill/>
              <a:ln w="635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71" name="Freeform 610">
                <a:extLst>
                  <a:ext uri="{FF2B5EF4-FFF2-40B4-BE49-F238E27FC236}">
                    <a16:creationId xmlns:a16="http://schemas.microsoft.com/office/drawing/2014/main" id="{4665CC5F-8BA9-3B76-B3BA-BDFE4F22196C}"/>
                  </a:ext>
                </a:extLst>
              </p:cNvPr>
              <p:cNvSpPr>
                <a:spLocks/>
              </p:cNvSpPr>
              <p:nvPr/>
            </p:nvSpPr>
            <p:spPr bwMode="auto">
              <a:xfrm>
                <a:off x="4087" y="2569"/>
                <a:ext cx="26" cy="25"/>
              </a:xfrm>
              <a:custGeom>
                <a:avLst/>
                <a:gdLst>
                  <a:gd name="T0" fmla="*/ 26 w 26"/>
                  <a:gd name="T1" fmla="*/ 0 h 25"/>
                  <a:gd name="T2" fmla="*/ 0 w 26"/>
                  <a:gd name="T3" fmla="*/ 13 h 25"/>
                  <a:gd name="T4" fmla="*/ 26 w 26"/>
                  <a:gd name="T5" fmla="*/ 25 h 25"/>
                </a:gdLst>
                <a:ahLst/>
                <a:cxnLst>
                  <a:cxn ang="0">
                    <a:pos x="T0" y="T1"/>
                  </a:cxn>
                  <a:cxn ang="0">
                    <a:pos x="T2" y="T3"/>
                  </a:cxn>
                  <a:cxn ang="0">
                    <a:pos x="T4" y="T5"/>
                  </a:cxn>
                </a:cxnLst>
                <a:rect l="0" t="0" r="r" b="b"/>
                <a:pathLst>
                  <a:path w="26" h="25">
                    <a:moveTo>
                      <a:pt x="26" y="0"/>
                    </a:moveTo>
                    <a:lnTo>
                      <a:pt x="0" y="13"/>
                    </a:lnTo>
                    <a:lnTo>
                      <a:pt x="26" y="25"/>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72" name="Freeform 611">
                <a:extLst>
                  <a:ext uri="{FF2B5EF4-FFF2-40B4-BE49-F238E27FC236}">
                    <a16:creationId xmlns:a16="http://schemas.microsoft.com/office/drawing/2014/main" id="{17F470F2-FBC0-C681-C9FD-1EE2E0D38E4B}"/>
                  </a:ext>
                </a:extLst>
              </p:cNvPr>
              <p:cNvSpPr>
                <a:spLocks/>
              </p:cNvSpPr>
              <p:nvPr/>
            </p:nvSpPr>
            <p:spPr bwMode="auto">
              <a:xfrm>
                <a:off x="4243" y="2569"/>
                <a:ext cx="25" cy="25"/>
              </a:xfrm>
              <a:custGeom>
                <a:avLst/>
                <a:gdLst>
                  <a:gd name="T0" fmla="*/ 0 w 25"/>
                  <a:gd name="T1" fmla="*/ 25 h 25"/>
                  <a:gd name="T2" fmla="*/ 25 w 25"/>
                  <a:gd name="T3" fmla="*/ 13 h 25"/>
                  <a:gd name="T4" fmla="*/ 0 w 25"/>
                  <a:gd name="T5" fmla="*/ 0 h 25"/>
                </a:gdLst>
                <a:ahLst/>
                <a:cxnLst>
                  <a:cxn ang="0">
                    <a:pos x="T0" y="T1"/>
                  </a:cxn>
                  <a:cxn ang="0">
                    <a:pos x="T2" y="T3"/>
                  </a:cxn>
                  <a:cxn ang="0">
                    <a:pos x="T4" y="T5"/>
                  </a:cxn>
                </a:cxnLst>
                <a:rect l="0" t="0" r="r" b="b"/>
                <a:pathLst>
                  <a:path w="25" h="25">
                    <a:moveTo>
                      <a:pt x="0" y="25"/>
                    </a:moveTo>
                    <a:lnTo>
                      <a:pt x="25" y="13"/>
                    </a:lnTo>
                    <a:lnTo>
                      <a:pt x="0" y="0"/>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73" name="Rectangle 612">
                <a:extLst>
                  <a:ext uri="{FF2B5EF4-FFF2-40B4-BE49-F238E27FC236}">
                    <a16:creationId xmlns:a16="http://schemas.microsoft.com/office/drawing/2014/main" id="{6AC30A60-A0C1-158D-3B08-EDD9478C5812}"/>
                  </a:ext>
                </a:extLst>
              </p:cNvPr>
              <p:cNvSpPr>
                <a:spLocks noChangeArrowheads="1"/>
              </p:cNvSpPr>
              <p:nvPr/>
            </p:nvSpPr>
            <p:spPr bwMode="auto">
              <a:xfrm>
                <a:off x="4147" y="2502"/>
                <a:ext cx="91" cy="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gency FB" panose="020B0503020202020204" pitchFamily="34" charset="0"/>
                  </a:rPr>
                  <a:t>1ms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74" name="Line 613">
                <a:extLst>
                  <a:ext uri="{FF2B5EF4-FFF2-40B4-BE49-F238E27FC236}">
                    <a16:creationId xmlns:a16="http://schemas.microsoft.com/office/drawing/2014/main" id="{F40A1FE3-5E7F-842F-264C-C7A4B5E9A010}"/>
                  </a:ext>
                </a:extLst>
              </p:cNvPr>
              <p:cNvSpPr>
                <a:spLocks noChangeShapeType="1"/>
              </p:cNvSpPr>
              <p:nvPr/>
            </p:nvSpPr>
            <p:spPr bwMode="auto">
              <a:xfrm>
                <a:off x="4268" y="2582"/>
                <a:ext cx="180" cy="0"/>
              </a:xfrm>
              <a:prstGeom prst="line">
                <a:avLst/>
              </a:prstGeom>
              <a:noFill/>
              <a:ln w="635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75" name="Freeform 614">
                <a:extLst>
                  <a:ext uri="{FF2B5EF4-FFF2-40B4-BE49-F238E27FC236}">
                    <a16:creationId xmlns:a16="http://schemas.microsoft.com/office/drawing/2014/main" id="{41DBAB2B-5C7B-86AF-419C-95E535BA52D2}"/>
                  </a:ext>
                </a:extLst>
              </p:cNvPr>
              <p:cNvSpPr>
                <a:spLocks/>
              </p:cNvSpPr>
              <p:nvPr/>
            </p:nvSpPr>
            <p:spPr bwMode="auto">
              <a:xfrm>
                <a:off x="4268" y="2569"/>
                <a:ext cx="25" cy="25"/>
              </a:xfrm>
              <a:custGeom>
                <a:avLst/>
                <a:gdLst>
                  <a:gd name="T0" fmla="*/ 25 w 25"/>
                  <a:gd name="T1" fmla="*/ 0 h 25"/>
                  <a:gd name="T2" fmla="*/ 0 w 25"/>
                  <a:gd name="T3" fmla="*/ 13 h 25"/>
                  <a:gd name="T4" fmla="*/ 25 w 25"/>
                  <a:gd name="T5" fmla="*/ 25 h 25"/>
                </a:gdLst>
                <a:ahLst/>
                <a:cxnLst>
                  <a:cxn ang="0">
                    <a:pos x="T0" y="T1"/>
                  </a:cxn>
                  <a:cxn ang="0">
                    <a:pos x="T2" y="T3"/>
                  </a:cxn>
                  <a:cxn ang="0">
                    <a:pos x="T4" y="T5"/>
                  </a:cxn>
                </a:cxnLst>
                <a:rect l="0" t="0" r="r" b="b"/>
                <a:pathLst>
                  <a:path w="25" h="25">
                    <a:moveTo>
                      <a:pt x="25" y="0"/>
                    </a:moveTo>
                    <a:lnTo>
                      <a:pt x="0" y="13"/>
                    </a:lnTo>
                    <a:lnTo>
                      <a:pt x="25" y="25"/>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1570" name="Group 816">
              <a:extLst>
                <a:ext uri="{FF2B5EF4-FFF2-40B4-BE49-F238E27FC236}">
                  <a16:creationId xmlns:a16="http://schemas.microsoft.com/office/drawing/2014/main" id="{9C2498D9-0685-1007-1F2F-D5B629DDC34F}"/>
                </a:ext>
              </a:extLst>
            </p:cNvPr>
            <p:cNvGrpSpPr>
              <a:grpSpLocks/>
            </p:cNvGrpSpPr>
            <p:nvPr/>
          </p:nvGrpSpPr>
          <p:grpSpPr bwMode="auto">
            <a:xfrm>
              <a:off x="297" y="874"/>
              <a:ext cx="6605" cy="3208"/>
              <a:chOff x="297" y="874"/>
              <a:chExt cx="6605" cy="3208"/>
            </a:xfrm>
          </p:grpSpPr>
          <p:sp>
            <p:nvSpPr>
              <p:cNvPr id="1576" name="Freeform 616">
                <a:extLst>
                  <a:ext uri="{FF2B5EF4-FFF2-40B4-BE49-F238E27FC236}">
                    <a16:creationId xmlns:a16="http://schemas.microsoft.com/office/drawing/2014/main" id="{F42AF0B1-23AC-77F5-4F32-8E178DC84DE4}"/>
                  </a:ext>
                </a:extLst>
              </p:cNvPr>
              <p:cNvSpPr>
                <a:spLocks/>
              </p:cNvSpPr>
              <p:nvPr/>
            </p:nvSpPr>
            <p:spPr bwMode="auto">
              <a:xfrm>
                <a:off x="4423" y="2569"/>
                <a:ext cx="25" cy="25"/>
              </a:xfrm>
              <a:custGeom>
                <a:avLst/>
                <a:gdLst>
                  <a:gd name="T0" fmla="*/ 0 w 25"/>
                  <a:gd name="T1" fmla="*/ 25 h 25"/>
                  <a:gd name="T2" fmla="*/ 25 w 25"/>
                  <a:gd name="T3" fmla="*/ 13 h 25"/>
                  <a:gd name="T4" fmla="*/ 0 w 25"/>
                  <a:gd name="T5" fmla="*/ 0 h 25"/>
                </a:gdLst>
                <a:ahLst/>
                <a:cxnLst>
                  <a:cxn ang="0">
                    <a:pos x="T0" y="T1"/>
                  </a:cxn>
                  <a:cxn ang="0">
                    <a:pos x="T2" y="T3"/>
                  </a:cxn>
                  <a:cxn ang="0">
                    <a:pos x="T4" y="T5"/>
                  </a:cxn>
                </a:cxnLst>
                <a:rect l="0" t="0" r="r" b="b"/>
                <a:pathLst>
                  <a:path w="25" h="25">
                    <a:moveTo>
                      <a:pt x="0" y="25"/>
                    </a:moveTo>
                    <a:lnTo>
                      <a:pt x="25" y="13"/>
                    </a:lnTo>
                    <a:lnTo>
                      <a:pt x="0" y="0"/>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77" name="Rectangle 617">
                <a:extLst>
                  <a:ext uri="{FF2B5EF4-FFF2-40B4-BE49-F238E27FC236}">
                    <a16:creationId xmlns:a16="http://schemas.microsoft.com/office/drawing/2014/main" id="{BF5A7E2D-1523-B632-0445-B063FAF439D2}"/>
                  </a:ext>
                </a:extLst>
              </p:cNvPr>
              <p:cNvSpPr>
                <a:spLocks noChangeArrowheads="1"/>
              </p:cNvSpPr>
              <p:nvPr/>
            </p:nvSpPr>
            <p:spPr bwMode="auto">
              <a:xfrm>
                <a:off x="4327" y="2502"/>
                <a:ext cx="91" cy="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gency FB" panose="020B0503020202020204" pitchFamily="34" charset="0"/>
                  </a:rPr>
                  <a:t>1ms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78" name="Rectangle 618">
                <a:extLst>
                  <a:ext uri="{FF2B5EF4-FFF2-40B4-BE49-F238E27FC236}">
                    <a16:creationId xmlns:a16="http://schemas.microsoft.com/office/drawing/2014/main" id="{FBA4C34A-5370-A31A-F9D2-52D67601A408}"/>
                  </a:ext>
                </a:extLst>
              </p:cNvPr>
              <p:cNvSpPr>
                <a:spLocks noChangeArrowheads="1"/>
              </p:cNvSpPr>
              <p:nvPr/>
            </p:nvSpPr>
            <p:spPr bwMode="auto">
              <a:xfrm>
                <a:off x="4087" y="2654"/>
                <a:ext cx="73" cy="162"/>
              </a:xfrm>
              <a:prstGeom prst="rect">
                <a:avLst/>
              </a:prstGeom>
              <a:solidFill>
                <a:srgbClr val="B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79" name="Rectangle 619">
                <a:extLst>
                  <a:ext uri="{FF2B5EF4-FFF2-40B4-BE49-F238E27FC236}">
                    <a16:creationId xmlns:a16="http://schemas.microsoft.com/office/drawing/2014/main" id="{59FFE4D6-6B19-F3A7-160A-59610939C02F}"/>
                  </a:ext>
                </a:extLst>
              </p:cNvPr>
              <p:cNvSpPr>
                <a:spLocks noChangeArrowheads="1"/>
              </p:cNvSpPr>
              <p:nvPr/>
            </p:nvSpPr>
            <p:spPr bwMode="auto">
              <a:xfrm>
                <a:off x="4087" y="2654"/>
                <a:ext cx="73" cy="162"/>
              </a:xfrm>
              <a:prstGeom prst="rect">
                <a:avLst/>
              </a:prstGeom>
              <a:noFill/>
              <a:ln w="11113" cap="rnd">
                <a:solidFill>
                  <a:srgbClr val="0433F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80" name="Rectangle 620">
                <a:extLst>
                  <a:ext uri="{FF2B5EF4-FFF2-40B4-BE49-F238E27FC236}">
                    <a16:creationId xmlns:a16="http://schemas.microsoft.com/office/drawing/2014/main" id="{9B4D2D62-640D-9B69-2A92-B510E1911E63}"/>
                  </a:ext>
                </a:extLst>
              </p:cNvPr>
              <p:cNvSpPr>
                <a:spLocks noChangeArrowheads="1"/>
              </p:cNvSpPr>
              <p:nvPr/>
            </p:nvSpPr>
            <p:spPr bwMode="auto">
              <a:xfrm>
                <a:off x="4108" y="2685"/>
                <a:ext cx="47" cy="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gency FB" panose="020B0503020202020204" pitchFamily="34" charset="0"/>
                  </a:rPr>
                  <a:t>RS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81" name="Rectangle 621">
                <a:extLst>
                  <a:ext uri="{FF2B5EF4-FFF2-40B4-BE49-F238E27FC236}">
                    <a16:creationId xmlns:a16="http://schemas.microsoft.com/office/drawing/2014/main" id="{9AC27573-0173-2C02-CB1F-F66AB1688405}"/>
                  </a:ext>
                </a:extLst>
              </p:cNvPr>
              <p:cNvSpPr>
                <a:spLocks noChangeArrowheads="1"/>
              </p:cNvSpPr>
              <p:nvPr/>
            </p:nvSpPr>
            <p:spPr bwMode="auto">
              <a:xfrm>
                <a:off x="4118" y="2733"/>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gency FB" panose="020B0503020202020204" pitchFamily="34" charset="0"/>
                  </a:rPr>
                  <a:t>F</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82" name="Rectangle 622">
                <a:extLst>
                  <a:ext uri="{FF2B5EF4-FFF2-40B4-BE49-F238E27FC236}">
                    <a16:creationId xmlns:a16="http://schemas.microsoft.com/office/drawing/2014/main" id="{879EA8E2-5AE6-37D3-C9FE-0DFEB2DB2D3A}"/>
                  </a:ext>
                </a:extLst>
              </p:cNvPr>
              <p:cNvSpPr>
                <a:spLocks noChangeArrowheads="1"/>
              </p:cNvSpPr>
              <p:nvPr/>
            </p:nvSpPr>
            <p:spPr bwMode="auto">
              <a:xfrm>
                <a:off x="4178" y="2816"/>
                <a:ext cx="72" cy="163"/>
              </a:xfrm>
              <a:prstGeom prst="rect">
                <a:avLst/>
              </a:prstGeom>
              <a:solidFill>
                <a:srgbClr val="B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83" name="Rectangle 623">
                <a:extLst>
                  <a:ext uri="{FF2B5EF4-FFF2-40B4-BE49-F238E27FC236}">
                    <a16:creationId xmlns:a16="http://schemas.microsoft.com/office/drawing/2014/main" id="{7D8966FE-4F01-1487-6EC0-EF31C0952607}"/>
                  </a:ext>
                </a:extLst>
              </p:cNvPr>
              <p:cNvSpPr>
                <a:spLocks noChangeArrowheads="1"/>
              </p:cNvSpPr>
              <p:nvPr/>
            </p:nvSpPr>
            <p:spPr bwMode="auto">
              <a:xfrm>
                <a:off x="4178" y="2816"/>
                <a:ext cx="72" cy="163"/>
              </a:xfrm>
              <a:prstGeom prst="rect">
                <a:avLst/>
              </a:prstGeom>
              <a:noFill/>
              <a:ln w="11113" cap="rnd">
                <a:solidFill>
                  <a:srgbClr val="0433F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84" name="Rectangle 624">
                <a:extLst>
                  <a:ext uri="{FF2B5EF4-FFF2-40B4-BE49-F238E27FC236}">
                    <a16:creationId xmlns:a16="http://schemas.microsoft.com/office/drawing/2014/main" id="{8F2A8804-B4E2-853F-FC27-A98B99C5DF05}"/>
                  </a:ext>
                </a:extLst>
              </p:cNvPr>
              <p:cNvSpPr>
                <a:spLocks noChangeArrowheads="1"/>
              </p:cNvSpPr>
              <p:nvPr/>
            </p:nvSpPr>
            <p:spPr bwMode="auto">
              <a:xfrm>
                <a:off x="4198" y="2848"/>
                <a:ext cx="48"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gency FB" panose="020B0503020202020204" pitchFamily="34" charset="0"/>
                  </a:rPr>
                  <a:t>RS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85" name="Rectangle 625">
                <a:extLst>
                  <a:ext uri="{FF2B5EF4-FFF2-40B4-BE49-F238E27FC236}">
                    <a16:creationId xmlns:a16="http://schemas.microsoft.com/office/drawing/2014/main" id="{1FFD0BD9-CF8B-EEB4-3777-0DF88FE3494F}"/>
                  </a:ext>
                </a:extLst>
              </p:cNvPr>
              <p:cNvSpPr>
                <a:spLocks noChangeArrowheads="1"/>
              </p:cNvSpPr>
              <p:nvPr/>
            </p:nvSpPr>
            <p:spPr bwMode="auto">
              <a:xfrm>
                <a:off x="4208" y="2895"/>
                <a:ext cx="26" cy="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gency FB" panose="020B0503020202020204" pitchFamily="34" charset="0"/>
                  </a:rPr>
                  <a:t>F</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86" name="Freeform 626">
                <a:extLst>
                  <a:ext uri="{FF2B5EF4-FFF2-40B4-BE49-F238E27FC236}">
                    <a16:creationId xmlns:a16="http://schemas.microsoft.com/office/drawing/2014/main" id="{D6056AD6-CCC8-4662-1FC5-16D8E66EA423}"/>
                  </a:ext>
                </a:extLst>
              </p:cNvPr>
              <p:cNvSpPr>
                <a:spLocks noEditPoints="1"/>
              </p:cNvSpPr>
              <p:nvPr/>
            </p:nvSpPr>
            <p:spPr bwMode="auto">
              <a:xfrm>
                <a:off x="4447" y="2399"/>
                <a:ext cx="3" cy="600"/>
              </a:xfrm>
              <a:custGeom>
                <a:avLst/>
                <a:gdLst>
                  <a:gd name="T0" fmla="*/ 0 w 27"/>
                  <a:gd name="T1" fmla="*/ 94 h 4427"/>
                  <a:gd name="T2" fmla="*/ 27 w 27"/>
                  <a:gd name="T3" fmla="*/ 174 h 4427"/>
                  <a:gd name="T4" fmla="*/ 0 w 27"/>
                  <a:gd name="T5" fmla="*/ 174 h 4427"/>
                  <a:gd name="T6" fmla="*/ 27 w 27"/>
                  <a:gd name="T7" fmla="*/ 414 h 4427"/>
                  <a:gd name="T8" fmla="*/ 14 w 27"/>
                  <a:gd name="T9" fmla="*/ 320 h 4427"/>
                  <a:gd name="T10" fmla="*/ 14 w 27"/>
                  <a:gd name="T11" fmla="*/ 587 h 4427"/>
                  <a:gd name="T12" fmla="*/ 27 w 27"/>
                  <a:gd name="T13" fmla="*/ 494 h 4427"/>
                  <a:gd name="T14" fmla="*/ 0 w 27"/>
                  <a:gd name="T15" fmla="*/ 734 h 4427"/>
                  <a:gd name="T16" fmla="*/ 27 w 27"/>
                  <a:gd name="T17" fmla="*/ 814 h 4427"/>
                  <a:gd name="T18" fmla="*/ 0 w 27"/>
                  <a:gd name="T19" fmla="*/ 814 h 4427"/>
                  <a:gd name="T20" fmla="*/ 27 w 27"/>
                  <a:gd name="T21" fmla="*/ 1054 h 4427"/>
                  <a:gd name="T22" fmla="*/ 14 w 27"/>
                  <a:gd name="T23" fmla="*/ 960 h 4427"/>
                  <a:gd name="T24" fmla="*/ 14 w 27"/>
                  <a:gd name="T25" fmla="*/ 1227 h 4427"/>
                  <a:gd name="T26" fmla="*/ 27 w 27"/>
                  <a:gd name="T27" fmla="*/ 1134 h 4427"/>
                  <a:gd name="T28" fmla="*/ 0 w 27"/>
                  <a:gd name="T29" fmla="*/ 1374 h 4427"/>
                  <a:gd name="T30" fmla="*/ 27 w 27"/>
                  <a:gd name="T31" fmla="*/ 1454 h 4427"/>
                  <a:gd name="T32" fmla="*/ 0 w 27"/>
                  <a:gd name="T33" fmla="*/ 1454 h 4427"/>
                  <a:gd name="T34" fmla="*/ 27 w 27"/>
                  <a:gd name="T35" fmla="*/ 1694 h 4427"/>
                  <a:gd name="T36" fmla="*/ 14 w 27"/>
                  <a:gd name="T37" fmla="*/ 1600 h 4427"/>
                  <a:gd name="T38" fmla="*/ 14 w 27"/>
                  <a:gd name="T39" fmla="*/ 1867 h 4427"/>
                  <a:gd name="T40" fmla="*/ 27 w 27"/>
                  <a:gd name="T41" fmla="*/ 1774 h 4427"/>
                  <a:gd name="T42" fmla="*/ 0 w 27"/>
                  <a:gd name="T43" fmla="*/ 2014 h 4427"/>
                  <a:gd name="T44" fmla="*/ 27 w 27"/>
                  <a:gd name="T45" fmla="*/ 2094 h 4427"/>
                  <a:gd name="T46" fmla="*/ 0 w 27"/>
                  <a:gd name="T47" fmla="*/ 2094 h 4427"/>
                  <a:gd name="T48" fmla="*/ 27 w 27"/>
                  <a:gd name="T49" fmla="*/ 2334 h 4427"/>
                  <a:gd name="T50" fmla="*/ 14 w 27"/>
                  <a:gd name="T51" fmla="*/ 2240 h 4427"/>
                  <a:gd name="T52" fmla="*/ 14 w 27"/>
                  <a:gd name="T53" fmla="*/ 2507 h 4427"/>
                  <a:gd name="T54" fmla="*/ 27 w 27"/>
                  <a:gd name="T55" fmla="*/ 2414 h 4427"/>
                  <a:gd name="T56" fmla="*/ 0 w 27"/>
                  <a:gd name="T57" fmla="*/ 2654 h 4427"/>
                  <a:gd name="T58" fmla="*/ 27 w 27"/>
                  <a:gd name="T59" fmla="*/ 2734 h 4427"/>
                  <a:gd name="T60" fmla="*/ 0 w 27"/>
                  <a:gd name="T61" fmla="*/ 2734 h 4427"/>
                  <a:gd name="T62" fmla="*/ 27 w 27"/>
                  <a:gd name="T63" fmla="*/ 2974 h 4427"/>
                  <a:gd name="T64" fmla="*/ 14 w 27"/>
                  <a:gd name="T65" fmla="*/ 2880 h 4427"/>
                  <a:gd name="T66" fmla="*/ 14 w 27"/>
                  <a:gd name="T67" fmla="*/ 3147 h 4427"/>
                  <a:gd name="T68" fmla="*/ 27 w 27"/>
                  <a:gd name="T69" fmla="*/ 3054 h 4427"/>
                  <a:gd name="T70" fmla="*/ 0 w 27"/>
                  <a:gd name="T71" fmla="*/ 3294 h 4427"/>
                  <a:gd name="T72" fmla="*/ 27 w 27"/>
                  <a:gd name="T73" fmla="*/ 3374 h 4427"/>
                  <a:gd name="T74" fmla="*/ 0 w 27"/>
                  <a:gd name="T75" fmla="*/ 3374 h 4427"/>
                  <a:gd name="T76" fmla="*/ 27 w 27"/>
                  <a:gd name="T77" fmla="*/ 3614 h 4427"/>
                  <a:gd name="T78" fmla="*/ 14 w 27"/>
                  <a:gd name="T79" fmla="*/ 3520 h 4427"/>
                  <a:gd name="T80" fmla="*/ 14 w 27"/>
                  <a:gd name="T81" fmla="*/ 3787 h 4427"/>
                  <a:gd name="T82" fmla="*/ 27 w 27"/>
                  <a:gd name="T83" fmla="*/ 3694 h 4427"/>
                  <a:gd name="T84" fmla="*/ 0 w 27"/>
                  <a:gd name="T85" fmla="*/ 3934 h 4427"/>
                  <a:gd name="T86" fmla="*/ 27 w 27"/>
                  <a:gd name="T87" fmla="*/ 4014 h 4427"/>
                  <a:gd name="T88" fmla="*/ 0 w 27"/>
                  <a:gd name="T89" fmla="*/ 4014 h 4427"/>
                  <a:gd name="T90" fmla="*/ 27 w 27"/>
                  <a:gd name="T91" fmla="*/ 4254 h 4427"/>
                  <a:gd name="T92" fmla="*/ 14 w 27"/>
                  <a:gd name="T93" fmla="*/ 4160 h 4427"/>
                  <a:gd name="T94" fmla="*/ 14 w 27"/>
                  <a:gd name="T95" fmla="*/ 4427 h 4427"/>
                  <a:gd name="T96" fmla="*/ 27 w 27"/>
                  <a:gd name="T97" fmla="*/ 4334 h 44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7" h="4427">
                    <a:moveTo>
                      <a:pt x="27" y="14"/>
                    </a:moveTo>
                    <a:lnTo>
                      <a:pt x="27" y="94"/>
                    </a:lnTo>
                    <a:cubicBezTo>
                      <a:pt x="27" y="101"/>
                      <a:pt x="21" y="107"/>
                      <a:pt x="14" y="107"/>
                    </a:cubicBezTo>
                    <a:cubicBezTo>
                      <a:pt x="6" y="107"/>
                      <a:pt x="0" y="101"/>
                      <a:pt x="0" y="94"/>
                    </a:cubicBezTo>
                    <a:lnTo>
                      <a:pt x="0" y="14"/>
                    </a:lnTo>
                    <a:cubicBezTo>
                      <a:pt x="0" y="6"/>
                      <a:pt x="6" y="0"/>
                      <a:pt x="14" y="0"/>
                    </a:cubicBezTo>
                    <a:cubicBezTo>
                      <a:pt x="21" y="0"/>
                      <a:pt x="27" y="6"/>
                      <a:pt x="27" y="14"/>
                    </a:cubicBezTo>
                    <a:close/>
                    <a:moveTo>
                      <a:pt x="27" y="174"/>
                    </a:moveTo>
                    <a:lnTo>
                      <a:pt x="27" y="254"/>
                    </a:lnTo>
                    <a:cubicBezTo>
                      <a:pt x="27" y="261"/>
                      <a:pt x="21" y="267"/>
                      <a:pt x="14" y="267"/>
                    </a:cubicBezTo>
                    <a:cubicBezTo>
                      <a:pt x="6" y="267"/>
                      <a:pt x="0" y="261"/>
                      <a:pt x="0" y="254"/>
                    </a:cubicBezTo>
                    <a:lnTo>
                      <a:pt x="0" y="174"/>
                    </a:lnTo>
                    <a:cubicBezTo>
                      <a:pt x="0" y="166"/>
                      <a:pt x="6" y="160"/>
                      <a:pt x="14" y="160"/>
                    </a:cubicBezTo>
                    <a:cubicBezTo>
                      <a:pt x="21" y="160"/>
                      <a:pt x="27" y="166"/>
                      <a:pt x="27" y="174"/>
                    </a:cubicBezTo>
                    <a:close/>
                    <a:moveTo>
                      <a:pt x="27" y="334"/>
                    </a:moveTo>
                    <a:lnTo>
                      <a:pt x="27" y="414"/>
                    </a:lnTo>
                    <a:cubicBezTo>
                      <a:pt x="27" y="421"/>
                      <a:pt x="21" y="427"/>
                      <a:pt x="14" y="427"/>
                    </a:cubicBezTo>
                    <a:cubicBezTo>
                      <a:pt x="6" y="427"/>
                      <a:pt x="0" y="421"/>
                      <a:pt x="0" y="414"/>
                    </a:cubicBezTo>
                    <a:lnTo>
                      <a:pt x="0" y="334"/>
                    </a:lnTo>
                    <a:cubicBezTo>
                      <a:pt x="0" y="326"/>
                      <a:pt x="6" y="320"/>
                      <a:pt x="14" y="320"/>
                    </a:cubicBezTo>
                    <a:cubicBezTo>
                      <a:pt x="21" y="320"/>
                      <a:pt x="27" y="326"/>
                      <a:pt x="27" y="334"/>
                    </a:cubicBezTo>
                    <a:close/>
                    <a:moveTo>
                      <a:pt x="27" y="494"/>
                    </a:moveTo>
                    <a:lnTo>
                      <a:pt x="27" y="574"/>
                    </a:lnTo>
                    <a:cubicBezTo>
                      <a:pt x="27" y="581"/>
                      <a:pt x="21" y="587"/>
                      <a:pt x="14" y="587"/>
                    </a:cubicBezTo>
                    <a:cubicBezTo>
                      <a:pt x="6" y="587"/>
                      <a:pt x="0" y="581"/>
                      <a:pt x="0" y="574"/>
                    </a:cubicBezTo>
                    <a:lnTo>
                      <a:pt x="0" y="494"/>
                    </a:lnTo>
                    <a:cubicBezTo>
                      <a:pt x="0" y="486"/>
                      <a:pt x="6" y="480"/>
                      <a:pt x="14" y="480"/>
                    </a:cubicBezTo>
                    <a:cubicBezTo>
                      <a:pt x="21" y="480"/>
                      <a:pt x="27" y="486"/>
                      <a:pt x="27" y="494"/>
                    </a:cubicBezTo>
                    <a:close/>
                    <a:moveTo>
                      <a:pt x="27" y="654"/>
                    </a:moveTo>
                    <a:lnTo>
                      <a:pt x="27" y="734"/>
                    </a:lnTo>
                    <a:cubicBezTo>
                      <a:pt x="27" y="741"/>
                      <a:pt x="21" y="747"/>
                      <a:pt x="14" y="747"/>
                    </a:cubicBezTo>
                    <a:cubicBezTo>
                      <a:pt x="6" y="747"/>
                      <a:pt x="0" y="741"/>
                      <a:pt x="0" y="734"/>
                    </a:cubicBezTo>
                    <a:lnTo>
                      <a:pt x="0" y="654"/>
                    </a:lnTo>
                    <a:cubicBezTo>
                      <a:pt x="0" y="646"/>
                      <a:pt x="6" y="640"/>
                      <a:pt x="14" y="640"/>
                    </a:cubicBezTo>
                    <a:cubicBezTo>
                      <a:pt x="21" y="640"/>
                      <a:pt x="27" y="646"/>
                      <a:pt x="27" y="654"/>
                    </a:cubicBezTo>
                    <a:close/>
                    <a:moveTo>
                      <a:pt x="27" y="814"/>
                    </a:moveTo>
                    <a:lnTo>
                      <a:pt x="27" y="894"/>
                    </a:lnTo>
                    <a:cubicBezTo>
                      <a:pt x="27" y="901"/>
                      <a:pt x="21" y="907"/>
                      <a:pt x="14" y="907"/>
                    </a:cubicBezTo>
                    <a:cubicBezTo>
                      <a:pt x="6" y="907"/>
                      <a:pt x="0" y="901"/>
                      <a:pt x="0" y="894"/>
                    </a:cubicBezTo>
                    <a:lnTo>
                      <a:pt x="0" y="814"/>
                    </a:lnTo>
                    <a:cubicBezTo>
                      <a:pt x="0" y="806"/>
                      <a:pt x="6" y="800"/>
                      <a:pt x="14" y="800"/>
                    </a:cubicBezTo>
                    <a:cubicBezTo>
                      <a:pt x="21" y="800"/>
                      <a:pt x="27" y="806"/>
                      <a:pt x="27" y="814"/>
                    </a:cubicBezTo>
                    <a:close/>
                    <a:moveTo>
                      <a:pt x="27" y="974"/>
                    </a:moveTo>
                    <a:lnTo>
                      <a:pt x="27" y="1054"/>
                    </a:lnTo>
                    <a:cubicBezTo>
                      <a:pt x="27" y="1061"/>
                      <a:pt x="21" y="1067"/>
                      <a:pt x="14" y="1067"/>
                    </a:cubicBezTo>
                    <a:cubicBezTo>
                      <a:pt x="6" y="1067"/>
                      <a:pt x="0" y="1061"/>
                      <a:pt x="0" y="1054"/>
                    </a:cubicBezTo>
                    <a:lnTo>
                      <a:pt x="0" y="974"/>
                    </a:lnTo>
                    <a:cubicBezTo>
                      <a:pt x="0" y="966"/>
                      <a:pt x="6" y="960"/>
                      <a:pt x="14" y="960"/>
                    </a:cubicBezTo>
                    <a:cubicBezTo>
                      <a:pt x="21" y="960"/>
                      <a:pt x="27" y="966"/>
                      <a:pt x="27" y="974"/>
                    </a:cubicBezTo>
                    <a:close/>
                    <a:moveTo>
                      <a:pt x="27" y="1134"/>
                    </a:moveTo>
                    <a:lnTo>
                      <a:pt x="27" y="1214"/>
                    </a:lnTo>
                    <a:cubicBezTo>
                      <a:pt x="27" y="1221"/>
                      <a:pt x="21" y="1227"/>
                      <a:pt x="14" y="1227"/>
                    </a:cubicBezTo>
                    <a:cubicBezTo>
                      <a:pt x="6" y="1227"/>
                      <a:pt x="0" y="1221"/>
                      <a:pt x="0" y="1214"/>
                    </a:cubicBezTo>
                    <a:lnTo>
                      <a:pt x="0" y="1134"/>
                    </a:lnTo>
                    <a:cubicBezTo>
                      <a:pt x="0" y="1126"/>
                      <a:pt x="6" y="1120"/>
                      <a:pt x="14" y="1120"/>
                    </a:cubicBezTo>
                    <a:cubicBezTo>
                      <a:pt x="21" y="1120"/>
                      <a:pt x="27" y="1126"/>
                      <a:pt x="27" y="1134"/>
                    </a:cubicBezTo>
                    <a:close/>
                    <a:moveTo>
                      <a:pt x="27" y="1294"/>
                    </a:moveTo>
                    <a:lnTo>
                      <a:pt x="27" y="1374"/>
                    </a:lnTo>
                    <a:cubicBezTo>
                      <a:pt x="27" y="1381"/>
                      <a:pt x="21" y="1387"/>
                      <a:pt x="14" y="1387"/>
                    </a:cubicBezTo>
                    <a:cubicBezTo>
                      <a:pt x="6" y="1387"/>
                      <a:pt x="0" y="1381"/>
                      <a:pt x="0" y="1374"/>
                    </a:cubicBezTo>
                    <a:lnTo>
                      <a:pt x="0" y="1294"/>
                    </a:lnTo>
                    <a:cubicBezTo>
                      <a:pt x="0" y="1286"/>
                      <a:pt x="6" y="1280"/>
                      <a:pt x="14" y="1280"/>
                    </a:cubicBezTo>
                    <a:cubicBezTo>
                      <a:pt x="21" y="1280"/>
                      <a:pt x="27" y="1286"/>
                      <a:pt x="27" y="1294"/>
                    </a:cubicBezTo>
                    <a:close/>
                    <a:moveTo>
                      <a:pt x="27" y="1454"/>
                    </a:moveTo>
                    <a:lnTo>
                      <a:pt x="27" y="1534"/>
                    </a:lnTo>
                    <a:cubicBezTo>
                      <a:pt x="27" y="1541"/>
                      <a:pt x="21" y="1547"/>
                      <a:pt x="14" y="1547"/>
                    </a:cubicBezTo>
                    <a:cubicBezTo>
                      <a:pt x="6" y="1547"/>
                      <a:pt x="0" y="1541"/>
                      <a:pt x="0" y="1534"/>
                    </a:cubicBezTo>
                    <a:lnTo>
                      <a:pt x="0" y="1454"/>
                    </a:lnTo>
                    <a:cubicBezTo>
                      <a:pt x="0" y="1446"/>
                      <a:pt x="6" y="1440"/>
                      <a:pt x="14" y="1440"/>
                    </a:cubicBezTo>
                    <a:cubicBezTo>
                      <a:pt x="21" y="1440"/>
                      <a:pt x="27" y="1446"/>
                      <a:pt x="27" y="1454"/>
                    </a:cubicBezTo>
                    <a:close/>
                    <a:moveTo>
                      <a:pt x="27" y="1614"/>
                    </a:moveTo>
                    <a:lnTo>
                      <a:pt x="27" y="1694"/>
                    </a:lnTo>
                    <a:cubicBezTo>
                      <a:pt x="27" y="1701"/>
                      <a:pt x="21" y="1707"/>
                      <a:pt x="14" y="1707"/>
                    </a:cubicBezTo>
                    <a:cubicBezTo>
                      <a:pt x="6" y="1707"/>
                      <a:pt x="0" y="1701"/>
                      <a:pt x="0" y="1694"/>
                    </a:cubicBezTo>
                    <a:lnTo>
                      <a:pt x="0" y="1614"/>
                    </a:lnTo>
                    <a:cubicBezTo>
                      <a:pt x="0" y="1606"/>
                      <a:pt x="6" y="1600"/>
                      <a:pt x="14" y="1600"/>
                    </a:cubicBezTo>
                    <a:cubicBezTo>
                      <a:pt x="21" y="1600"/>
                      <a:pt x="27" y="1606"/>
                      <a:pt x="27" y="1614"/>
                    </a:cubicBezTo>
                    <a:close/>
                    <a:moveTo>
                      <a:pt x="27" y="1774"/>
                    </a:moveTo>
                    <a:lnTo>
                      <a:pt x="27" y="1854"/>
                    </a:lnTo>
                    <a:cubicBezTo>
                      <a:pt x="27" y="1861"/>
                      <a:pt x="21" y="1867"/>
                      <a:pt x="14" y="1867"/>
                    </a:cubicBezTo>
                    <a:cubicBezTo>
                      <a:pt x="6" y="1867"/>
                      <a:pt x="0" y="1861"/>
                      <a:pt x="0" y="1854"/>
                    </a:cubicBezTo>
                    <a:lnTo>
                      <a:pt x="0" y="1774"/>
                    </a:lnTo>
                    <a:cubicBezTo>
                      <a:pt x="0" y="1766"/>
                      <a:pt x="6" y="1760"/>
                      <a:pt x="14" y="1760"/>
                    </a:cubicBezTo>
                    <a:cubicBezTo>
                      <a:pt x="21" y="1760"/>
                      <a:pt x="27" y="1766"/>
                      <a:pt x="27" y="1774"/>
                    </a:cubicBezTo>
                    <a:close/>
                    <a:moveTo>
                      <a:pt x="27" y="1934"/>
                    </a:moveTo>
                    <a:lnTo>
                      <a:pt x="27" y="2014"/>
                    </a:lnTo>
                    <a:cubicBezTo>
                      <a:pt x="27" y="2021"/>
                      <a:pt x="21" y="2027"/>
                      <a:pt x="14" y="2027"/>
                    </a:cubicBezTo>
                    <a:cubicBezTo>
                      <a:pt x="6" y="2027"/>
                      <a:pt x="0" y="2021"/>
                      <a:pt x="0" y="2014"/>
                    </a:cubicBezTo>
                    <a:lnTo>
                      <a:pt x="0" y="1934"/>
                    </a:lnTo>
                    <a:cubicBezTo>
                      <a:pt x="0" y="1926"/>
                      <a:pt x="6" y="1920"/>
                      <a:pt x="14" y="1920"/>
                    </a:cubicBezTo>
                    <a:cubicBezTo>
                      <a:pt x="21" y="1920"/>
                      <a:pt x="27" y="1926"/>
                      <a:pt x="27" y="1934"/>
                    </a:cubicBezTo>
                    <a:close/>
                    <a:moveTo>
                      <a:pt x="27" y="2094"/>
                    </a:moveTo>
                    <a:lnTo>
                      <a:pt x="27" y="2174"/>
                    </a:lnTo>
                    <a:cubicBezTo>
                      <a:pt x="27" y="2181"/>
                      <a:pt x="21" y="2187"/>
                      <a:pt x="14" y="2187"/>
                    </a:cubicBezTo>
                    <a:cubicBezTo>
                      <a:pt x="6" y="2187"/>
                      <a:pt x="0" y="2181"/>
                      <a:pt x="0" y="2174"/>
                    </a:cubicBezTo>
                    <a:lnTo>
                      <a:pt x="0" y="2094"/>
                    </a:lnTo>
                    <a:cubicBezTo>
                      <a:pt x="0" y="2086"/>
                      <a:pt x="6" y="2080"/>
                      <a:pt x="14" y="2080"/>
                    </a:cubicBezTo>
                    <a:cubicBezTo>
                      <a:pt x="21" y="2080"/>
                      <a:pt x="27" y="2086"/>
                      <a:pt x="27" y="2094"/>
                    </a:cubicBezTo>
                    <a:close/>
                    <a:moveTo>
                      <a:pt x="27" y="2254"/>
                    </a:moveTo>
                    <a:lnTo>
                      <a:pt x="27" y="2334"/>
                    </a:lnTo>
                    <a:cubicBezTo>
                      <a:pt x="27" y="2341"/>
                      <a:pt x="21" y="2347"/>
                      <a:pt x="14" y="2347"/>
                    </a:cubicBezTo>
                    <a:cubicBezTo>
                      <a:pt x="6" y="2347"/>
                      <a:pt x="0" y="2341"/>
                      <a:pt x="0" y="2334"/>
                    </a:cubicBezTo>
                    <a:lnTo>
                      <a:pt x="0" y="2254"/>
                    </a:lnTo>
                    <a:cubicBezTo>
                      <a:pt x="0" y="2246"/>
                      <a:pt x="6" y="2240"/>
                      <a:pt x="14" y="2240"/>
                    </a:cubicBezTo>
                    <a:cubicBezTo>
                      <a:pt x="21" y="2240"/>
                      <a:pt x="27" y="2246"/>
                      <a:pt x="27" y="2254"/>
                    </a:cubicBezTo>
                    <a:close/>
                    <a:moveTo>
                      <a:pt x="27" y="2414"/>
                    </a:moveTo>
                    <a:lnTo>
                      <a:pt x="27" y="2494"/>
                    </a:lnTo>
                    <a:cubicBezTo>
                      <a:pt x="27" y="2501"/>
                      <a:pt x="21" y="2507"/>
                      <a:pt x="14" y="2507"/>
                    </a:cubicBezTo>
                    <a:cubicBezTo>
                      <a:pt x="6" y="2507"/>
                      <a:pt x="0" y="2501"/>
                      <a:pt x="0" y="2494"/>
                    </a:cubicBezTo>
                    <a:lnTo>
                      <a:pt x="0" y="2414"/>
                    </a:lnTo>
                    <a:cubicBezTo>
                      <a:pt x="0" y="2406"/>
                      <a:pt x="6" y="2400"/>
                      <a:pt x="14" y="2400"/>
                    </a:cubicBezTo>
                    <a:cubicBezTo>
                      <a:pt x="21" y="2400"/>
                      <a:pt x="27" y="2406"/>
                      <a:pt x="27" y="2414"/>
                    </a:cubicBezTo>
                    <a:close/>
                    <a:moveTo>
                      <a:pt x="27" y="2574"/>
                    </a:moveTo>
                    <a:lnTo>
                      <a:pt x="27" y="2654"/>
                    </a:lnTo>
                    <a:cubicBezTo>
                      <a:pt x="27" y="2661"/>
                      <a:pt x="21" y="2667"/>
                      <a:pt x="14" y="2667"/>
                    </a:cubicBezTo>
                    <a:cubicBezTo>
                      <a:pt x="6" y="2667"/>
                      <a:pt x="0" y="2661"/>
                      <a:pt x="0" y="2654"/>
                    </a:cubicBezTo>
                    <a:lnTo>
                      <a:pt x="0" y="2574"/>
                    </a:lnTo>
                    <a:cubicBezTo>
                      <a:pt x="0" y="2566"/>
                      <a:pt x="6" y="2560"/>
                      <a:pt x="14" y="2560"/>
                    </a:cubicBezTo>
                    <a:cubicBezTo>
                      <a:pt x="21" y="2560"/>
                      <a:pt x="27" y="2566"/>
                      <a:pt x="27" y="2574"/>
                    </a:cubicBezTo>
                    <a:close/>
                    <a:moveTo>
                      <a:pt x="27" y="2734"/>
                    </a:moveTo>
                    <a:lnTo>
                      <a:pt x="27" y="2814"/>
                    </a:lnTo>
                    <a:cubicBezTo>
                      <a:pt x="27" y="2821"/>
                      <a:pt x="21" y="2827"/>
                      <a:pt x="14" y="2827"/>
                    </a:cubicBezTo>
                    <a:cubicBezTo>
                      <a:pt x="6" y="2827"/>
                      <a:pt x="0" y="2821"/>
                      <a:pt x="0" y="2814"/>
                    </a:cubicBezTo>
                    <a:lnTo>
                      <a:pt x="0" y="2734"/>
                    </a:lnTo>
                    <a:cubicBezTo>
                      <a:pt x="0" y="2726"/>
                      <a:pt x="6" y="2720"/>
                      <a:pt x="14" y="2720"/>
                    </a:cubicBezTo>
                    <a:cubicBezTo>
                      <a:pt x="21" y="2720"/>
                      <a:pt x="27" y="2726"/>
                      <a:pt x="27" y="2734"/>
                    </a:cubicBezTo>
                    <a:close/>
                    <a:moveTo>
                      <a:pt x="27" y="2894"/>
                    </a:moveTo>
                    <a:lnTo>
                      <a:pt x="27" y="2974"/>
                    </a:lnTo>
                    <a:cubicBezTo>
                      <a:pt x="27" y="2981"/>
                      <a:pt x="21" y="2987"/>
                      <a:pt x="14" y="2987"/>
                    </a:cubicBezTo>
                    <a:cubicBezTo>
                      <a:pt x="6" y="2987"/>
                      <a:pt x="0" y="2981"/>
                      <a:pt x="0" y="2974"/>
                    </a:cubicBezTo>
                    <a:lnTo>
                      <a:pt x="0" y="2894"/>
                    </a:lnTo>
                    <a:cubicBezTo>
                      <a:pt x="0" y="2886"/>
                      <a:pt x="6" y="2880"/>
                      <a:pt x="14" y="2880"/>
                    </a:cubicBezTo>
                    <a:cubicBezTo>
                      <a:pt x="21" y="2880"/>
                      <a:pt x="27" y="2886"/>
                      <a:pt x="27" y="2894"/>
                    </a:cubicBezTo>
                    <a:close/>
                    <a:moveTo>
                      <a:pt x="27" y="3054"/>
                    </a:moveTo>
                    <a:lnTo>
                      <a:pt x="27" y="3134"/>
                    </a:lnTo>
                    <a:cubicBezTo>
                      <a:pt x="27" y="3141"/>
                      <a:pt x="21" y="3147"/>
                      <a:pt x="14" y="3147"/>
                    </a:cubicBezTo>
                    <a:cubicBezTo>
                      <a:pt x="6" y="3147"/>
                      <a:pt x="0" y="3141"/>
                      <a:pt x="0" y="3134"/>
                    </a:cubicBezTo>
                    <a:lnTo>
                      <a:pt x="0" y="3054"/>
                    </a:lnTo>
                    <a:cubicBezTo>
                      <a:pt x="0" y="3046"/>
                      <a:pt x="6" y="3040"/>
                      <a:pt x="14" y="3040"/>
                    </a:cubicBezTo>
                    <a:cubicBezTo>
                      <a:pt x="21" y="3040"/>
                      <a:pt x="27" y="3046"/>
                      <a:pt x="27" y="3054"/>
                    </a:cubicBezTo>
                    <a:close/>
                    <a:moveTo>
                      <a:pt x="27" y="3214"/>
                    </a:moveTo>
                    <a:lnTo>
                      <a:pt x="27" y="3294"/>
                    </a:lnTo>
                    <a:cubicBezTo>
                      <a:pt x="27" y="3301"/>
                      <a:pt x="21" y="3307"/>
                      <a:pt x="14" y="3307"/>
                    </a:cubicBezTo>
                    <a:cubicBezTo>
                      <a:pt x="6" y="3307"/>
                      <a:pt x="0" y="3301"/>
                      <a:pt x="0" y="3294"/>
                    </a:cubicBezTo>
                    <a:lnTo>
                      <a:pt x="0" y="3214"/>
                    </a:lnTo>
                    <a:cubicBezTo>
                      <a:pt x="0" y="3206"/>
                      <a:pt x="6" y="3200"/>
                      <a:pt x="14" y="3200"/>
                    </a:cubicBezTo>
                    <a:cubicBezTo>
                      <a:pt x="21" y="3200"/>
                      <a:pt x="27" y="3206"/>
                      <a:pt x="27" y="3214"/>
                    </a:cubicBezTo>
                    <a:close/>
                    <a:moveTo>
                      <a:pt x="27" y="3374"/>
                    </a:moveTo>
                    <a:lnTo>
                      <a:pt x="27" y="3454"/>
                    </a:lnTo>
                    <a:cubicBezTo>
                      <a:pt x="27" y="3461"/>
                      <a:pt x="21" y="3467"/>
                      <a:pt x="14" y="3467"/>
                    </a:cubicBezTo>
                    <a:cubicBezTo>
                      <a:pt x="6" y="3467"/>
                      <a:pt x="0" y="3461"/>
                      <a:pt x="0" y="3454"/>
                    </a:cubicBezTo>
                    <a:lnTo>
                      <a:pt x="0" y="3374"/>
                    </a:lnTo>
                    <a:cubicBezTo>
                      <a:pt x="0" y="3366"/>
                      <a:pt x="6" y="3360"/>
                      <a:pt x="14" y="3360"/>
                    </a:cubicBezTo>
                    <a:cubicBezTo>
                      <a:pt x="21" y="3360"/>
                      <a:pt x="27" y="3366"/>
                      <a:pt x="27" y="3374"/>
                    </a:cubicBezTo>
                    <a:close/>
                    <a:moveTo>
                      <a:pt x="27" y="3534"/>
                    </a:moveTo>
                    <a:lnTo>
                      <a:pt x="27" y="3614"/>
                    </a:lnTo>
                    <a:cubicBezTo>
                      <a:pt x="27" y="3621"/>
                      <a:pt x="21" y="3627"/>
                      <a:pt x="14" y="3627"/>
                    </a:cubicBezTo>
                    <a:cubicBezTo>
                      <a:pt x="6" y="3627"/>
                      <a:pt x="0" y="3621"/>
                      <a:pt x="0" y="3614"/>
                    </a:cubicBezTo>
                    <a:lnTo>
                      <a:pt x="0" y="3534"/>
                    </a:lnTo>
                    <a:cubicBezTo>
                      <a:pt x="0" y="3526"/>
                      <a:pt x="6" y="3520"/>
                      <a:pt x="14" y="3520"/>
                    </a:cubicBezTo>
                    <a:cubicBezTo>
                      <a:pt x="21" y="3520"/>
                      <a:pt x="27" y="3526"/>
                      <a:pt x="27" y="3534"/>
                    </a:cubicBezTo>
                    <a:close/>
                    <a:moveTo>
                      <a:pt x="27" y="3694"/>
                    </a:moveTo>
                    <a:lnTo>
                      <a:pt x="27" y="3774"/>
                    </a:lnTo>
                    <a:cubicBezTo>
                      <a:pt x="27" y="3781"/>
                      <a:pt x="21" y="3787"/>
                      <a:pt x="14" y="3787"/>
                    </a:cubicBezTo>
                    <a:cubicBezTo>
                      <a:pt x="6" y="3787"/>
                      <a:pt x="0" y="3781"/>
                      <a:pt x="0" y="3774"/>
                    </a:cubicBezTo>
                    <a:lnTo>
                      <a:pt x="0" y="3694"/>
                    </a:lnTo>
                    <a:cubicBezTo>
                      <a:pt x="0" y="3686"/>
                      <a:pt x="6" y="3680"/>
                      <a:pt x="14" y="3680"/>
                    </a:cubicBezTo>
                    <a:cubicBezTo>
                      <a:pt x="21" y="3680"/>
                      <a:pt x="27" y="3686"/>
                      <a:pt x="27" y="3694"/>
                    </a:cubicBezTo>
                    <a:close/>
                    <a:moveTo>
                      <a:pt x="27" y="3854"/>
                    </a:moveTo>
                    <a:lnTo>
                      <a:pt x="27" y="3934"/>
                    </a:lnTo>
                    <a:cubicBezTo>
                      <a:pt x="27" y="3941"/>
                      <a:pt x="21" y="3947"/>
                      <a:pt x="14" y="3947"/>
                    </a:cubicBezTo>
                    <a:cubicBezTo>
                      <a:pt x="6" y="3947"/>
                      <a:pt x="0" y="3941"/>
                      <a:pt x="0" y="3934"/>
                    </a:cubicBezTo>
                    <a:lnTo>
                      <a:pt x="0" y="3854"/>
                    </a:lnTo>
                    <a:cubicBezTo>
                      <a:pt x="0" y="3846"/>
                      <a:pt x="6" y="3840"/>
                      <a:pt x="14" y="3840"/>
                    </a:cubicBezTo>
                    <a:cubicBezTo>
                      <a:pt x="21" y="3840"/>
                      <a:pt x="27" y="3846"/>
                      <a:pt x="27" y="3854"/>
                    </a:cubicBezTo>
                    <a:close/>
                    <a:moveTo>
                      <a:pt x="27" y="4014"/>
                    </a:moveTo>
                    <a:lnTo>
                      <a:pt x="27" y="4094"/>
                    </a:lnTo>
                    <a:cubicBezTo>
                      <a:pt x="27" y="4101"/>
                      <a:pt x="21" y="4107"/>
                      <a:pt x="14" y="4107"/>
                    </a:cubicBezTo>
                    <a:cubicBezTo>
                      <a:pt x="6" y="4107"/>
                      <a:pt x="0" y="4101"/>
                      <a:pt x="0" y="4094"/>
                    </a:cubicBezTo>
                    <a:lnTo>
                      <a:pt x="0" y="4014"/>
                    </a:lnTo>
                    <a:cubicBezTo>
                      <a:pt x="0" y="4006"/>
                      <a:pt x="6" y="4000"/>
                      <a:pt x="14" y="4000"/>
                    </a:cubicBezTo>
                    <a:cubicBezTo>
                      <a:pt x="21" y="4000"/>
                      <a:pt x="27" y="4006"/>
                      <a:pt x="27" y="4014"/>
                    </a:cubicBezTo>
                    <a:close/>
                    <a:moveTo>
                      <a:pt x="27" y="4174"/>
                    </a:moveTo>
                    <a:lnTo>
                      <a:pt x="27" y="4254"/>
                    </a:lnTo>
                    <a:cubicBezTo>
                      <a:pt x="27" y="4261"/>
                      <a:pt x="21" y="4267"/>
                      <a:pt x="14" y="4267"/>
                    </a:cubicBezTo>
                    <a:cubicBezTo>
                      <a:pt x="6" y="4267"/>
                      <a:pt x="0" y="4261"/>
                      <a:pt x="0" y="4254"/>
                    </a:cubicBezTo>
                    <a:lnTo>
                      <a:pt x="0" y="4174"/>
                    </a:lnTo>
                    <a:cubicBezTo>
                      <a:pt x="0" y="4166"/>
                      <a:pt x="6" y="4160"/>
                      <a:pt x="14" y="4160"/>
                    </a:cubicBezTo>
                    <a:cubicBezTo>
                      <a:pt x="21" y="4160"/>
                      <a:pt x="27" y="4166"/>
                      <a:pt x="27" y="4174"/>
                    </a:cubicBezTo>
                    <a:close/>
                    <a:moveTo>
                      <a:pt x="27" y="4334"/>
                    </a:moveTo>
                    <a:lnTo>
                      <a:pt x="27" y="4414"/>
                    </a:lnTo>
                    <a:cubicBezTo>
                      <a:pt x="27" y="4421"/>
                      <a:pt x="21" y="4427"/>
                      <a:pt x="14" y="4427"/>
                    </a:cubicBezTo>
                    <a:cubicBezTo>
                      <a:pt x="6" y="4427"/>
                      <a:pt x="0" y="4421"/>
                      <a:pt x="0" y="4414"/>
                    </a:cubicBezTo>
                    <a:lnTo>
                      <a:pt x="0" y="4334"/>
                    </a:lnTo>
                    <a:cubicBezTo>
                      <a:pt x="0" y="4326"/>
                      <a:pt x="6" y="4320"/>
                      <a:pt x="14" y="4320"/>
                    </a:cubicBezTo>
                    <a:cubicBezTo>
                      <a:pt x="21" y="4320"/>
                      <a:pt x="27" y="4326"/>
                      <a:pt x="27" y="4334"/>
                    </a:cubicBez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587" name="Line 627">
                <a:extLst>
                  <a:ext uri="{FF2B5EF4-FFF2-40B4-BE49-F238E27FC236}">
                    <a16:creationId xmlns:a16="http://schemas.microsoft.com/office/drawing/2014/main" id="{31F33185-BDB7-8064-E81D-52D097D26B86}"/>
                  </a:ext>
                </a:extLst>
              </p:cNvPr>
              <p:cNvSpPr>
                <a:spLocks noChangeShapeType="1"/>
              </p:cNvSpPr>
              <p:nvPr/>
            </p:nvSpPr>
            <p:spPr bwMode="auto">
              <a:xfrm>
                <a:off x="4448" y="2582"/>
                <a:ext cx="181" cy="0"/>
              </a:xfrm>
              <a:prstGeom prst="line">
                <a:avLst/>
              </a:prstGeom>
              <a:noFill/>
              <a:ln w="635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88" name="Freeform 628">
                <a:extLst>
                  <a:ext uri="{FF2B5EF4-FFF2-40B4-BE49-F238E27FC236}">
                    <a16:creationId xmlns:a16="http://schemas.microsoft.com/office/drawing/2014/main" id="{4748FBBC-F52C-BB3D-0FA9-6CF862D3550E}"/>
                  </a:ext>
                </a:extLst>
              </p:cNvPr>
              <p:cNvSpPr>
                <a:spLocks/>
              </p:cNvSpPr>
              <p:nvPr/>
            </p:nvSpPr>
            <p:spPr bwMode="auto">
              <a:xfrm>
                <a:off x="4448" y="2569"/>
                <a:ext cx="26" cy="25"/>
              </a:xfrm>
              <a:custGeom>
                <a:avLst/>
                <a:gdLst>
                  <a:gd name="T0" fmla="*/ 26 w 26"/>
                  <a:gd name="T1" fmla="*/ 0 h 25"/>
                  <a:gd name="T2" fmla="*/ 0 w 26"/>
                  <a:gd name="T3" fmla="*/ 13 h 25"/>
                  <a:gd name="T4" fmla="*/ 26 w 26"/>
                  <a:gd name="T5" fmla="*/ 25 h 25"/>
                </a:gdLst>
                <a:ahLst/>
                <a:cxnLst>
                  <a:cxn ang="0">
                    <a:pos x="T0" y="T1"/>
                  </a:cxn>
                  <a:cxn ang="0">
                    <a:pos x="T2" y="T3"/>
                  </a:cxn>
                  <a:cxn ang="0">
                    <a:pos x="T4" y="T5"/>
                  </a:cxn>
                </a:cxnLst>
                <a:rect l="0" t="0" r="r" b="b"/>
                <a:pathLst>
                  <a:path w="26" h="25">
                    <a:moveTo>
                      <a:pt x="26" y="0"/>
                    </a:moveTo>
                    <a:lnTo>
                      <a:pt x="0" y="13"/>
                    </a:lnTo>
                    <a:lnTo>
                      <a:pt x="26" y="25"/>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89" name="Freeform 629">
                <a:extLst>
                  <a:ext uri="{FF2B5EF4-FFF2-40B4-BE49-F238E27FC236}">
                    <a16:creationId xmlns:a16="http://schemas.microsoft.com/office/drawing/2014/main" id="{04B9847C-AB82-1AE8-105A-C6F58E762084}"/>
                  </a:ext>
                </a:extLst>
              </p:cNvPr>
              <p:cNvSpPr>
                <a:spLocks/>
              </p:cNvSpPr>
              <p:nvPr/>
            </p:nvSpPr>
            <p:spPr bwMode="auto">
              <a:xfrm>
                <a:off x="4603" y="2569"/>
                <a:ext cx="26" cy="25"/>
              </a:xfrm>
              <a:custGeom>
                <a:avLst/>
                <a:gdLst>
                  <a:gd name="T0" fmla="*/ 0 w 26"/>
                  <a:gd name="T1" fmla="*/ 25 h 25"/>
                  <a:gd name="T2" fmla="*/ 26 w 26"/>
                  <a:gd name="T3" fmla="*/ 13 h 25"/>
                  <a:gd name="T4" fmla="*/ 0 w 26"/>
                  <a:gd name="T5" fmla="*/ 0 h 25"/>
                </a:gdLst>
                <a:ahLst/>
                <a:cxnLst>
                  <a:cxn ang="0">
                    <a:pos x="T0" y="T1"/>
                  </a:cxn>
                  <a:cxn ang="0">
                    <a:pos x="T2" y="T3"/>
                  </a:cxn>
                  <a:cxn ang="0">
                    <a:pos x="T4" y="T5"/>
                  </a:cxn>
                </a:cxnLst>
                <a:rect l="0" t="0" r="r" b="b"/>
                <a:pathLst>
                  <a:path w="26" h="25">
                    <a:moveTo>
                      <a:pt x="0" y="25"/>
                    </a:moveTo>
                    <a:lnTo>
                      <a:pt x="26" y="13"/>
                    </a:lnTo>
                    <a:lnTo>
                      <a:pt x="0" y="0"/>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90" name="Rectangle 630">
                <a:extLst>
                  <a:ext uri="{FF2B5EF4-FFF2-40B4-BE49-F238E27FC236}">
                    <a16:creationId xmlns:a16="http://schemas.microsoft.com/office/drawing/2014/main" id="{AAA7638C-B003-D42C-B82B-8442AC894692}"/>
                  </a:ext>
                </a:extLst>
              </p:cNvPr>
              <p:cNvSpPr>
                <a:spLocks noChangeArrowheads="1"/>
              </p:cNvSpPr>
              <p:nvPr/>
            </p:nvSpPr>
            <p:spPr bwMode="auto">
              <a:xfrm>
                <a:off x="4509" y="2502"/>
                <a:ext cx="83" cy="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gency FB" panose="020B0503020202020204" pitchFamily="34" charset="0"/>
                  </a:rPr>
                  <a:t>var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91" name="Line 631">
                <a:extLst>
                  <a:ext uri="{FF2B5EF4-FFF2-40B4-BE49-F238E27FC236}">
                    <a16:creationId xmlns:a16="http://schemas.microsoft.com/office/drawing/2014/main" id="{5BE42D8C-EE4A-C554-3836-C40062C14D0F}"/>
                  </a:ext>
                </a:extLst>
              </p:cNvPr>
              <p:cNvSpPr>
                <a:spLocks noChangeShapeType="1"/>
              </p:cNvSpPr>
              <p:nvPr/>
            </p:nvSpPr>
            <p:spPr bwMode="auto">
              <a:xfrm>
                <a:off x="4629" y="2582"/>
                <a:ext cx="180" cy="0"/>
              </a:xfrm>
              <a:prstGeom prst="line">
                <a:avLst/>
              </a:prstGeom>
              <a:noFill/>
              <a:ln w="635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92" name="Freeform 632">
                <a:extLst>
                  <a:ext uri="{FF2B5EF4-FFF2-40B4-BE49-F238E27FC236}">
                    <a16:creationId xmlns:a16="http://schemas.microsoft.com/office/drawing/2014/main" id="{D55ABE2C-A8A9-2537-252B-FBCE049E0532}"/>
                  </a:ext>
                </a:extLst>
              </p:cNvPr>
              <p:cNvSpPr>
                <a:spLocks/>
              </p:cNvSpPr>
              <p:nvPr/>
            </p:nvSpPr>
            <p:spPr bwMode="auto">
              <a:xfrm>
                <a:off x="4629" y="2569"/>
                <a:ext cx="25" cy="25"/>
              </a:xfrm>
              <a:custGeom>
                <a:avLst/>
                <a:gdLst>
                  <a:gd name="T0" fmla="*/ 25 w 25"/>
                  <a:gd name="T1" fmla="*/ 0 h 25"/>
                  <a:gd name="T2" fmla="*/ 0 w 25"/>
                  <a:gd name="T3" fmla="*/ 13 h 25"/>
                  <a:gd name="T4" fmla="*/ 25 w 25"/>
                  <a:gd name="T5" fmla="*/ 25 h 25"/>
                </a:gdLst>
                <a:ahLst/>
                <a:cxnLst>
                  <a:cxn ang="0">
                    <a:pos x="T0" y="T1"/>
                  </a:cxn>
                  <a:cxn ang="0">
                    <a:pos x="T2" y="T3"/>
                  </a:cxn>
                  <a:cxn ang="0">
                    <a:pos x="T4" y="T5"/>
                  </a:cxn>
                </a:cxnLst>
                <a:rect l="0" t="0" r="r" b="b"/>
                <a:pathLst>
                  <a:path w="25" h="25">
                    <a:moveTo>
                      <a:pt x="25" y="0"/>
                    </a:moveTo>
                    <a:lnTo>
                      <a:pt x="0" y="13"/>
                    </a:lnTo>
                    <a:lnTo>
                      <a:pt x="25" y="25"/>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93" name="Freeform 633">
                <a:extLst>
                  <a:ext uri="{FF2B5EF4-FFF2-40B4-BE49-F238E27FC236}">
                    <a16:creationId xmlns:a16="http://schemas.microsoft.com/office/drawing/2014/main" id="{7C880F0A-EE2B-F063-FD9E-D9A116E4F9DF}"/>
                  </a:ext>
                </a:extLst>
              </p:cNvPr>
              <p:cNvSpPr>
                <a:spLocks/>
              </p:cNvSpPr>
              <p:nvPr/>
            </p:nvSpPr>
            <p:spPr bwMode="auto">
              <a:xfrm>
                <a:off x="4784" y="2569"/>
                <a:ext cx="25" cy="26"/>
              </a:xfrm>
              <a:custGeom>
                <a:avLst/>
                <a:gdLst>
                  <a:gd name="T0" fmla="*/ 0 w 25"/>
                  <a:gd name="T1" fmla="*/ 26 h 26"/>
                  <a:gd name="T2" fmla="*/ 25 w 25"/>
                  <a:gd name="T3" fmla="*/ 13 h 26"/>
                  <a:gd name="T4" fmla="*/ 0 w 25"/>
                  <a:gd name="T5" fmla="*/ 0 h 26"/>
                </a:gdLst>
                <a:ahLst/>
                <a:cxnLst>
                  <a:cxn ang="0">
                    <a:pos x="T0" y="T1"/>
                  </a:cxn>
                  <a:cxn ang="0">
                    <a:pos x="T2" y="T3"/>
                  </a:cxn>
                  <a:cxn ang="0">
                    <a:pos x="T4" y="T5"/>
                  </a:cxn>
                </a:cxnLst>
                <a:rect l="0" t="0" r="r" b="b"/>
                <a:pathLst>
                  <a:path w="25" h="26">
                    <a:moveTo>
                      <a:pt x="0" y="26"/>
                    </a:moveTo>
                    <a:lnTo>
                      <a:pt x="25" y="13"/>
                    </a:lnTo>
                    <a:lnTo>
                      <a:pt x="0" y="0"/>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94" name="Rectangle 634">
                <a:extLst>
                  <a:ext uri="{FF2B5EF4-FFF2-40B4-BE49-F238E27FC236}">
                    <a16:creationId xmlns:a16="http://schemas.microsoft.com/office/drawing/2014/main" id="{EC342FFA-2431-2713-13C8-7BE14515295A}"/>
                  </a:ext>
                </a:extLst>
              </p:cNvPr>
              <p:cNvSpPr>
                <a:spLocks noChangeArrowheads="1"/>
              </p:cNvSpPr>
              <p:nvPr/>
            </p:nvSpPr>
            <p:spPr bwMode="auto">
              <a:xfrm>
                <a:off x="4693" y="2502"/>
                <a:ext cx="83" cy="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gency FB" panose="020B0503020202020204" pitchFamily="34" charset="0"/>
                  </a:rPr>
                  <a:t>var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95" name="Rectangle 635">
                <a:extLst>
                  <a:ext uri="{FF2B5EF4-FFF2-40B4-BE49-F238E27FC236}">
                    <a16:creationId xmlns:a16="http://schemas.microsoft.com/office/drawing/2014/main" id="{00F08840-5C23-04C1-2895-B2E303B22862}"/>
                  </a:ext>
                </a:extLst>
              </p:cNvPr>
              <p:cNvSpPr>
                <a:spLocks noChangeArrowheads="1"/>
              </p:cNvSpPr>
              <p:nvPr/>
            </p:nvSpPr>
            <p:spPr bwMode="auto">
              <a:xfrm>
                <a:off x="4171" y="2383"/>
                <a:ext cx="206"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Agency FB" panose="020B0503020202020204" pitchFamily="34" charset="0"/>
                  </a:rPr>
                  <a:t>Ranging</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96" name="Rectangle 636">
                <a:extLst>
                  <a:ext uri="{FF2B5EF4-FFF2-40B4-BE49-F238E27FC236}">
                    <a16:creationId xmlns:a16="http://schemas.microsoft.com/office/drawing/2014/main" id="{94ACA877-73E1-DF3D-FD53-96B5813FB91E}"/>
                  </a:ext>
                </a:extLst>
              </p:cNvPr>
              <p:cNvSpPr>
                <a:spLocks noChangeArrowheads="1"/>
              </p:cNvSpPr>
              <p:nvPr/>
            </p:nvSpPr>
            <p:spPr bwMode="auto">
              <a:xfrm>
                <a:off x="4519" y="2383"/>
                <a:ext cx="223"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Agency FB" panose="020B0503020202020204" pitchFamily="34" charset="0"/>
                  </a:rPr>
                  <a:t>OOB/any</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97" name="Rectangle 637">
                <a:extLst>
                  <a:ext uri="{FF2B5EF4-FFF2-40B4-BE49-F238E27FC236}">
                    <a16:creationId xmlns:a16="http://schemas.microsoft.com/office/drawing/2014/main" id="{38171B32-DAC0-A900-6FCB-874D583CD099}"/>
                  </a:ext>
                </a:extLst>
              </p:cNvPr>
              <p:cNvSpPr>
                <a:spLocks noChangeArrowheads="1"/>
              </p:cNvSpPr>
              <p:nvPr/>
            </p:nvSpPr>
            <p:spPr bwMode="auto">
              <a:xfrm>
                <a:off x="3173" y="2591"/>
                <a:ext cx="125"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Agency FB" panose="020B0503020202020204" pitchFamily="34" charset="0"/>
                  </a:rPr>
                  <a:t>UWB</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98" name="Rectangle 638">
                <a:extLst>
                  <a:ext uri="{FF2B5EF4-FFF2-40B4-BE49-F238E27FC236}">
                    <a16:creationId xmlns:a16="http://schemas.microsoft.com/office/drawing/2014/main" id="{D975BCC1-1ED2-7B1F-107F-1A08AD4086C1}"/>
                  </a:ext>
                </a:extLst>
              </p:cNvPr>
              <p:cNvSpPr>
                <a:spLocks noChangeArrowheads="1"/>
              </p:cNvSpPr>
              <p:nvPr/>
            </p:nvSpPr>
            <p:spPr bwMode="auto">
              <a:xfrm>
                <a:off x="3275" y="2591"/>
                <a:ext cx="45"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Agency FB" panose="020B050302020202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99" name="Rectangle 639">
                <a:extLst>
                  <a:ext uri="{FF2B5EF4-FFF2-40B4-BE49-F238E27FC236}">
                    <a16:creationId xmlns:a16="http://schemas.microsoft.com/office/drawing/2014/main" id="{E16B6BDD-A267-9800-2960-C52BF34AEA57}"/>
                  </a:ext>
                </a:extLst>
              </p:cNvPr>
              <p:cNvSpPr>
                <a:spLocks noChangeArrowheads="1"/>
              </p:cNvSpPr>
              <p:nvPr/>
            </p:nvSpPr>
            <p:spPr bwMode="auto">
              <a:xfrm>
                <a:off x="3296" y="2591"/>
                <a:ext cx="115"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Agency FB" panose="020B0503020202020204" pitchFamily="34" charset="0"/>
                  </a:rPr>
                  <a:t>only</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00" name="Rectangle 640">
                <a:extLst>
                  <a:ext uri="{FF2B5EF4-FFF2-40B4-BE49-F238E27FC236}">
                    <a16:creationId xmlns:a16="http://schemas.microsoft.com/office/drawing/2014/main" id="{CFB8E31F-64FA-B9A9-743A-92D014DE772E}"/>
                  </a:ext>
                </a:extLst>
              </p:cNvPr>
              <p:cNvSpPr>
                <a:spLocks noChangeArrowheads="1"/>
              </p:cNvSpPr>
              <p:nvPr/>
            </p:nvSpPr>
            <p:spPr bwMode="auto">
              <a:xfrm>
                <a:off x="3185" y="2678"/>
                <a:ext cx="221"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Agency FB" panose="020B0503020202020204" pitchFamily="34" charset="0"/>
                  </a:rPr>
                  <a:t>(generic</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01" name="Rectangle 641">
                <a:extLst>
                  <a:ext uri="{FF2B5EF4-FFF2-40B4-BE49-F238E27FC236}">
                    <a16:creationId xmlns:a16="http://schemas.microsoft.com/office/drawing/2014/main" id="{F7D4460E-7D11-1333-1047-9BC672D8E89B}"/>
                  </a:ext>
                </a:extLst>
              </p:cNvPr>
              <p:cNvSpPr>
                <a:spLocks noChangeArrowheads="1"/>
              </p:cNvSpPr>
              <p:nvPr/>
            </p:nvSpPr>
            <p:spPr bwMode="auto">
              <a:xfrm>
                <a:off x="3181" y="2766"/>
                <a:ext cx="226"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Agency FB" panose="020B0503020202020204" pitchFamily="34" charset="0"/>
                  </a:rPr>
                  <a:t>mode 14)</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02" name="Rectangle 642">
                <a:extLst>
                  <a:ext uri="{FF2B5EF4-FFF2-40B4-BE49-F238E27FC236}">
                    <a16:creationId xmlns:a16="http://schemas.microsoft.com/office/drawing/2014/main" id="{CE0A2364-D6DC-632B-1FC8-91F7DAEC308B}"/>
                  </a:ext>
                </a:extLst>
              </p:cNvPr>
              <p:cNvSpPr>
                <a:spLocks noChangeArrowheads="1"/>
              </p:cNvSpPr>
              <p:nvPr/>
            </p:nvSpPr>
            <p:spPr bwMode="auto">
              <a:xfrm>
                <a:off x="3907" y="2654"/>
                <a:ext cx="72" cy="162"/>
              </a:xfrm>
              <a:prstGeom prst="rect">
                <a:avLst/>
              </a:prstGeom>
              <a:solidFill>
                <a:srgbClr val="FFBFB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03" name="Rectangle 643">
                <a:extLst>
                  <a:ext uri="{FF2B5EF4-FFF2-40B4-BE49-F238E27FC236}">
                    <a16:creationId xmlns:a16="http://schemas.microsoft.com/office/drawing/2014/main" id="{D03DF299-EAEF-6DE8-9130-835DF52B27F7}"/>
                  </a:ext>
                </a:extLst>
              </p:cNvPr>
              <p:cNvSpPr>
                <a:spLocks noChangeArrowheads="1"/>
              </p:cNvSpPr>
              <p:nvPr/>
            </p:nvSpPr>
            <p:spPr bwMode="auto">
              <a:xfrm>
                <a:off x="3907" y="2654"/>
                <a:ext cx="72" cy="162"/>
              </a:xfrm>
              <a:prstGeom prst="rect">
                <a:avLst/>
              </a:prstGeom>
              <a:noFill/>
              <a:ln w="11113" cap="rnd">
                <a:solidFill>
                  <a:srgbClr val="FF26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04" name="Rectangle 644">
                <a:extLst>
                  <a:ext uri="{FF2B5EF4-FFF2-40B4-BE49-F238E27FC236}">
                    <a16:creationId xmlns:a16="http://schemas.microsoft.com/office/drawing/2014/main" id="{011D1D0C-3419-DD22-7448-BA7C273B66C8}"/>
                  </a:ext>
                </a:extLst>
              </p:cNvPr>
              <p:cNvSpPr>
                <a:spLocks noChangeArrowheads="1"/>
              </p:cNvSpPr>
              <p:nvPr/>
            </p:nvSpPr>
            <p:spPr bwMode="auto">
              <a:xfrm>
                <a:off x="3927" y="2685"/>
                <a:ext cx="48" cy="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gency FB" panose="020B0503020202020204" pitchFamily="34" charset="0"/>
                  </a:rPr>
                  <a:t>SH</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05" name="Rectangle 645">
                <a:extLst>
                  <a:ext uri="{FF2B5EF4-FFF2-40B4-BE49-F238E27FC236}">
                    <a16:creationId xmlns:a16="http://schemas.microsoft.com/office/drawing/2014/main" id="{73F4F156-E74C-247C-8846-5A6E1133367D}"/>
                  </a:ext>
                </a:extLst>
              </p:cNvPr>
              <p:cNvSpPr>
                <a:spLocks noChangeArrowheads="1"/>
              </p:cNvSpPr>
              <p:nvPr/>
            </p:nvSpPr>
            <p:spPr bwMode="auto">
              <a:xfrm>
                <a:off x="3936" y="2733"/>
                <a:ext cx="30"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gency FB" panose="020B0503020202020204" pitchFamily="34" charset="0"/>
                  </a:rPr>
                  <a:t>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06" name="Rectangle 646">
                <a:extLst>
                  <a:ext uri="{FF2B5EF4-FFF2-40B4-BE49-F238E27FC236}">
                    <a16:creationId xmlns:a16="http://schemas.microsoft.com/office/drawing/2014/main" id="{26ACDFFF-19F7-1E59-9434-B5180384D186}"/>
                  </a:ext>
                </a:extLst>
              </p:cNvPr>
              <p:cNvSpPr>
                <a:spLocks noChangeArrowheads="1"/>
              </p:cNvSpPr>
              <p:nvPr/>
            </p:nvSpPr>
            <p:spPr bwMode="auto">
              <a:xfrm>
                <a:off x="3997" y="2816"/>
                <a:ext cx="72" cy="163"/>
              </a:xfrm>
              <a:prstGeom prst="rect">
                <a:avLst/>
              </a:prstGeom>
              <a:solidFill>
                <a:srgbClr val="FFBFB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07" name="Rectangle 647">
                <a:extLst>
                  <a:ext uri="{FF2B5EF4-FFF2-40B4-BE49-F238E27FC236}">
                    <a16:creationId xmlns:a16="http://schemas.microsoft.com/office/drawing/2014/main" id="{762CF3F3-0BFA-D727-4A0C-79CCACD091F4}"/>
                  </a:ext>
                </a:extLst>
              </p:cNvPr>
              <p:cNvSpPr>
                <a:spLocks noChangeArrowheads="1"/>
              </p:cNvSpPr>
              <p:nvPr/>
            </p:nvSpPr>
            <p:spPr bwMode="auto">
              <a:xfrm>
                <a:off x="3997" y="2816"/>
                <a:ext cx="72" cy="163"/>
              </a:xfrm>
              <a:prstGeom prst="rect">
                <a:avLst/>
              </a:prstGeom>
              <a:noFill/>
              <a:ln w="11113" cap="rnd">
                <a:solidFill>
                  <a:srgbClr val="FF26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08" name="Rectangle 648">
                <a:extLst>
                  <a:ext uri="{FF2B5EF4-FFF2-40B4-BE49-F238E27FC236}">
                    <a16:creationId xmlns:a16="http://schemas.microsoft.com/office/drawing/2014/main" id="{EC78B7E0-6242-B79E-29E7-1D80AE0EF040}"/>
                  </a:ext>
                </a:extLst>
              </p:cNvPr>
              <p:cNvSpPr>
                <a:spLocks noChangeArrowheads="1"/>
              </p:cNvSpPr>
              <p:nvPr/>
            </p:nvSpPr>
            <p:spPr bwMode="auto">
              <a:xfrm>
                <a:off x="4017" y="2848"/>
                <a:ext cx="48"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gency FB" panose="020B0503020202020204" pitchFamily="34" charset="0"/>
                  </a:rPr>
                  <a:t>SH</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09" name="Rectangle 649">
                <a:extLst>
                  <a:ext uri="{FF2B5EF4-FFF2-40B4-BE49-F238E27FC236}">
                    <a16:creationId xmlns:a16="http://schemas.microsoft.com/office/drawing/2014/main" id="{8A5EE938-5B28-EAB5-FAC8-E84C78CB6E3F}"/>
                  </a:ext>
                </a:extLst>
              </p:cNvPr>
              <p:cNvSpPr>
                <a:spLocks noChangeArrowheads="1"/>
              </p:cNvSpPr>
              <p:nvPr/>
            </p:nvSpPr>
            <p:spPr bwMode="auto">
              <a:xfrm>
                <a:off x="4026" y="2895"/>
                <a:ext cx="30" cy="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gency FB" panose="020B0503020202020204" pitchFamily="34" charset="0"/>
                  </a:rPr>
                  <a:t>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10" name="Line 650">
                <a:extLst>
                  <a:ext uri="{FF2B5EF4-FFF2-40B4-BE49-F238E27FC236}">
                    <a16:creationId xmlns:a16="http://schemas.microsoft.com/office/drawing/2014/main" id="{57F36E90-A315-053E-0429-540F23C5FA71}"/>
                  </a:ext>
                </a:extLst>
              </p:cNvPr>
              <p:cNvSpPr>
                <a:spLocks noChangeShapeType="1"/>
              </p:cNvSpPr>
              <p:nvPr/>
            </p:nvSpPr>
            <p:spPr bwMode="auto">
              <a:xfrm>
                <a:off x="3907" y="2582"/>
                <a:ext cx="180" cy="0"/>
              </a:xfrm>
              <a:prstGeom prst="line">
                <a:avLst/>
              </a:prstGeom>
              <a:noFill/>
              <a:ln w="635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11" name="Freeform 651">
                <a:extLst>
                  <a:ext uri="{FF2B5EF4-FFF2-40B4-BE49-F238E27FC236}">
                    <a16:creationId xmlns:a16="http://schemas.microsoft.com/office/drawing/2014/main" id="{3ECD5E8D-B70F-11F2-23E5-A483C6281E0B}"/>
                  </a:ext>
                </a:extLst>
              </p:cNvPr>
              <p:cNvSpPr>
                <a:spLocks/>
              </p:cNvSpPr>
              <p:nvPr/>
            </p:nvSpPr>
            <p:spPr bwMode="auto">
              <a:xfrm>
                <a:off x="3907" y="2569"/>
                <a:ext cx="25" cy="25"/>
              </a:xfrm>
              <a:custGeom>
                <a:avLst/>
                <a:gdLst>
                  <a:gd name="T0" fmla="*/ 25 w 25"/>
                  <a:gd name="T1" fmla="*/ 0 h 25"/>
                  <a:gd name="T2" fmla="*/ 0 w 25"/>
                  <a:gd name="T3" fmla="*/ 13 h 25"/>
                  <a:gd name="T4" fmla="*/ 25 w 25"/>
                  <a:gd name="T5" fmla="*/ 25 h 25"/>
                </a:gdLst>
                <a:ahLst/>
                <a:cxnLst>
                  <a:cxn ang="0">
                    <a:pos x="T0" y="T1"/>
                  </a:cxn>
                  <a:cxn ang="0">
                    <a:pos x="T2" y="T3"/>
                  </a:cxn>
                  <a:cxn ang="0">
                    <a:pos x="T4" y="T5"/>
                  </a:cxn>
                </a:cxnLst>
                <a:rect l="0" t="0" r="r" b="b"/>
                <a:pathLst>
                  <a:path w="25" h="25">
                    <a:moveTo>
                      <a:pt x="25" y="0"/>
                    </a:moveTo>
                    <a:lnTo>
                      <a:pt x="0" y="13"/>
                    </a:lnTo>
                    <a:lnTo>
                      <a:pt x="25" y="25"/>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12" name="Freeform 652">
                <a:extLst>
                  <a:ext uri="{FF2B5EF4-FFF2-40B4-BE49-F238E27FC236}">
                    <a16:creationId xmlns:a16="http://schemas.microsoft.com/office/drawing/2014/main" id="{FA4BFAE4-2F4A-7169-2B9D-884FF758A0E5}"/>
                  </a:ext>
                </a:extLst>
              </p:cNvPr>
              <p:cNvSpPr>
                <a:spLocks/>
              </p:cNvSpPr>
              <p:nvPr/>
            </p:nvSpPr>
            <p:spPr bwMode="auto">
              <a:xfrm>
                <a:off x="4062" y="2569"/>
                <a:ext cx="25" cy="25"/>
              </a:xfrm>
              <a:custGeom>
                <a:avLst/>
                <a:gdLst>
                  <a:gd name="T0" fmla="*/ 0 w 25"/>
                  <a:gd name="T1" fmla="*/ 25 h 25"/>
                  <a:gd name="T2" fmla="*/ 25 w 25"/>
                  <a:gd name="T3" fmla="*/ 13 h 25"/>
                  <a:gd name="T4" fmla="*/ 0 w 25"/>
                  <a:gd name="T5" fmla="*/ 0 h 25"/>
                </a:gdLst>
                <a:ahLst/>
                <a:cxnLst>
                  <a:cxn ang="0">
                    <a:pos x="T0" y="T1"/>
                  </a:cxn>
                  <a:cxn ang="0">
                    <a:pos x="T2" y="T3"/>
                  </a:cxn>
                  <a:cxn ang="0">
                    <a:pos x="T4" y="T5"/>
                  </a:cxn>
                </a:cxnLst>
                <a:rect l="0" t="0" r="r" b="b"/>
                <a:pathLst>
                  <a:path w="25" h="25">
                    <a:moveTo>
                      <a:pt x="0" y="25"/>
                    </a:moveTo>
                    <a:lnTo>
                      <a:pt x="25" y="13"/>
                    </a:lnTo>
                    <a:lnTo>
                      <a:pt x="0" y="0"/>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13" name="Rectangle 653">
                <a:extLst>
                  <a:ext uri="{FF2B5EF4-FFF2-40B4-BE49-F238E27FC236}">
                    <a16:creationId xmlns:a16="http://schemas.microsoft.com/office/drawing/2014/main" id="{664453EA-B67D-4C58-DF46-F54635D38BC1}"/>
                  </a:ext>
                </a:extLst>
              </p:cNvPr>
              <p:cNvSpPr>
                <a:spLocks noChangeArrowheads="1"/>
              </p:cNvSpPr>
              <p:nvPr/>
            </p:nvSpPr>
            <p:spPr bwMode="auto">
              <a:xfrm>
                <a:off x="3546" y="2654"/>
                <a:ext cx="162" cy="162"/>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14" name="Rectangle 654">
                <a:extLst>
                  <a:ext uri="{FF2B5EF4-FFF2-40B4-BE49-F238E27FC236}">
                    <a16:creationId xmlns:a16="http://schemas.microsoft.com/office/drawing/2014/main" id="{88856FD7-E693-6CDC-E0DB-479F6723936E}"/>
                  </a:ext>
                </a:extLst>
              </p:cNvPr>
              <p:cNvSpPr>
                <a:spLocks noChangeArrowheads="1"/>
              </p:cNvSpPr>
              <p:nvPr/>
            </p:nvSpPr>
            <p:spPr bwMode="auto">
              <a:xfrm>
                <a:off x="3546" y="2654"/>
                <a:ext cx="162" cy="162"/>
              </a:xfrm>
              <a:prstGeom prst="rect">
                <a:avLst/>
              </a:prstGeom>
              <a:noFill/>
              <a:ln w="1111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15" name="Rectangle 655">
                <a:extLst>
                  <a:ext uri="{FF2B5EF4-FFF2-40B4-BE49-F238E27FC236}">
                    <a16:creationId xmlns:a16="http://schemas.microsoft.com/office/drawing/2014/main" id="{82CD9664-43A4-1F7C-4573-0422AC5FCB06}"/>
                  </a:ext>
                </a:extLst>
              </p:cNvPr>
              <p:cNvSpPr>
                <a:spLocks noChangeArrowheads="1"/>
              </p:cNvSpPr>
              <p:nvPr/>
            </p:nvSpPr>
            <p:spPr bwMode="auto">
              <a:xfrm>
                <a:off x="3618" y="2699"/>
                <a:ext cx="39"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gency FB" panose="020B050302020202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16" name="Rectangle 656">
                <a:extLst>
                  <a:ext uri="{FF2B5EF4-FFF2-40B4-BE49-F238E27FC236}">
                    <a16:creationId xmlns:a16="http://schemas.microsoft.com/office/drawing/2014/main" id="{30C15352-08C6-3D12-8B9A-657E1B7AD0C8}"/>
                  </a:ext>
                </a:extLst>
              </p:cNvPr>
              <p:cNvSpPr>
                <a:spLocks noChangeArrowheads="1"/>
              </p:cNvSpPr>
              <p:nvPr/>
            </p:nvSpPr>
            <p:spPr bwMode="auto">
              <a:xfrm>
                <a:off x="3726" y="2816"/>
                <a:ext cx="163" cy="163"/>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17" name="Rectangle 657">
                <a:extLst>
                  <a:ext uri="{FF2B5EF4-FFF2-40B4-BE49-F238E27FC236}">
                    <a16:creationId xmlns:a16="http://schemas.microsoft.com/office/drawing/2014/main" id="{EA1F2B92-995D-26BB-F896-EE3114A5C0AB}"/>
                  </a:ext>
                </a:extLst>
              </p:cNvPr>
              <p:cNvSpPr>
                <a:spLocks noChangeArrowheads="1"/>
              </p:cNvSpPr>
              <p:nvPr/>
            </p:nvSpPr>
            <p:spPr bwMode="auto">
              <a:xfrm>
                <a:off x="3726" y="2816"/>
                <a:ext cx="163" cy="163"/>
              </a:xfrm>
              <a:prstGeom prst="rect">
                <a:avLst/>
              </a:prstGeom>
              <a:noFill/>
              <a:ln w="1111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18" name="Rectangle 658">
                <a:extLst>
                  <a:ext uri="{FF2B5EF4-FFF2-40B4-BE49-F238E27FC236}">
                    <a16:creationId xmlns:a16="http://schemas.microsoft.com/office/drawing/2014/main" id="{DDA2D3EB-1A28-BB39-DEF3-83901FAB38CC}"/>
                  </a:ext>
                </a:extLst>
              </p:cNvPr>
              <p:cNvSpPr>
                <a:spLocks noChangeArrowheads="1"/>
              </p:cNvSpPr>
              <p:nvPr/>
            </p:nvSpPr>
            <p:spPr bwMode="auto">
              <a:xfrm>
                <a:off x="3798" y="2861"/>
                <a:ext cx="39"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gency FB" panose="020B050302020202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19" name="Freeform 659">
                <a:extLst>
                  <a:ext uri="{FF2B5EF4-FFF2-40B4-BE49-F238E27FC236}">
                    <a16:creationId xmlns:a16="http://schemas.microsoft.com/office/drawing/2014/main" id="{E34682D1-4B3F-99AC-2E78-983C3AEC842F}"/>
                  </a:ext>
                </a:extLst>
              </p:cNvPr>
              <p:cNvSpPr>
                <a:spLocks noEditPoints="1"/>
              </p:cNvSpPr>
              <p:nvPr/>
            </p:nvSpPr>
            <p:spPr bwMode="auto">
              <a:xfrm>
                <a:off x="3905" y="2399"/>
                <a:ext cx="4" cy="600"/>
              </a:xfrm>
              <a:custGeom>
                <a:avLst/>
                <a:gdLst>
                  <a:gd name="T0" fmla="*/ 0 w 27"/>
                  <a:gd name="T1" fmla="*/ 94 h 4427"/>
                  <a:gd name="T2" fmla="*/ 27 w 27"/>
                  <a:gd name="T3" fmla="*/ 174 h 4427"/>
                  <a:gd name="T4" fmla="*/ 0 w 27"/>
                  <a:gd name="T5" fmla="*/ 174 h 4427"/>
                  <a:gd name="T6" fmla="*/ 27 w 27"/>
                  <a:gd name="T7" fmla="*/ 414 h 4427"/>
                  <a:gd name="T8" fmla="*/ 14 w 27"/>
                  <a:gd name="T9" fmla="*/ 320 h 4427"/>
                  <a:gd name="T10" fmla="*/ 14 w 27"/>
                  <a:gd name="T11" fmla="*/ 587 h 4427"/>
                  <a:gd name="T12" fmla="*/ 27 w 27"/>
                  <a:gd name="T13" fmla="*/ 494 h 4427"/>
                  <a:gd name="T14" fmla="*/ 0 w 27"/>
                  <a:gd name="T15" fmla="*/ 734 h 4427"/>
                  <a:gd name="T16" fmla="*/ 27 w 27"/>
                  <a:gd name="T17" fmla="*/ 814 h 4427"/>
                  <a:gd name="T18" fmla="*/ 0 w 27"/>
                  <a:gd name="T19" fmla="*/ 814 h 4427"/>
                  <a:gd name="T20" fmla="*/ 27 w 27"/>
                  <a:gd name="T21" fmla="*/ 1054 h 4427"/>
                  <a:gd name="T22" fmla="*/ 14 w 27"/>
                  <a:gd name="T23" fmla="*/ 960 h 4427"/>
                  <a:gd name="T24" fmla="*/ 14 w 27"/>
                  <a:gd name="T25" fmla="*/ 1227 h 4427"/>
                  <a:gd name="T26" fmla="*/ 27 w 27"/>
                  <a:gd name="T27" fmla="*/ 1134 h 4427"/>
                  <a:gd name="T28" fmla="*/ 0 w 27"/>
                  <a:gd name="T29" fmla="*/ 1374 h 4427"/>
                  <a:gd name="T30" fmla="*/ 27 w 27"/>
                  <a:gd name="T31" fmla="*/ 1454 h 4427"/>
                  <a:gd name="T32" fmla="*/ 0 w 27"/>
                  <a:gd name="T33" fmla="*/ 1454 h 4427"/>
                  <a:gd name="T34" fmla="*/ 27 w 27"/>
                  <a:gd name="T35" fmla="*/ 1694 h 4427"/>
                  <a:gd name="T36" fmla="*/ 14 w 27"/>
                  <a:gd name="T37" fmla="*/ 1600 h 4427"/>
                  <a:gd name="T38" fmla="*/ 14 w 27"/>
                  <a:gd name="T39" fmla="*/ 1867 h 4427"/>
                  <a:gd name="T40" fmla="*/ 27 w 27"/>
                  <a:gd name="T41" fmla="*/ 1774 h 4427"/>
                  <a:gd name="T42" fmla="*/ 0 w 27"/>
                  <a:gd name="T43" fmla="*/ 2014 h 4427"/>
                  <a:gd name="T44" fmla="*/ 27 w 27"/>
                  <a:gd name="T45" fmla="*/ 2094 h 4427"/>
                  <a:gd name="T46" fmla="*/ 0 w 27"/>
                  <a:gd name="T47" fmla="*/ 2094 h 4427"/>
                  <a:gd name="T48" fmla="*/ 27 w 27"/>
                  <a:gd name="T49" fmla="*/ 2334 h 4427"/>
                  <a:gd name="T50" fmla="*/ 14 w 27"/>
                  <a:gd name="T51" fmla="*/ 2240 h 4427"/>
                  <a:gd name="T52" fmla="*/ 14 w 27"/>
                  <a:gd name="T53" fmla="*/ 2507 h 4427"/>
                  <a:gd name="T54" fmla="*/ 27 w 27"/>
                  <a:gd name="T55" fmla="*/ 2414 h 4427"/>
                  <a:gd name="T56" fmla="*/ 0 w 27"/>
                  <a:gd name="T57" fmla="*/ 2654 h 4427"/>
                  <a:gd name="T58" fmla="*/ 27 w 27"/>
                  <a:gd name="T59" fmla="*/ 2734 h 4427"/>
                  <a:gd name="T60" fmla="*/ 0 w 27"/>
                  <a:gd name="T61" fmla="*/ 2734 h 4427"/>
                  <a:gd name="T62" fmla="*/ 27 w 27"/>
                  <a:gd name="T63" fmla="*/ 2974 h 4427"/>
                  <a:gd name="T64" fmla="*/ 14 w 27"/>
                  <a:gd name="T65" fmla="*/ 2880 h 4427"/>
                  <a:gd name="T66" fmla="*/ 14 w 27"/>
                  <a:gd name="T67" fmla="*/ 3147 h 4427"/>
                  <a:gd name="T68" fmla="*/ 27 w 27"/>
                  <a:gd name="T69" fmla="*/ 3054 h 4427"/>
                  <a:gd name="T70" fmla="*/ 0 w 27"/>
                  <a:gd name="T71" fmla="*/ 3294 h 4427"/>
                  <a:gd name="T72" fmla="*/ 27 w 27"/>
                  <a:gd name="T73" fmla="*/ 3374 h 4427"/>
                  <a:gd name="T74" fmla="*/ 0 w 27"/>
                  <a:gd name="T75" fmla="*/ 3374 h 4427"/>
                  <a:gd name="T76" fmla="*/ 27 w 27"/>
                  <a:gd name="T77" fmla="*/ 3614 h 4427"/>
                  <a:gd name="T78" fmla="*/ 14 w 27"/>
                  <a:gd name="T79" fmla="*/ 3520 h 4427"/>
                  <a:gd name="T80" fmla="*/ 14 w 27"/>
                  <a:gd name="T81" fmla="*/ 3787 h 4427"/>
                  <a:gd name="T82" fmla="*/ 27 w 27"/>
                  <a:gd name="T83" fmla="*/ 3694 h 4427"/>
                  <a:gd name="T84" fmla="*/ 0 w 27"/>
                  <a:gd name="T85" fmla="*/ 3934 h 4427"/>
                  <a:gd name="T86" fmla="*/ 27 w 27"/>
                  <a:gd name="T87" fmla="*/ 4014 h 4427"/>
                  <a:gd name="T88" fmla="*/ 0 w 27"/>
                  <a:gd name="T89" fmla="*/ 4014 h 4427"/>
                  <a:gd name="T90" fmla="*/ 27 w 27"/>
                  <a:gd name="T91" fmla="*/ 4254 h 4427"/>
                  <a:gd name="T92" fmla="*/ 14 w 27"/>
                  <a:gd name="T93" fmla="*/ 4160 h 4427"/>
                  <a:gd name="T94" fmla="*/ 14 w 27"/>
                  <a:gd name="T95" fmla="*/ 4427 h 4427"/>
                  <a:gd name="T96" fmla="*/ 27 w 27"/>
                  <a:gd name="T97" fmla="*/ 4334 h 44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7" h="4427">
                    <a:moveTo>
                      <a:pt x="27" y="14"/>
                    </a:moveTo>
                    <a:lnTo>
                      <a:pt x="27" y="94"/>
                    </a:lnTo>
                    <a:cubicBezTo>
                      <a:pt x="27" y="101"/>
                      <a:pt x="21" y="107"/>
                      <a:pt x="14" y="107"/>
                    </a:cubicBezTo>
                    <a:cubicBezTo>
                      <a:pt x="6" y="107"/>
                      <a:pt x="0" y="101"/>
                      <a:pt x="0" y="94"/>
                    </a:cubicBezTo>
                    <a:lnTo>
                      <a:pt x="0" y="14"/>
                    </a:lnTo>
                    <a:cubicBezTo>
                      <a:pt x="0" y="6"/>
                      <a:pt x="6" y="0"/>
                      <a:pt x="14" y="0"/>
                    </a:cubicBezTo>
                    <a:cubicBezTo>
                      <a:pt x="21" y="0"/>
                      <a:pt x="27" y="6"/>
                      <a:pt x="27" y="14"/>
                    </a:cubicBezTo>
                    <a:close/>
                    <a:moveTo>
                      <a:pt x="27" y="174"/>
                    </a:moveTo>
                    <a:lnTo>
                      <a:pt x="27" y="254"/>
                    </a:lnTo>
                    <a:cubicBezTo>
                      <a:pt x="27" y="261"/>
                      <a:pt x="21" y="267"/>
                      <a:pt x="14" y="267"/>
                    </a:cubicBezTo>
                    <a:cubicBezTo>
                      <a:pt x="6" y="267"/>
                      <a:pt x="0" y="261"/>
                      <a:pt x="0" y="254"/>
                    </a:cubicBezTo>
                    <a:lnTo>
                      <a:pt x="0" y="174"/>
                    </a:lnTo>
                    <a:cubicBezTo>
                      <a:pt x="0" y="166"/>
                      <a:pt x="6" y="160"/>
                      <a:pt x="14" y="160"/>
                    </a:cubicBezTo>
                    <a:cubicBezTo>
                      <a:pt x="21" y="160"/>
                      <a:pt x="27" y="166"/>
                      <a:pt x="27" y="174"/>
                    </a:cubicBezTo>
                    <a:close/>
                    <a:moveTo>
                      <a:pt x="27" y="334"/>
                    </a:moveTo>
                    <a:lnTo>
                      <a:pt x="27" y="414"/>
                    </a:lnTo>
                    <a:cubicBezTo>
                      <a:pt x="27" y="421"/>
                      <a:pt x="21" y="427"/>
                      <a:pt x="14" y="427"/>
                    </a:cubicBezTo>
                    <a:cubicBezTo>
                      <a:pt x="6" y="427"/>
                      <a:pt x="0" y="421"/>
                      <a:pt x="0" y="414"/>
                    </a:cubicBezTo>
                    <a:lnTo>
                      <a:pt x="0" y="334"/>
                    </a:lnTo>
                    <a:cubicBezTo>
                      <a:pt x="0" y="326"/>
                      <a:pt x="6" y="320"/>
                      <a:pt x="14" y="320"/>
                    </a:cubicBezTo>
                    <a:cubicBezTo>
                      <a:pt x="21" y="320"/>
                      <a:pt x="27" y="326"/>
                      <a:pt x="27" y="334"/>
                    </a:cubicBezTo>
                    <a:close/>
                    <a:moveTo>
                      <a:pt x="27" y="494"/>
                    </a:moveTo>
                    <a:lnTo>
                      <a:pt x="27" y="574"/>
                    </a:lnTo>
                    <a:cubicBezTo>
                      <a:pt x="27" y="581"/>
                      <a:pt x="21" y="587"/>
                      <a:pt x="14" y="587"/>
                    </a:cubicBezTo>
                    <a:cubicBezTo>
                      <a:pt x="6" y="587"/>
                      <a:pt x="0" y="581"/>
                      <a:pt x="0" y="574"/>
                    </a:cubicBezTo>
                    <a:lnTo>
                      <a:pt x="0" y="494"/>
                    </a:lnTo>
                    <a:cubicBezTo>
                      <a:pt x="0" y="486"/>
                      <a:pt x="6" y="480"/>
                      <a:pt x="14" y="480"/>
                    </a:cubicBezTo>
                    <a:cubicBezTo>
                      <a:pt x="21" y="480"/>
                      <a:pt x="27" y="486"/>
                      <a:pt x="27" y="494"/>
                    </a:cubicBezTo>
                    <a:close/>
                    <a:moveTo>
                      <a:pt x="27" y="654"/>
                    </a:moveTo>
                    <a:lnTo>
                      <a:pt x="27" y="734"/>
                    </a:lnTo>
                    <a:cubicBezTo>
                      <a:pt x="27" y="741"/>
                      <a:pt x="21" y="747"/>
                      <a:pt x="14" y="747"/>
                    </a:cubicBezTo>
                    <a:cubicBezTo>
                      <a:pt x="6" y="747"/>
                      <a:pt x="0" y="741"/>
                      <a:pt x="0" y="734"/>
                    </a:cubicBezTo>
                    <a:lnTo>
                      <a:pt x="0" y="654"/>
                    </a:lnTo>
                    <a:cubicBezTo>
                      <a:pt x="0" y="646"/>
                      <a:pt x="6" y="640"/>
                      <a:pt x="14" y="640"/>
                    </a:cubicBezTo>
                    <a:cubicBezTo>
                      <a:pt x="21" y="640"/>
                      <a:pt x="27" y="646"/>
                      <a:pt x="27" y="654"/>
                    </a:cubicBezTo>
                    <a:close/>
                    <a:moveTo>
                      <a:pt x="27" y="814"/>
                    </a:moveTo>
                    <a:lnTo>
                      <a:pt x="27" y="894"/>
                    </a:lnTo>
                    <a:cubicBezTo>
                      <a:pt x="27" y="901"/>
                      <a:pt x="21" y="907"/>
                      <a:pt x="14" y="907"/>
                    </a:cubicBezTo>
                    <a:cubicBezTo>
                      <a:pt x="6" y="907"/>
                      <a:pt x="0" y="901"/>
                      <a:pt x="0" y="894"/>
                    </a:cubicBezTo>
                    <a:lnTo>
                      <a:pt x="0" y="814"/>
                    </a:lnTo>
                    <a:cubicBezTo>
                      <a:pt x="0" y="806"/>
                      <a:pt x="6" y="800"/>
                      <a:pt x="14" y="800"/>
                    </a:cubicBezTo>
                    <a:cubicBezTo>
                      <a:pt x="21" y="800"/>
                      <a:pt x="27" y="806"/>
                      <a:pt x="27" y="814"/>
                    </a:cubicBezTo>
                    <a:close/>
                    <a:moveTo>
                      <a:pt x="27" y="974"/>
                    </a:moveTo>
                    <a:lnTo>
                      <a:pt x="27" y="1054"/>
                    </a:lnTo>
                    <a:cubicBezTo>
                      <a:pt x="27" y="1061"/>
                      <a:pt x="21" y="1067"/>
                      <a:pt x="14" y="1067"/>
                    </a:cubicBezTo>
                    <a:cubicBezTo>
                      <a:pt x="6" y="1067"/>
                      <a:pt x="0" y="1061"/>
                      <a:pt x="0" y="1054"/>
                    </a:cubicBezTo>
                    <a:lnTo>
                      <a:pt x="0" y="974"/>
                    </a:lnTo>
                    <a:cubicBezTo>
                      <a:pt x="0" y="966"/>
                      <a:pt x="6" y="960"/>
                      <a:pt x="14" y="960"/>
                    </a:cubicBezTo>
                    <a:cubicBezTo>
                      <a:pt x="21" y="960"/>
                      <a:pt x="27" y="966"/>
                      <a:pt x="27" y="974"/>
                    </a:cubicBezTo>
                    <a:close/>
                    <a:moveTo>
                      <a:pt x="27" y="1134"/>
                    </a:moveTo>
                    <a:lnTo>
                      <a:pt x="27" y="1214"/>
                    </a:lnTo>
                    <a:cubicBezTo>
                      <a:pt x="27" y="1221"/>
                      <a:pt x="21" y="1227"/>
                      <a:pt x="14" y="1227"/>
                    </a:cubicBezTo>
                    <a:cubicBezTo>
                      <a:pt x="6" y="1227"/>
                      <a:pt x="0" y="1221"/>
                      <a:pt x="0" y="1214"/>
                    </a:cubicBezTo>
                    <a:lnTo>
                      <a:pt x="0" y="1134"/>
                    </a:lnTo>
                    <a:cubicBezTo>
                      <a:pt x="0" y="1126"/>
                      <a:pt x="6" y="1120"/>
                      <a:pt x="14" y="1120"/>
                    </a:cubicBezTo>
                    <a:cubicBezTo>
                      <a:pt x="21" y="1120"/>
                      <a:pt x="27" y="1126"/>
                      <a:pt x="27" y="1134"/>
                    </a:cubicBezTo>
                    <a:close/>
                    <a:moveTo>
                      <a:pt x="27" y="1294"/>
                    </a:moveTo>
                    <a:lnTo>
                      <a:pt x="27" y="1374"/>
                    </a:lnTo>
                    <a:cubicBezTo>
                      <a:pt x="27" y="1381"/>
                      <a:pt x="21" y="1387"/>
                      <a:pt x="14" y="1387"/>
                    </a:cubicBezTo>
                    <a:cubicBezTo>
                      <a:pt x="6" y="1387"/>
                      <a:pt x="0" y="1381"/>
                      <a:pt x="0" y="1374"/>
                    </a:cubicBezTo>
                    <a:lnTo>
                      <a:pt x="0" y="1294"/>
                    </a:lnTo>
                    <a:cubicBezTo>
                      <a:pt x="0" y="1286"/>
                      <a:pt x="6" y="1280"/>
                      <a:pt x="14" y="1280"/>
                    </a:cubicBezTo>
                    <a:cubicBezTo>
                      <a:pt x="21" y="1280"/>
                      <a:pt x="27" y="1286"/>
                      <a:pt x="27" y="1294"/>
                    </a:cubicBezTo>
                    <a:close/>
                    <a:moveTo>
                      <a:pt x="27" y="1454"/>
                    </a:moveTo>
                    <a:lnTo>
                      <a:pt x="27" y="1534"/>
                    </a:lnTo>
                    <a:cubicBezTo>
                      <a:pt x="27" y="1541"/>
                      <a:pt x="21" y="1547"/>
                      <a:pt x="14" y="1547"/>
                    </a:cubicBezTo>
                    <a:cubicBezTo>
                      <a:pt x="6" y="1547"/>
                      <a:pt x="0" y="1541"/>
                      <a:pt x="0" y="1534"/>
                    </a:cubicBezTo>
                    <a:lnTo>
                      <a:pt x="0" y="1454"/>
                    </a:lnTo>
                    <a:cubicBezTo>
                      <a:pt x="0" y="1446"/>
                      <a:pt x="6" y="1440"/>
                      <a:pt x="14" y="1440"/>
                    </a:cubicBezTo>
                    <a:cubicBezTo>
                      <a:pt x="21" y="1440"/>
                      <a:pt x="27" y="1446"/>
                      <a:pt x="27" y="1454"/>
                    </a:cubicBezTo>
                    <a:close/>
                    <a:moveTo>
                      <a:pt x="27" y="1614"/>
                    </a:moveTo>
                    <a:lnTo>
                      <a:pt x="27" y="1694"/>
                    </a:lnTo>
                    <a:cubicBezTo>
                      <a:pt x="27" y="1701"/>
                      <a:pt x="21" y="1707"/>
                      <a:pt x="14" y="1707"/>
                    </a:cubicBezTo>
                    <a:cubicBezTo>
                      <a:pt x="6" y="1707"/>
                      <a:pt x="0" y="1701"/>
                      <a:pt x="0" y="1694"/>
                    </a:cubicBezTo>
                    <a:lnTo>
                      <a:pt x="0" y="1614"/>
                    </a:lnTo>
                    <a:cubicBezTo>
                      <a:pt x="0" y="1606"/>
                      <a:pt x="6" y="1600"/>
                      <a:pt x="14" y="1600"/>
                    </a:cubicBezTo>
                    <a:cubicBezTo>
                      <a:pt x="21" y="1600"/>
                      <a:pt x="27" y="1606"/>
                      <a:pt x="27" y="1614"/>
                    </a:cubicBezTo>
                    <a:close/>
                    <a:moveTo>
                      <a:pt x="27" y="1774"/>
                    </a:moveTo>
                    <a:lnTo>
                      <a:pt x="27" y="1854"/>
                    </a:lnTo>
                    <a:cubicBezTo>
                      <a:pt x="27" y="1861"/>
                      <a:pt x="21" y="1867"/>
                      <a:pt x="14" y="1867"/>
                    </a:cubicBezTo>
                    <a:cubicBezTo>
                      <a:pt x="6" y="1867"/>
                      <a:pt x="0" y="1861"/>
                      <a:pt x="0" y="1854"/>
                    </a:cubicBezTo>
                    <a:lnTo>
                      <a:pt x="0" y="1774"/>
                    </a:lnTo>
                    <a:cubicBezTo>
                      <a:pt x="0" y="1766"/>
                      <a:pt x="6" y="1760"/>
                      <a:pt x="14" y="1760"/>
                    </a:cubicBezTo>
                    <a:cubicBezTo>
                      <a:pt x="21" y="1760"/>
                      <a:pt x="27" y="1766"/>
                      <a:pt x="27" y="1774"/>
                    </a:cubicBezTo>
                    <a:close/>
                    <a:moveTo>
                      <a:pt x="27" y="1934"/>
                    </a:moveTo>
                    <a:lnTo>
                      <a:pt x="27" y="2014"/>
                    </a:lnTo>
                    <a:cubicBezTo>
                      <a:pt x="27" y="2021"/>
                      <a:pt x="21" y="2027"/>
                      <a:pt x="14" y="2027"/>
                    </a:cubicBezTo>
                    <a:cubicBezTo>
                      <a:pt x="6" y="2027"/>
                      <a:pt x="0" y="2021"/>
                      <a:pt x="0" y="2014"/>
                    </a:cubicBezTo>
                    <a:lnTo>
                      <a:pt x="0" y="1934"/>
                    </a:lnTo>
                    <a:cubicBezTo>
                      <a:pt x="0" y="1926"/>
                      <a:pt x="6" y="1920"/>
                      <a:pt x="14" y="1920"/>
                    </a:cubicBezTo>
                    <a:cubicBezTo>
                      <a:pt x="21" y="1920"/>
                      <a:pt x="27" y="1926"/>
                      <a:pt x="27" y="1934"/>
                    </a:cubicBezTo>
                    <a:close/>
                    <a:moveTo>
                      <a:pt x="27" y="2094"/>
                    </a:moveTo>
                    <a:lnTo>
                      <a:pt x="27" y="2174"/>
                    </a:lnTo>
                    <a:cubicBezTo>
                      <a:pt x="27" y="2181"/>
                      <a:pt x="21" y="2187"/>
                      <a:pt x="14" y="2187"/>
                    </a:cubicBezTo>
                    <a:cubicBezTo>
                      <a:pt x="6" y="2187"/>
                      <a:pt x="0" y="2181"/>
                      <a:pt x="0" y="2174"/>
                    </a:cubicBezTo>
                    <a:lnTo>
                      <a:pt x="0" y="2094"/>
                    </a:lnTo>
                    <a:cubicBezTo>
                      <a:pt x="0" y="2086"/>
                      <a:pt x="6" y="2080"/>
                      <a:pt x="14" y="2080"/>
                    </a:cubicBezTo>
                    <a:cubicBezTo>
                      <a:pt x="21" y="2080"/>
                      <a:pt x="27" y="2086"/>
                      <a:pt x="27" y="2094"/>
                    </a:cubicBezTo>
                    <a:close/>
                    <a:moveTo>
                      <a:pt x="27" y="2254"/>
                    </a:moveTo>
                    <a:lnTo>
                      <a:pt x="27" y="2334"/>
                    </a:lnTo>
                    <a:cubicBezTo>
                      <a:pt x="27" y="2341"/>
                      <a:pt x="21" y="2347"/>
                      <a:pt x="14" y="2347"/>
                    </a:cubicBezTo>
                    <a:cubicBezTo>
                      <a:pt x="6" y="2347"/>
                      <a:pt x="0" y="2341"/>
                      <a:pt x="0" y="2334"/>
                    </a:cubicBezTo>
                    <a:lnTo>
                      <a:pt x="0" y="2254"/>
                    </a:lnTo>
                    <a:cubicBezTo>
                      <a:pt x="0" y="2246"/>
                      <a:pt x="6" y="2240"/>
                      <a:pt x="14" y="2240"/>
                    </a:cubicBezTo>
                    <a:cubicBezTo>
                      <a:pt x="21" y="2240"/>
                      <a:pt x="27" y="2246"/>
                      <a:pt x="27" y="2254"/>
                    </a:cubicBezTo>
                    <a:close/>
                    <a:moveTo>
                      <a:pt x="27" y="2414"/>
                    </a:moveTo>
                    <a:lnTo>
                      <a:pt x="27" y="2494"/>
                    </a:lnTo>
                    <a:cubicBezTo>
                      <a:pt x="27" y="2501"/>
                      <a:pt x="21" y="2507"/>
                      <a:pt x="14" y="2507"/>
                    </a:cubicBezTo>
                    <a:cubicBezTo>
                      <a:pt x="6" y="2507"/>
                      <a:pt x="0" y="2501"/>
                      <a:pt x="0" y="2494"/>
                    </a:cubicBezTo>
                    <a:lnTo>
                      <a:pt x="0" y="2414"/>
                    </a:lnTo>
                    <a:cubicBezTo>
                      <a:pt x="0" y="2406"/>
                      <a:pt x="6" y="2400"/>
                      <a:pt x="14" y="2400"/>
                    </a:cubicBezTo>
                    <a:cubicBezTo>
                      <a:pt x="21" y="2400"/>
                      <a:pt x="27" y="2406"/>
                      <a:pt x="27" y="2414"/>
                    </a:cubicBezTo>
                    <a:close/>
                    <a:moveTo>
                      <a:pt x="27" y="2574"/>
                    </a:moveTo>
                    <a:lnTo>
                      <a:pt x="27" y="2654"/>
                    </a:lnTo>
                    <a:cubicBezTo>
                      <a:pt x="27" y="2661"/>
                      <a:pt x="21" y="2667"/>
                      <a:pt x="14" y="2667"/>
                    </a:cubicBezTo>
                    <a:cubicBezTo>
                      <a:pt x="6" y="2667"/>
                      <a:pt x="0" y="2661"/>
                      <a:pt x="0" y="2654"/>
                    </a:cubicBezTo>
                    <a:lnTo>
                      <a:pt x="0" y="2574"/>
                    </a:lnTo>
                    <a:cubicBezTo>
                      <a:pt x="0" y="2566"/>
                      <a:pt x="6" y="2560"/>
                      <a:pt x="14" y="2560"/>
                    </a:cubicBezTo>
                    <a:cubicBezTo>
                      <a:pt x="21" y="2560"/>
                      <a:pt x="27" y="2566"/>
                      <a:pt x="27" y="2574"/>
                    </a:cubicBezTo>
                    <a:close/>
                    <a:moveTo>
                      <a:pt x="27" y="2734"/>
                    </a:moveTo>
                    <a:lnTo>
                      <a:pt x="27" y="2814"/>
                    </a:lnTo>
                    <a:cubicBezTo>
                      <a:pt x="27" y="2821"/>
                      <a:pt x="21" y="2827"/>
                      <a:pt x="14" y="2827"/>
                    </a:cubicBezTo>
                    <a:cubicBezTo>
                      <a:pt x="6" y="2827"/>
                      <a:pt x="0" y="2821"/>
                      <a:pt x="0" y="2814"/>
                    </a:cubicBezTo>
                    <a:lnTo>
                      <a:pt x="0" y="2734"/>
                    </a:lnTo>
                    <a:cubicBezTo>
                      <a:pt x="0" y="2726"/>
                      <a:pt x="6" y="2720"/>
                      <a:pt x="14" y="2720"/>
                    </a:cubicBezTo>
                    <a:cubicBezTo>
                      <a:pt x="21" y="2720"/>
                      <a:pt x="27" y="2726"/>
                      <a:pt x="27" y="2734"/>
                    </a:cubicBezTo>
                    <a:close/>
                    <a:moveTo>
                      <a:pt x="27" y="2894"/>
                    </a:moveTo>
                    <a:lnTo>
                      <a:pt x="27" y="2974"/>
                    </a:lnTo>
                    <a:cubicBezTo>
                      <a:pt x="27" y="2981"/>
                      <a:pt x="21" y="2987"/>
                      <a:pt x="14" y="2987"/>
                    </a:cubicBezTo>
                    <a:cubicBezTo>
                      <a:pt x="6" y="2987"/>
                      <a:pt x="0" y="2981"/>
                      <a:pt x="0" y="2974"/>
                    </a:cubicBezTo>
                    <a:lnTo>
                      <a:pt x="0" y="2894"/>
                    </a:lnTo>
                    <a:cubicBezTo>
                      <a:pt x="0" y="2886"/>
                      <a:pt x="6" y="2880"/>
                      <a:pt x="14" y="2880"/>
                    </a:cubicBezTo>
                    <a:cubicBezTo>
                      <a:pt x="21" y="2880"/>
                      <a:pt x="27" y="2886"/>
                      <a:pt x="27" y="2894"/>
                    </a:cubicBezTo>
                    <a:close/>
                    <a:moveTo>
                      <a:pt x="27" y="3054"/>
                    </a:moveTo>
                    <a:lnTo>
                      <a:pt x="27" y="3134"/>
                    </a:lnTo>
                    <a:cubicBezTo>
                      <a:pt x="27" y="3141"/>
                      <a:pt x="21" y="3147"/>
                      <a:pt x="14" y="3147"/>
                    </a:cubicBezTo>
                    <a:cubicBezTo>
                      <a:pt x="6" y="3147"/>
                      <a:pt x="0" y="3141"/>
                      <a:pt x="0" y="3134"/>
                    </a:cubicBezTo>
                    <a:lnTo>
                      <a:pt x="0" y="3054"/>
                    </a:lnTo>
                    <a:cubicBezTo>
                      <a:pt x="0" y="3046"/>
                      <a:pt x="6" y="3040"/>
                      <a:pt x="14" y="3040"/>
                    </a:cubicBezTo>
                    <a:cubicBezTo>
                      <a:pt x="21" y="3040"/>
                      <a:pt x="27" y="3046"/>
                      <a:pt x="27" y="3054"/>
                    </a:cubicBezTo>
                    <a:close/>
                    <a:moveTo>
                      <a:pt x="27" y="3214"/>
                    </a:moveTo>
                    <a:lnTo>
                      <a:pt x="27" y="3294"/>
                    </a:lnTo>
                    <a:cubicBezTo>
                      <a:pt x="27" y="3301"/>
                      <a:pt x="21" y="3307"/>
                      <a:pt x="14" y="3307"/>
                    </a:cubicBezTo>
                    <a:cubicBezTo>
                      <a:pt x="6" y="3307"/>
                      <a:pt x="0" y="3301"/>
                      <a:pt x="0" y="3294"/>
                    </a:cubicBezTo>
                    <a:lnTo>
                      <a:pt x="0" y="3214"/>
                    </a:lnTo>
                    <a:cubicBezTo>
                      <a:pt x="0" y="3206"/>
                      <a:pt x="6" y="3200"/>
                      <a:pt x="14" y="3200"/>
                    </a:cubicBezTo>
                    <a:cubicBezTo>
                      <a:pt x="21" y="3200"/>
                      <a:pt x="27" y="3206"/>
                      <a:pt x="27" y="3214"/>
                    </a:cubicBezTo>
                    <a:close/>
                    <a:moveTo>
                      <a:pt x="27" y="3374"/>
                    </a:moveTo>
                    <a:lnTo>
                      <a:pt x="27" y="3454"/>
                    </a:lnTo>
                    <a:cubicBezTo>
                      <a:pt x="27" y="3461"/>
                      <a:pt x="21" y="3467"/>
                      <a:pt x="14" y="3467"/>
                    </a:cubicBezTo>
                    <a:cubicBezTo>
                      <a:pt x="6" y="3467"/>
                      <a:pt x="0" y="3461"/>
                      <a:pt x="0" y="3454"/>
                    </a:cubicBezTo>
                    <a:lnTo>
                      <a:pt x="0" y="3374"/>
                    </a:lnTo>
                    <a:cubicBezTo>
                      <a:pt x="0" y="3366"/>
                      <a:pt x="6" y="3360"/>
                      <a:pt x="14" y="3360"/>
                    </a:cubicBezTo>
                    <a:cubicBezTo>
                      <a:pt x="21" y="3360"/>
                      <a:pt x="27" y="3366"/>
                      <a:pt x="27" y="3374"/>
                    </a:cubicBezTo>
                    <a:close/>
                    <a:moveTo>
                      <a:pt x="27" y="3534"/>
                    </a:moveTo>
                    <a:lnTo>
                      <a:pt x="27" y="3614"/>
                    </a:lnTo>
                    <a:cubicBezTo>
                      <a:pt x="27" y="3621"/>
                      <a:pt x="21" y="3627"/>
                      <a:pt x="14" y="3627"/>
                    </a:cubicBezTo>
                    <a:cubicBezTo>
                      <a:pt x="6" y="3627"/>
                      <a:pt x="0" y="3621"/>
                      <a:pt x="0" y="3614"/>
                    </a:cubicBezTo>
                    <a:lnTo>
                      <a:pt x="0" y="3534"/>
                    </a:lnTo>
                    <a:cubicBezTo>
                      <a:pt x="0" y="3526"/>
                      <a:pt x="6" y="3520"/>
                      <a:pt x="14" y="3520"/>
                    </a:cubicBezTo>
                    <a:cubicBezTo>
                      <a:pt x="21" y="3520"/>
                      <a:pt x="27" y="3526"/>
                      <a:pt x="27" y="3534"/>
                    </a:cubicBezTo>
                    <a:close/>
                    <a:moveTo>
                      <a:pt x="27" y="3694"/>
                    </a:moveTo>
                    <a:lnTo>
                      <a:pt x="27" y="3774"/>
                    </a:lnTo>
                    <a:cubicBezTo>
                      <a:pt x="27" y="3781"/>
                      <a:pt x="21" y="3787"/>
                      <a:pt x="14" y="3787"/>
                    </a:cubicBezTo>
                    <a:cubicBezTo>
                      <a:pt x="6" y="3787"/>
                      <a:pt x="0" y="3781"/>
                      <a:pt x="0" y="3774"/>
                    </a:cubicBezTo>
                    <a:lnTo>
                      <a:pt x="0" y="3694"/>
                    </a:lnTo>
                    <a:cubicBezTo>
                      <a:pt x="0" y="3686"/>
                      <a:pt x="6" y="3680"/>
                      <a:pt x="14" y="3680"/>
                    </a:cubicBezTo>
                    <a:cubicBezTo>
                      <a:pt x="21" y="3680"/>
                      <a:pt x="27" y="3686"/>
                      <a:pt x="27" y="3694"/>
                    </a:cubicBezTo>
                    <a:close/>
                    <a:moveTo>
                      <a:pt x="27" y="3854"/>
                    </a:moveTo>
                    <a:lnTo>
                      <a:pt x="27" y="3934"/>
                    </a:lnTo>
                    <a:cubicBezTo>
                      <a:pt x="27" y="3941"/>
                      <a:pt x="21" y="3947"/>
                      <a:pt x="14" y="3947"/>
                    </a:cubicBezTo>
                    <a:cubicBezTo>
                      <a:pt x="6" y="3947"/>
                      <a:pt x="0" y="3941"/>
                      <a:pt x="0" y="3934"/>
                    </a:cubicBezTo>
                    <a:lnTo>
                      <a:pt x="0" y="3854"/>
                    </a:lnTo>
                    <a:cubicBezTo>
                      <a:pt x="0" y="3846"/>
                      <a:pt x="6" y="3840"/>
                      <a:pt x="14" y="3840"/>
                    </a:cubicBezTo>
                    <a:cubicBezTo>
                      <a:pt x="21" y="3840"/>
                      <a:pt x="27" y="3846"/>
                      <a:pt x="27" y="3854"/>
                    </a:cubicBezTo>
                    <a:close/>
                    <a:moveTo>
                      <a:pt x="27" y="4014"/>
                    </a:moveTo>
                    <a:lnTo>
                      <a:pt x="27" y="4094"/>
                    </a:lnTo>
                    <a:cubicBezTo>
                      <a:pt x="27" y="4101"/>
                      <a:pt x="21" y="4107"/>
                      <a:pt x="14" y="4107"/>
                    </a:cubicBezTo>
                    <a:cubicBezTo>
                      <a:pt x="6" y="4107"/>
                      <a:pt x="0" y="4101"/>
                      <a:pt x="0" y="4094"/>
                    </a:cubicBezTo>
                    <a:lnTo>
                      <a:pt x="0" y="4014"/>
                    </a:lnTo>
                    <a:cubicBezTo>
                      <a:pt x="0" y="4006"/>
                      <a:pt x="6" y="4000"/>
                      <a:pt x="14" y="4000"/>
                    </a:cubicBezTo>
                    <a:cubicBezTo>
                      <a:pt x="21" y="4000"/>
                      <a:pt x="27" y="4006"/>
                      <a:pt x="27" y="4014"/>
                    </a:cubicBezTo>
                    <a:close/>
                    <a:moveTo>
                      <a:pt x="27" y="4174"/>
                    </a:moveTo>
                    <a:lnTo>
                      <a:pt x="27" y="4254"/>
                    </a:lnTo>
                    <a:cubicBezTo>
                      <a:pt x="27" y="4261"/>
                      <a:pt x="21" y="4267"/>
                      <a:pt x="14" y="4267"/>
                    </a:cubicBezTo>
                    <a:cubicBezTo>
                      <a:pt x="6" y="4267"/>
                      <a:pt x="0" y="4261"/>
                      <a:pt x="0" y="4254"/>
                    </a:cubicBezTo>
                    <a:lnTo>
                      <a:pt x="0" y="4174"/>
                    </a:lnTo>
                    <a:cubicBezTo>
                      <a:pt x="0" y="4166"/>
                      <a:pt x="6" y="4160"/>
                      <a:pt x="14" y="4160"/>
                    </a:cubicBezTo>
                    <a:cubicBezTo>
                      <a:pt x="21" y="4160"/>
                      <a:pt x="27" y="4166"/>
                      <a:pt x="27" y="4174"/>
                    </a:cubicBezTo>
                    <a:close/>
                    <a:moveTo>
                      <a:pt x="27" y="4334"/>
                    </a:moveTo>
                    <a:lnTo>
                      <a:pt x="27" y="4414"/>
                    </a:lnTo>
                    <a:cubicBezTo>
                      <a:pt x="27" y="4421"/>
                      <a:pt x="21" y="4427"/>
                      <a:pt x="14" y="4427"/>
                    </a:cubicBezTo>
                    <a:cubicBezTo>
                      <a:pt x="6" y="4427"/>
                      <a:pt x="0" y="4421"/>
                      <a:pt x="0" y="4414"/>
                    </a:cubicBezTo>
                    <a:lnTo>
                      <a:pt x="0" y="4334"/>
                    </a:lnTo>
                    <a:cubicBezTo>
                      <a:pt x="0" y="4326"/>
                      <a:pt x="6" y="4320"/>
                      <a:pt x="14" y="4320"/>
                    </a:cubicBezTo>
                    <a:cubicBezTo>
                      <a:pt x="21" y="4320"/>
                      <a:pt x="27" y="4326"/>
                      <a:pt x="27" y="4334"/>
                    </a:cubicBez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620" name="Rectangle 660">
                <a:extLst>
                  <a:ext uri="{FF2B5EF4-FFF2-40B4-BE49-F238E27FC236}">
                    <a16:creationId xmlns:a16="http://schemas.microsoft.com/office/drawing/2014/main" id="{092953B7-F95C-694D-035A-6441A1E75AA5}"/>
                  </a:ext>
                </a:extLst>
              </p:cNvPr>
              <p:cNvSpPr>
                <a:spLocks noChangeArrowheads="1"/>
              </p:cNvSpPr>
              <p:nvPr/>
            </p:nvSpPr>
            <p:spPr bwMode="auto">
              <a:xfrm>
                <a:off x="3617" y="2383"/>
                <a:ext cx="223"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Agency FB" panose="020B0503020202020204" pitchFamily="34" charset="0"/>
                  </a:rPr>
                  <a:t>OOB/any</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21" name="Rectangle 661">
                <a:extLst>
                  <a:ext uri="{FF2B5EF4-FFF2-40B4-BE49-F238E27FC236}">
                    <a16:creationId xmlns:a16="http://schemas.microsoft.com/office/drawing/2014/main" id="{A91381D7-06A5-DB66-63B6-E251811D23C7}"/>
                  </a:ext>
                </a:extLst>
              </p:cNvPr>
              <p:cNvSpPr>
                <a:spLocks noChangeArrowheads="1"/>
              </p:cNvSpPr>
              <p:nvPr/>
            </p:nvSpPr>
            <p:spPr bwMode="auto">
              <a:xfrm>
                <a:off x="6244" y="3425"/>
                <a:ext cx="206" cy="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Agency FB" panose="020B0503020202020204" pitchFamily="34" charset="0"/>
                  </a:rPr>
                  <a:t>Ranging</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22" name="Rectangle 662">
                <a:extLst>
                  <a:ext uri="{FF2B5EF4-FFF2-40B4-BE49-F238E27FC236}">
                    <a16:creationId xmlns:a16="http://schemas.microsoft.com/office/drawing/2014/main" id="{07F853DC-859C-7D3F-2280-2D1C6AE419DA}"/>
                  </a:ext>
                </a:extLst>
              </p:cNvPr>
              <p:cNvSpPr>
                <a:spLocks noChangeArrowheads="1"/>
              </p:cNvSpPr>
              <p:nvPr/>
            </p:nvSpPr>
            <p:spPr bwMode="auto">
              <a:xfrm>
                <a:off x="6720" y="3425"/>
                <a:ext cx="182" cy="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Agency FB" panose="020B0503020202020204" pitchFamily="34" charset="0"/>
                  </a:rPr>
                  <a:t>Report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23" name="Rectangle 663">
                <a:extLst>
                  <a:ext uri="{FF2B5EF4-FFF2-40B4-BE49-F238E27FC236}">
                    <a16:creationId xmlns:a16="http://schemas.microsoft.com/office/drawing/2014/main" id="{3C76F653-5274-784A-6658-6C5BA4282FCB}"/>
                  </a:ext>
                </a:extLst>
              </p:cNvPr>
              <p:cNvSpPr>
                <a:spLocks noChangeArrowheads="1"/>
              </p:cNvSpPr>
              <p:nvPr/>
            </p:nvSpPr>
            <p:spPr bwMode="auto">
              <a:xfrm>
                <a:off x="5802" y="3425"/>
                <a:ext cx="195" cy="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Agency FB" panose="020B0503020202020204" pitchFamily="34" charset="0"/>
                  </a:rPr>
                  <a:t>Control</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24" name="Rectangle 664">
                <a:extLst>
                  <a:ext uri="{FF2B5EF4-FFF2-40B4-BE49-F238E27FC236}">
                    <a16:creationId xmlns:a16="http://schemas.microsoft.com/office/drawing/2014/main" id="{1EC7FE8A-E1AC-3964-7281-273975C42663}"/>
                  </a:ext>
                </a:extLst>
              </p:cNvPr>
              <p:cNvSpPr>
                <a:spLocks noChangeArrowheads="1"/>
              </p:cNvSpPr>
              <p:nvPr/>
            </p:nvSpPr>
            <p:spPr bwMode="auto">
              <a:xfrm>
                <a:off x="1740" y="3426"/>
                <a:ext cx="195"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Agency FB" panose="020B0503020202020204" pitchFamily="34" charset="0"/>
                  </a:rPr>
                  <a:t>Control</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25" name="Rectangle 665">
                <a:extLst>
                  <a:ext uri="{FF2B5EF4-FFF2-40B4-BE49-F238E27FC236}">
                    <a16:creationId xmlns:a16="http://schemas.microsoft.com/office/drawing/2014/main" id="{FE86C8E6-CDEF-3198-120C-E71ECE295BBA}"/>
                  </a:ext>
                </a:extLst>
              </p:cNvPr>
              <p:cNvSpPr>
                <a:spLocks noChangeArrowheads="1"/>
              </p:cNvSpPr>
              <p:nvPr/>
            </p:nvSpPr>
            <p:spPr bwMode="auto">
              <a:xfrm>
                <a:off x="2077" y="3426"/>
                <a:ext cx="206"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Agency FB" panose="020B0503020202020204" pitchFamily="34" charset="0"/>
                  </a:rPr>
                  <a:t>Ranging</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26" name="Rectangle 666">
                <a:extLst>
                  <a:ext uri="{FF2B5EF4-FFF2-40B4-BE49-F238E27FC236}">
                    <a16:creationId xmlns:a16="http://schemas.microsoft.com/office/drawing/2014/main" id="{8F814F10-38B2-7EDC-AE05-2F95C13B9281}"/>
                  </a:ext>
                </a:extLst>
              </p:cNvPr>
              <p:cNvSpPr>
                <a:spLocks noChangeArrowheads="1"/>
              </p:cNvSpPr>
              <p:nvPr/>
            </p:nvSpPr>
            <p:spPr bwMode="auto">
              <a:xfrm>
                <a:off x="2451" y="3426"/>
                <a:ext cx="182"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Agency FB" panose="020B0503020202020204" pitchFamily="34" charset="0"/>
                  </a:rPr>
                  <a:t>Report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27" name="Rectangle 667">
                <a:extLst>
                  <a:ext uri="{FF2B5EF4-FFF2-40B4-BE49-F238E27FC236}">
                    <a16:creationId xmlns:a16="http://schemas.microsoft.com/office/drawing/2014/main" id="{0F86B8B0-55C9-4210-CBE8-EC8F087567FB}"/>
                  </a:ext>
                </a:extLst>
              </p:cNvPr>
              <p:cNvSpPr>
                <a:spLocks noChangeArrowheads="1"/>
              </p:cNvSpPr>
              <p:nvPr/>
            </p:nvSpPr>
            <p:spPr bwMode="auto">
              <a:xfrm>
                <a:off x="4629" y="2654"/>
                <a:ext cx="163" cy="162"/>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28" name="Rectangle 668">
                <a:extLst>
                  <a:ext uri="{FF2B5EF4-FFF2-40B4-BE49-F238E27FC236}">
                    <a16:creationId xmlns:a16="http://schemas.microsoft.com/office/drawing/2014/main" id="{7CA90137-91EE-9451-3C1A-7812315DAFF5}"/>
                  </a:ext>
                </a:extLst>
              </p:cNvPr>
              <p:cNvSpPr>
                <a:spLocks noChangeArrowheads="1"/>
              </p:cNvSpPr>
              <p:nvPr/>
            </p:nvSpPr>
            <p:spPr bwMode="auto">
              <a:xfrm>
                <a:off x="4629" y="2654"/>
                <a:ext cx="163" cy="162"/>
              </a:xfrm>
              <a:prstGeom prst="rect">
                <a:avLst/>
              </a:prstGeom>
              <a:noFill/>
              <a:ln w="1270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29" name="Rectangle 669">
                <a:extLst>
                  <a:ext uri="{FF2B5EF4-FFF2-40B4-BE49-F238E27FC236}">
                    <a16:creationId xmlns:a16="http://schemas.microsoft.com/office/drawing/2014/main" id="{AD551BCA-5CC8-D2F5-F74C-C2273039981C}"/>
                  </a:ext>
                </a:extLst>
              </p:cNvPr>
              <p:cNvSpPr>
                <a:spLocks noChangeArrowheads="1"/>
              </p:cNvSpPr>
              <p:nvPr/>
            </p:nvSpPr>
            <p:spPr bwMode="auto">
              <a:xfrm>
                <a:off x="4701" y="2699"/>
                <a:ext cx="39"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gency FB" panose="020B050302020202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30" name="Rectangle 670">
                <a:extLst>
                  <a:ext uri="{FF2B5EF4-FFF2-40B4-BE49-F238E27FC236}">
                    <a16:creationId xmlns:a16="http://schemas.microsoft.com/office/drawing/2014/main" id="{55B8FED1-E4D6-3C8C-0825-5993EA06A932}"/>
                  </a:ext>
                </a:extLst>
              </p:cNvPr>
              <p:cNvSpPr>
                <a:spLocks noChangeArrowheads="1"/>
              </p:cNvSpPr>
              <p:nvPr/>
            </p:nvSpPr>
            <p:spPr bwMode="auto">
              <a:xfrm>
                <a:off x="4448" y="2816"/>
                <a:ext cx="163" cy="163"/>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31" name="Rectangle 671">
                <a:extLst>
                  <a:ext uri="{FF2B5EF4-FFF2-40B4-BE49-F238E27FC236}">
                    <a16:creationId xmlns:a16="http://schemas.microsoft.com/office/drawing/2014/main" id="{8F34486C-1096-A99B-263A-183ECBA011BE}"/>
                  </a:ext>
                </a:extLst>
              </p:cNvPr>
              <p:cNvSpPr>
                <a:spLocks noChangeArrowheads="1"/>
              </p:cNvSpPr>
              <p:nvPr/>
            </p:nvSpPr>
            <p:spPr bwMode="auto">
              <a:xfrm>
                <a:off x="4448" y="2816"/>
                <a:ext cx="163" cy="163"/>
              </a:xfrm>
              <a:prstGeom prst="rect">
                <a:avLst/>
              </a:prstGeom>
              <a:noFill/>
              <a:ln w="1111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32" name="Rectangle 672">
                <a:extLst>
                  <a:ext uri="{FF2B5EF4-FFF2-40B4-BE49-F238E27FC236}">
                    <a16:creationId xmlns:a16="http://schemas.microsoft.com/office/drawing/2014/main" id="{C2014781-EDAB-A5B2-458B-6B63FAA53FC0}"/>
                  </a:ext>
                </a:extLst>
              </p:cNvPr>
              <p:cNvSpPr>
                <a:spLocks noChangeArrowheads="1"/>
              </p:cNvSpPr>
              <p:nvPr/>
            </p:nvSpPr>
            <p:spPr bwMode="auto">
              <a:xfrm>
                <a:off x="4520" y="2861"/>
                <a:ext cx="39"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gency FB" panose="020B050302020202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33" name="Freeform 673">
                <a:extLst>
                  <a:ext uri="{FF2B5EF4-FFF2-40B4-BE49-F238E27FC236}">
                    <a16:creationId xmlns:a16="http://schemas.microsoft.com/office/drawing/2014/main" id="{19599169-FF78-92C4-1CA7-07FC949BB79C}"/>
                  </a:ext>
                </a:extLst>
              </p:cNvPr>
              <p:cNvSpPr>
                <a:spLocks noEditPoints="1"/>
              </p:cNvSpPr>
              <p:nvPr/>
            </p:nvSpPr>
            <p:spPr bwMode="auto">
              <a:xfrm>
                <a:off x="3002" y="3392"/>
                <a:ext cx="1990" cy="690"/>
              </a:xfrm>
              <a:custGeom>
                <a:avLst/>
                <a:gdLst>
                  <a:gd name="T0" fmla="*/ 0 w 7347"/>
                  <a:gd name="T1" fmla="*/ 2287 h 2547"/>
                  <a:gd name="T2" fmla="*/ 0 w 7347"/>
                  <a:gd name="T3" fmla="*/ 1967 h 2547"/>
                  <a:gd name="T4" fmla="*/ 0 w 7347"/>
                  <a:gd name="T5" fmla="*/ 1647 h 2547"/>
                  <a:gd name="T6" fmla="*/ 0 w 7347"/>
                  <a:gd name="T7" fmla="*/ 1327 h 2547"/>
                  <a:gd name="T8" fmla="*/ 0 w 7347"/>
                  <a:gd name="T9" fmla="*/ 1007 h 2547"/>
                  <a:gd name="T10" fmla="*/ 0 w 7347"/>
                  <a:gd name="T11" fmla="*/ 687 h 2547"/>
                  <a:gd name="T12" fmla="*/ 0 w 7347"/>
                  <a:gd name="T13" fmla="*/ 367 h 2547"/>
                  <a:gd name="T14" fmla="*/ 7 w 7347"/>
                  <a:gd name="T15" fmla="*/ 13 h 2547"/>
                  <a:gd name="T16" fmla="*/ 333 w 7347"/>
                  <a:gd name="T17" fmla="*/ 7 h 2547"/>
                  <a:gd name="T18" fmla="*/ 653 w 7347"/>
                  <a:gd name="T19" fmla="*/ 7 h 2547"/>
                  <a:gd name="T20" fmla="*/ 973 w 7347"/>
                  <a:gd name="T21" fmla="*/ 7 h 2547"/>
                  <a:gd name="T22" fmla="*/ 1293 w 7347"/>
                  <a:gd name="T23" fmla="*/ 7 h 2547"/>
                  <a:gd name="T24" fmla="*/ 1613 w 7347"/>
                  <a:gd name="T25" fmla="*/ 7 h 2547"/>
                  <a:gd name="T26" fmla="*/ 1933 w 7347"/>
                  <a:gd name="T27" fmla="*/ 7 h 2547"/>
                  <a:gd name="T28" fmla="*/ 2253 w 7347"/>
                  <a:gd name="T29" fmla="*/ 7 h 2547"/>
                  <a:gd name="T30" fmla="*/ 2573 w 7347"/>
                  <a:gd name="T31" fmla="*/ 7 h 2547"/>
                  <a:gd name="T32" fmla="*/ 2893 w 7347"/>
                  <a:gd name="T33" fmla="*/ 7 h 2547"/>
                  <a:gd name="T34" fmla="*/ 3213 w 7347"/>
                  <a:gd name="T35" fmla="*/ 7 h 2547"/>
                  <a:gd name="T36" fmla="*/ 3533 w 7347"/>
                  <a:gd name="T37" fmla="*/ 7 h 2547"/>
                  <a:gd name="T38" fmla="*/ 3853 w 7347"/>
                  <a:gd name="T39" fmla="*/ 7 h 2547"/>
                  <a:gd name="T40" fmla="*/ 4173 w 7347"/>
                  <a:gd name="T41" fmla="*/ 7 h 2547"/>
                  <a:gd name="T42" fmla="*/ 4493 w 7347"/>
                  <a:gd name="T43" fmla="*/ 7 h 2547"/>
                  <a:gd name="T44" fmla="*/ 4813 w 7347"/>
                  <a:gd name="T45" fmla="*/ 7 h 2547"/>
                  <a:gd name="T46" fmla="*/ 5133 w 7347"/>
                  <a:gd name="T47" fmla="*/ 7 h 2547"/>
                  <a:gd name="T48" fmla="*/ 5453 w 7347"/>
                  <a:gd name="T49" fmla="*/ 7 h 2547"/>
                  <a:gd name="T50" fmla="*/ 5774 w 7347"/>
                  <a:gd name="T51" fmla="*/ 7 h 2547"/>
                  <a:gd name="T52" fmla="*/ 6094 w 7347"/>
                  <a:gd name="T53" fmla="*/ 7 h 2547"/>
                  <a:gd name="T54" fmla="*/ 6414 w 7347"/>
                  <a:gd name="T55" fmla="*/ 7 h 2547"/>
                  <a:gd name="T56" fmla="*/ 6734 w 7347"/>
                  <a:gd name="T57" fmla="*/ 7 h 2547"/>
                  <a:gd name="T58" fmla="*/ 7054 w 7347"/>
                  <a:gd name="T59" fmla="*/ 7 h 2547"/>
                  <a:gd name="T60" fmla="*/ 7347 w 7347"/>
                  <a:gd name="T61" fmla="*/ 7 h 2547"/>
                  <a:gd name="T62" fmla="*/ 7340 w 7347"/>
                  <a:gd name="T63" fmla="*/ 227 h 2547"/>
                  <a:gd name="T64" fmla="*/ 7340 w 7347"/>
                  <a:gd name="T65" fmla="*/ 547 h 2547"/>
                  <a:gd name="T66" fmla="*/ 7340 w 7347"/>
                  <a:gd name="T67" fmla="*/ 867 h 2547"/>
                  <a:gd name="T68" fmla="*/ 7340 w 7347"/>
                  <a:gd name="T69" fmla="*/ 1187 h 2547"/>
                  <a:gd name="T70" fmla="*/ 7340 w 7347"/>
                  <a:gd name="T71" fmla="*/ 1507 h 2547"/>
                  <a:gd name="T72" fmla="*/ 7340 w 7347"/>
                  <a:gd name="T73" fmla="*/ 1827 h 2547"/>
                  <a:gd name="T74" fmla="*/ 7340 w 7347"/>
                  <a:gd name="T75" fmla="*/ 2147 h 2547"/>
                  <a:gd name="T76" fmla="*/ 7340 w 7347"/>
                  <a:gd name="T77" fmla="*/ 2467 h 2547"/>
                  <a:gd name="T78" fmla="*/ 7093 w 7347"/>
                  <a:gd name="T79" fmla="*/ 2540 h 2547"/>
                  <a:gd name="T80" fmla="*/ 6773 w 7347"/>
                  <a:gd name="T81" fmla="*/ 2540 h 2547"/>
                  <a:gd name="T82" fmla="*/ 6453 w 7347"/>
                  <a:gd name="T83" fmla="*/ 2540 h 2547"/>
                  <a:gd name="T84" fmla="*/ 6133 w 7347"/>
                  <a:gd name="T85" fmla="*/ 2540 h 2547"/>
                  <a:gd name="T86" fmla="*/ 5813 w 7347"/>
                  <a:gd name="T87" fmla="*/ 2540 h 2547"/>
                  <a:gd name="T88" fmla="*/ 5493 w 7347"/>
                  <a:gd name="T89" fmla="*/ 2540 h 2547"/>
                  <a:gd name="T90" fmla="*/ 5173 w 7347"/>
                  <a:gd name="T91" fmla="*/ 2540 h 2547"/>
                  <a:gd name="T92" fmla="*/ 4853 w 7347"/>
                  <a:gd name="T93" fmla="*/ 2540 h 2547"/>
                  <a:gd name="T94" fmla="*/ 4533 w 7347"/>
                  <a:gd name="T95" fmla="*/ 2540 h 2547"/>
                  <a:gd name="T96" fmla="*/ 4213 w 7347"/>
                  <a:gd name="T97" fmla="*/ 2540 h 2547"/>
                  <a:gd name="T98" fmla="*/ 3893 w 7347"/>
                  <a:gd name="T99" fmla="*/ 2540 h 2547"/>
                  <a:gd name="T100" fmla="*/ 3573 w 7347"/>
                  <a:gd name="T101" fmla="*/ 2540 h 2547"/>
                  <a:gd name="T102" fmla="*/ 3253 w 7347"/>
                  <a:gd name="T103" fmla="*/ 2540 h 2547"/>
                  <a:gd name="T104" fmla="*/ 2933 w 7347"/>
                  <a:gd name="T105" fmla="*/ 2540 h 2547"/>
                  <a:gd name="T106" fmla="*/ 2613 w 7347"/>
                  <a:gd name="T107" fmla="*/ 2540 h 2547"/>
                  <a:gd name="T108" fmla="*/ 2293 w 7347"/>
                  <a:gd name="T109" fmla="*/ 2540 h 2547"/>
                  <a:gd name="T110" fmla="*/ 1973 w 7347"/>
                  <a:gd name="T111" fmla="*/ 2540 h 2547"/>
                  <a:gd name="T112" fmla="*/ 1653 w 7347"/>
                  <a:gd name="T113" fmla="*/ 2540 h 2547"/>
                  <a:gd name="T114" fmla="*/ 1333 w 7347"/>
                  <a:gd name="T115" fmla="*/ 2540 h 2547"/>
                  <a:gd name="T116" fmla="*/ 1013 w 7347"/>
                  <a:gd name="T117" fmla="*/ 2540 h 2547"/>
                  <a:gd name="T118" fmla="*/ 693 w 7347"/>
                  <a:gd name="T119" fmla="*/ 2540 h 2547"/>
                  <a:gd name="T120" fmla="*/ 373 w 7347"/>
                  <a:gd name="T121" fmla="*/ 2540 h 2547"/>
                  <a:gd name="T122" fmla="*/ 53 w 7347"/>
                  <a:gd name="T123" fmla="*/ 2540 h 25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7347" h="2547">
                    <a:moveTo>
                      <a:pt x="0" y="2527"/>
                    </a:moveTo>
                    <a:lnTo>
                      <a:pt x="0" y="2487"/>
                    </a:lnTo>
                    <a:cubicBezTo>
                      <a:pt x="0" y="2483"/>
                      <a:pt x="3" y="2480"/>
                      <a:pt x="7" y="2480"/>
                    </a:cubicBezTo>
                    <a:cubicBezTo>
                      <a:pt x="10" y="2480"/>
                      <a:pt x="13" y="2483"/>
                      <a:pt x="13" y="2487"/>
                    </a:cubicBezTo>
                    <a:lnTo>
                      <a:pt x="13" y="2527"/>
                    </a:lnTo>
                    <a:cubicBezTo>
                      <a:pt x="13" y="2530"/>
                      <a:pt x="10" y="2533"/>
                      <a:pt x="7" y="2533"/>
                    </a:cubicBezTo>
                    <a:cubicBezTo>
                      <a:pt x="3" y="2533"/>
                      <a:pt x="0" y="2530"/>
                      <a:pt x="0" y="2527"/>
                    </a:cubicBezTo>
                    <a:close/>
                    <a:moveTo>
                      <a:pt x="0" y="2447"/>
                    </a:moveTo>
                    <a:lnTo>
                      <a:pt x="0" y="2407"/>
                    </a:lnTo>
                    <a:cubicBezTo>
                      <a:pt x="0" y="2403"/>
                      <a:pt x="3" y="2400"/>
                      <a:pt x="7" y="2400"/>
                    </a:cubicBezTo>
                    <a:cubicBezTo>
                      <a:pt x="10" y="2400"/>
                      <a:pt x="13" y="2403"/>
                      <a:pt x="13" y="2407"/>
                    </a:cubicBezTo>
                    <a:lnTo>
                      <a:pt x="13" y="2447"/>
                    </a:lnTo>
                    <a:cubicBezTo>
                      <a:pt x="13" y="2450"/>
                      <a:pt x="10" y="2453"/>
                      <a:pt x="7" y="2453"/>
                    </a:cubicBezTo>
                    <a:cubicBezTo>
                      <a:pt x="3" y="2453"/>
                      <a:pt x="0" y="2450"/>
                      <a:pt x="0" y="2447"/>
                    </a:cubicBezTo>
                    <a:close/>
                    <a:moveTo>
                      <a:pt x="0" y="2367"/>
                    </a:moveTo>
                    <a:lnTo>
                      <a:pt x="0" y="2327"/>
                    </a:lnTo>
                    <a:cubicBezTo>
                      <a:pt x="0" y="2323"/>
                      <a:pt x="3" y="2320"/>
                      <a:pt x="7" y="2320"/>
                    </a:cubicBezTo>
                    <a:cubicBezTo>
                      <a:pt x="10" y="2320"/>
                      <a:pt x="13" y="2323"/>
                      <a:pt x="13" y="2327"/>
                    </a:cubicBezTo>
                    <a:lnTo>
                      <a:pt x="13" y="2367"/>
                    </a:lnTo>
                    <a:cubicBezTo>
                      <a:pt x="13" y="2370"/>
                      <a:pt x="10" y="2373"/>
                      <a:pt x="7" y="2373"/>
                    </a:cubicBezTo>
                    <a:cubicBezTo>
                      <a:pt x="3" y="2373"/>
                      <a:pt x="0" y="2370"/>
                      <a:pt x="0" y="2367"/>
                    </a:cubicBezTo>
                    <a:close/>
                    <a:moveTo>
                      <a:pt x="0" y="2287"/>
                    </a:moveTo>
                    <a:lnTo>
                      <a:pt x="0" y="2247"/>
                    </a:lnTo>
                    <a:cubicBezTo>
                      <a:pt x="0" y="2243"/>
                      <a:pt x="3" y="2240"/>
                      <a:pt x="7" y="2240"/>
                    </a:cubicBezTo>
                    <a:cubicBezTo>
                      <a:pt x="10" y="2240"/>
                      <a:pt x="13" y="2243"/>
                      <a:pt x="13" y="2247"/>
                    </a:cubicBezTo>
                    <a:lnTo>
                      <a:pt x="13" y="2287"/>
                    </a:lnTo>
                    <a:cubicBezTo>
                      <a:pt x="13" y="2290"/>
                      <a:pt x="10" y="2293"/>
                      <a:pt x="7" y="2293"/>
                    </a:cubicBezTo>
                    <a:cubicBezTo>
                      <a:pt x="3" y="2293"/>
                      <a:pt x="0" y="2290"/>
                      <a:pt x="0" y="2287"/>
                    </a:cubicBezTo>
                    <a:close/>
                    <a:moveTo>
                      <a:pt x="0" y="2207"/>
                    </a:moveTo>
                    <a:lnTo>
                      <a:pt x="0" y="2167"/>
                    </a:lnTo>
                    <a:cubicBezTo>
                      <a:pt x="0" y="2163"/>
                      <a:pt x="3" y="2160"/>
                      <a:pt x="7" y="2160"/>
                    </a:cubicBezTo>
                    <a:cubicBezTo>
                      <a:pt x="10" y="2160"/>
                      <a:pt x="13" y="2163"/>
                      <a:pt x="13" y="2167"/>
                    </a:cubicBezTo>
                    <a:lnTo>
                      <a:pt x="13" y="2207"/>
                    </a:lnTo>
                    <a:cubicBezTo>
                      <a:pt x="13" y="2210"/>
                      <a:pt x="10" y="2213"/>
                      <a:pt x="7" y="2213"/>
                    </a:cubicBezTo>
                    <a:cubicBezTo>
                      <a:pt x="3" y="2213"/>
                      <a:pt x="0" y="2210"/>
                      <a:pt x="0" y="2207"/>
                    </a:cubicBezTo>
                    <a:close/>
                    <a:moveTo>
                      <a:pt x="0" y="2127"/>
                    </a:moveTo>
                    <a:lnTo>
                      <a:pt x="0" y="2087"/>
                    </a:lnTo>
                    <a:cubicBezTo>
                      <a:pt x="0" y="2083"/>
                      <a:pt x="3" y="2080"/>
                      <a:pt x="7" y="2080"/>
                    </a:cubicBezTo>
                    <a:cubicBezTo>
                      <a:pt x="10" y="2080"/>
                      <a:pt x="13" y="2083"/>
                      <a:pt x="13" y="2087"/>
                    </a:cubicBezTo>
                    <a:lnTo>
                      <a:pt x="13" y="2127"/>
                    </a:lnTo>
                    <a:cubicBezTo>
                      <a:pt x="13" y="2130"/>
                      <a:pt x="10" y="2133"/>
                      <a:pt x="7" y="2133"/>
                    </a:cubicBezTo>
                    <a:cubicBezTo>
                      <a:pt x="3" y="2133"/>
                      <a:pt x="0" y="2130"/>
                      <a:pt x="0" y="2127"/>
                    </a:cubicBezTo>
                    <a:close/>
                    <a:moveTo>
                      <a:pt x="0" y="2047"/>
                    </a:moveTo>
                    <a:lnTo>
                      <a:pt x="0" y="2007"/>
                    </a:lnTo>
                    <a:cubicBezTo>
                      <a:pt x="0" y="2003"/>
                      <a:pt x="3" y="2000"/>
                      <a:pt x="7" y="2000"/>
                    </a:cubicBezTo>
                    <a:cubicBezTo>
                      <a:pt x="10" y="2000"/>
                      <a:pt x="13" y="2003"/>
                      <a:pt x="13" y="2007"/>
                    </a:cubicBezTo>
                    <a:lnTo>
                      <a:pt x="13" y="2047"/>
                    </a:lnTo>
                    <a:cubicBezTo>
                      <a:pt x="13" y="2050"/>
                      <a:pt x="10" y="2053"/>
                      <a:pt x="7" y="2053"/>
                    </a:cubicBezTo>
                    <a:cubicBezTo>
                      <a:pt x="3" y="2053"/>
                      <a:pt x="0" y="2050"/>
                      <a:pt x="0" y="2047"/>
                    </a:cubicBezTo>
                    <a:close/>
                    <a:moveTo>
                      <a:pt x="0" y="1967"/>
                    </a:moveTo>
                    <a:lnTo>
                      <a:pt x="0" y="1927"/>
                    </a:lnTo>
                    <a:cubicBezTo>
                      <a:pt x="0" y="1923"/>
                      <a:pt x="3" y="1920"/>
                      <a:pt x="7" y="1920"/>
                    </a:cubicBezTo>
                    <a:cubicBezTo>
                      <a:pt x="10" y="1920"/>
                      <a:pt x="13" y="1923"/>
                      <a:pt x="13" y="1927"/>
                    </a:cubicBezTo>
                    <a:lnTo>
                      <a:pt x="13" y="1967"/>
                    </a:lnTo>
                    <a:cubicBezTo>
                      <a:pt x="13" y="1970"/>
                      <a:pt x="10" y="1973"/>
                      <a:pt x="7" y="1973"/>
                    </a:cubicBezTo>
                    <a:cubicBezTo>
                      <a:pt x="3" y="1973"/>
                      <a:pt x="0" y="1970"/>
                      <a:pt x="0" y="1967"/>
                    </a:cubicBezTo>
                    <a:close/>
                    <a:moveTo>
                      <a:pt x="0" y="1887"/>
                    </a:moveTo>
                    <a:lnTo>
                      <a:pt x="0" y="1847"/>
                    </a:lnTo>
                    <a:cubicBezTo>
                      <a:pt x="0" y="1843"/>
                      <a:pt x="3" y="1840"/>
                      <a:pt x="7" y="1840"/>
                    </a:cubicBezTo>
                    <a:cubicBezTo>
                      <a:pt x="10" y="1840"/>
                      <a:pt x="13" y="1843"/>
                      <a:pt x="13" y="1847"/>
                    </a:cubicBezTo>
                    <a:lnTo>
                      <a:pt x="13" y="1887"/>
                    </a:lnTo>
                    <a:cubicBezTo>
                      <a:pt x="13" y="1890"/>
                      <a:pt x="10" y="1893"/>
                      <a:pt x="7" y="1893"/>
                    </a:cubicBezTo>
                    <a:cubicBezTo>
                      <a:pt x="3" y="1893"/>
                      <a:pt x="0" y="1890"/>
                      <a:pt x="0" y="1887"/>
                    </a:cubicBezTo>
                    <a:close/>
                    <a:moveTo>
                      <a:pt x="0" y="1807"/>
                    </a:moveTo>
                    <a:lnTo>
                      <a:pt x="0" y="1767"/>
                    </a:lnTo>
                    <a:cubicBezTo>
                      <a:pt x="0" y="1763"/>
                      <a:pt x="3" y="1760"/>
                      <a:pt x="7" y="1760"/>
                    </a:cubicBezTo>
                    <a:cubicBezTo>
                      <a:pt x="10" y="1760"/>
                      <a:pt x="13" y="1763"/>
                      <a:pt x="13" y="1767"/>
                    </a:cubicBezTo>
                    <a:lnTo>
                      <a:pt x="13" y="1807"/>
                    </a:lnTo>
                    <a:cubicBezTo>
                      <a:pt x="13" y="1810"/>
                      <a:pt x="10" y="1813"/>
                      <a:pt x="7" y="1813"/>
                    </a:cubicBezTo>
                    <a:cubicBezTo>
                      <a:pt x="3" y="1813"/>
                      <a:pt x="0" y="1810"/>
                      <a:pt x="0" y="1807"/>
                    </a:cubicBezTo>
                    <a:close/>
                    <a:moveTo>
                      <a:pt x="0" y="1727"/>
                    </a:moveTo>
                    <a:lnTo>
                      <a:pt x="0" y="1687"/>
                    </a:lnTo>
                    <a:cubicBezTo>
                      <a:pt x="0" y="1683"/>
                      <a:pt x="3" y="1680"/>
                      <a:pt x="7" y="1680"/>
                    </a:cubicBezTo>
                    <a:cubicBezTo>
                      <a:pt x="10" y="1680"/>
                      <a:pt x="13" y="1683"/>
                      <a:pt x="13" y="1687"/>
                    </a:cubicBezTo>
                    <a:lnTo>
                      <a:pt x="13" y="1727"/>
                    </a:lnTo>
                    <a:cubicBezTo>
                      <a:pt x="13" y="1730"/>
                      <a:pt x="10" y="1733"/>
                      <a:pt x="7" y="1733"/>
                    </a:cubicBezTo>
                    <a:cubicBezTo>
                      <a:pt x="3" y="1733"/>
                      <a:pt x="0" y="1730"/>
                      <a:pt x="0" y="1727"/>
                    </a:cubicBezTo>
                    <a:close/>
                    <a:moveTo>
                      <a:pt x="0" y="1647"/>
                    </a:moveTo>
                    <a:lnTo>
                      <a:pt x="0" y="1607"/>
                    </a:lnTo>
                    <a:cubicBezTo>
                      <a:pt x="0" y="1603"/>
                      <a:pt x="3" y="1600"/>
                      <a:pt x="7" y="1600"/>
                    </a:cubicBezTo>
                    <a:cubicBezTo>
                      <a:pt x="10" y="1600"/>
                      <a:pt x="13" y="1603"/>
                      <a:pt x="13" y="1607"/>
                    </a:cubicBezTo>
                    <a:lnTo>
                      <a:pt x="13" y="1647"/>
                    </a:lnTo>
                    <a:cubicBezTo>
                      <a:pt x="13" y="1650"/>
                      <a:pt x="10" y="1653"/>
                      <a:pt x="7" y="1653"/>
                    </a:cubicBezTo>
                    <a:cubicBezTo>
                      <a:pt x="3" y="1653"/>
                      <a:pt x="0" y="1650"/>
                      <a:pt x="0" y="1647"/>
                    </a:cubicBezTo>
                    <a:close/>
                    <a:moveTo>
                      <a:pt x="0" y="1567"/>
                    </a:moveTo>
                    <a:lnTo>
                      <a:pt x="0" y="1527"/>
                    </a:lnTo>
                    <a:cubicBezTo>
                      <a:pt x="0" y="1523"/>
                      <a:pt x="3" y="1520"/>
                      <a:pt x="7" y="1520"/>
                    </a:cubicBezTo>
                    <a:cubicBezTo>
                      <a:pt x="10" y="1520"/>
                      <a:pt x="13" y="1523"/>
                      <a:pt x="13" y="1527"/>
                    </a:cubicBezTo>
                    <a:lnTo>
                      <a:pt x="13" y="1567"/>
                    </a:lnTo>
                    <a:cubicBezTo>
                      <a:pt x="13" y="1570"/>
                      <a:pt x="10" y="1573"/>
                      <a:pt x="7" y="1573"/>
                    </a:cubicBezTo>
                    <a:cubicBezTo>
                      <a:pt x="3" y="1573"/>
                      <a:pt x="0" y="1570"/>
                      <a:pt x="0" y="1567"/>
                    </a:cubicBezTo>
                    <a:close/>
                    <a:moveTo>
                      <a:pt x="0" y="1487"/>
                    </a:moveTo>
                    <a:lnTo>
                      <a:pt x="0" y="1447"/>
                    </a:lnTo>
                    <a:cubicBezTo>
                      <a:pt x="0" y="1443"/>
                      <a:pt x="3" y="1440"/>
                      <a:pt x="7" y="1440"/>
                    </a:cubicBezTo>
                    <a:cubicBezTo>
                      <a:pt x="10" y="1440"/>
                      <a:pt x="13" y="1443"/>
                      <a:pt x="13" y="1447"/>
                    </a:cubicBezTo>
                    <a:lnTo>
                      <a:pt x="13" y="1487"/>
                    </a:lnTo>
                    <a:cubicBezTo>
                      <a:pt x="13" y="1490"/>
                      <a:pt x="10" y="1493"/>
                      <a:pt x="7" y="1493"/>
                    </a:cubicBezTo>
                    <a:cubicBezTo>
                      <a:pt x="3" y="1493"/>
                      <a:pt x="0" y="1490"/>
                      <a:pt x="0" y="1487"/>
                    </a:cubicBezTo>
                    <a:close/>
                    <a:moveTo>
                      <a:pt x="0" y="1407"/>
                    </a:moveTo>
                    <a:lnTo>
                      <a:pt x="0" y="1367"/>
                    </a:lnTo>
                    <a:cubicBezTo>
                      <a:pt x="0" y="1363"/>
                      <a:pt x="3" y="1360"/>
                      <a:pt x="7" y="1360"/>
                    </a:cubicBezTo>
                    <a:cubicBezTo>
                      <a:pt x="10" y="1360"/>
                      <a:pt x="13" y="1363"/>
                      <a:pt x="13" y="1367"/>
                    </a:cubicBezTo>
                    <a:lnTo>
                      <a:pt x="13" y="1407"/>
                    </a:lnTo>
                    <a:cubicBezTo>
                      <a:pt x="13" y="1410"/>
                      <a:pt x="10" y="1413"/>
                      <a:pt x="7" y="1413"/>
                    </a:cubicBezTo>
                    <a:cubicBezTo>
                      <a:pt x="3" y="1413"/>
                      <a:pt x="0" y="1410"/>
                      <a:pt x="0" y="1407"/>
                    </a:cubicBezTo>
                    <a:close/>
                    <a:moveTo>
                      <a:pt x="0" y="1327"/>
                    </a:moveTo>
                    <a:lnTo>
                      <a:pt x="0" y="1287"/>
                    </a:lnTo>
                    <a:cubicBezTo>
                      <a:pt x="0" y="1283"/>
                      <a:pt x="3" y="1280"/>
                      <a:pt x="7" y="1280"/>
                    </a:cubicBezTo>
                    <a:cubicBezTo>
                      <a:pt x="10" y="1280"/>
                      <a:pt x="13" y="1283"/>
                      <a:pt x="13" y="1287"/>
                    </a:cubicBezTo>
                    <a:lnTo>
                      <a:pt x="13" y="1327"/>
                    </a:lnTo>
                    <a:cubicBezTo>
                      <a:pt x="13" y="1330"/>
                      <a:pt x="10" y="1333"/>
                      <a:pt x="7" y="1333"/>
                    </a:cubicBezTo>
                    <a:cubicBezTo>
                      <a:pt x="3" y="1333"/>
                      <a:pt x="0" y="1330"/>
                      <a:pt x="0" y="1327"/>
                    </a:cubicBezTo>
                    <a:close/>
                    <a:moveTo>
                      <a:pt x="0" y="1247"/>
                    </a:moveTo>
                    <a:lnTo>
                      <a:pt x="0" y="1207"/>
                    </a:lnTo>
                    <a:cubicBezTo>
                      <a:pt x="0" y="1203"/>
                      <a:pt x="3" y="1200"/>
                      <a:pt x="7" y="1200"/>
                    </a:cubicBezTo>
                    <a:cubicBezTo>
                      <a:pt x="10" y="1200"/>
                      <a:pt x="13" y="1203"/>
                      <a:pt x="13" y="1207"/>
                    </a:cubicBezTo>
                    <a:lnTo>
                      <a:pt x="13" y="1247"/>
                    </a:lnTo>
                    <a:cubicBezTo>
                      <a:pt x="13" y="1250"/>
                      <a:pt x="10" y="1253"/>
                      <a:pt x="7" y="1253"/>
                    </a:cubicBezTo>
                    <a:cubicBezTo>
                      <a:pt x="3" y="1253"/>
                      <a:pt x="0" y="1250"/>
                      <a:pt x="0" y="1247"/>
                    </a:cubicBezTo>
                    <a:close/>
                    <a:moveTo>
                      <a:pt x="0" y="1167"/>
                    </a:moveTo>
                    <a:lnTo>
                      <a:pt x="0" y="1127"/>
                    </a:lnTo>
                    <a:cubicBezTo>
                      <a:pt x="0" y="1123"/>
                      <a:pt x="3" y="1120"/>
                      <a:pt x="7" y="1120"/>
                    </a:cubicBezTo>
                    <a:cubicBezTo>
                      <a:pt x="10" y="1120"/>
                      <a:pt x="13" y="1123"/>
                      <a:pt x="13" y="1127"/>
                    </a:cubicBezTo>
                    <a:lnTo>
                      <a:pt x="13" y="1167"/>
                    </a:lnTo>
                    <a:cubicBezTo>
                      <a:pt x="13" y="1170"/>
                      <a:pt x="10" y="1173"/>
                      <a:pt x="7" y="1173"/>
                    </a:cubicBezTo>
                    <a:cubicBezTo>
                      <a:pt x="3" y="1173"/>
                      <a:pt x="0" y="1170"/>
                      <a:pt x="0" y="1167"/>
                    </a:cubicBezTo>
                    <a:close/>
                    <a:moveTo>
                      <a:pt x="0" y="1087"/>
                    </a:moveTo>
                    <a:lnTo>
                      <a:pt x="0" y="1047"/>
                    </a:lnTo>
                    <a:cubicBezTo>
                      <a:pt x="0" y="1043"/>
                      <a:pt x="3" y="1040"/>
                      <a:pt x="7" y="1040"/>
                    </a:cubicBezTo>
                    <a:cubicBezTo>
                      <a:pt x="10" y="1040"/>
                      <a:pt x="13" y="1043"/>
                      <a:pt x="13" y="1047"/>
                    </a:cubicBezTo>
                    <a:lnTo>
                      <a:pt x="13" y="1087"/>
                    </a:lnTo>
                    <a:cubicBezTo>
                      <a:pt x="13" y="1090"/>
                      <a:pt x="10" y="1093"/>
                      <a:pt x="7" y="1093"/>
                    </a:cubicBezTo>
                    <a:cubicBezTo>
                      <a:pt x="3" y="1093"/>
                      <a:pt x="0" y="1090"/>
                      <a:pt x="0" y="1087"/>
                    </a:cubicBezTo>
                    <a:close/>
                    <a:moveTo>
                      <a:pt x="0" y="1007"/>
                    </a:moveTo>
                    <a:lnTo>
                      <a:pt x="0" y="967"/>
                    </a:lnTo>
                    <a:cubicBezTo>
                      <a:pt x="0" y="963"/>
                      <a:pt x="3" y="960"/>
                      <a:pt x="7" y="960"/>
                    </a:cubicBezTo>
                    <a:cubicBezTo>
                      <a:pt x="10" y="960"/>
                      <a:pt x="13" y="963"/>
                      <a:pt x="13" y="967"/>
                    </a:cubicBezTo>
                    <a:lnTo>
                      <a:pt x="13" y="1007"/>
                    </a:lnTo>
                    <a:cubicBezTo>
                      <a:pt x="13" y="1010"/>
                      <a:pt x="10" y="1013"/>
                      <a:pt x="7" y="1013"/>
                    </a:cubicBezTo>
                    <a:cubicBezTo>
                      <a:pt x="3" y="1013"/>
                      <a:pt x="0" y="1010"/>
                      <a:pt x="0" y="1007"/>
                    </a:cubicBezTo>
                    <a:close/>
                    <a:moveTo>
                      <a:pt x="0" y="927"/>
                    </a:moveTo>
                    <a:lnTo>
                      <a:pt x="0" y="887"/>
                    </a:lnTo>
                    <a:cubicBezTo>
                      <a:pt x="0" y="883"/>
                      <a:pt x="3" y="880"/>
                      <a:pt x="7" y="880"/>
                    </a:cubicBezTo>
                    <a:cubicBezTo>
                      <a:pt x="10" y="880"/>
                      <a:pt x="13" y="883"/>
                      <a:pt x="13" y="887"/>
                    </a:cubicBezTo>
                    <a:lnTo>
                      <a:pt x="13" y="927"/>
                    </a:lnTo>
                    <a:cubicBezTo>
                      <a:pt x="13" y="930"/>
                      <a:pt x="10" y="933"/>
                      <a:pt x="7" y="933"/>
                    </a:cubicBezTo>
                    <a:cubicBezTo>
                      <a:pt x="3" y="933"/>
                      <a:pt x="0" y="930"/>
                      <a:pt x="0" y="927"/>
                    </a:cubicBezTo>
                    <a:close/>
                    <a:moveTo>
                      <a:pt x="0" y="847"/>
                    </a:moveTo>
                    <a:lnTo>
                      <a:pt x="0" y="807"/>
                    </a:lnTo>
                    <a:cubicBezTo>
                      <a:pt x="0" y="803"/>
                      <a:pt x="3" y="800"/>
                      <a:pt x="7" y="800"/>
                    </a:cubicBezTo>
                    <a:cubicBezTo>
                      <a:pt x="10" y="800"/>
                      <a:pt x="13" y="803"/>
                      <a:pt x="13" y="807"/>
                    </a:cubicBezTo>
                    <a:lnTo>
                      <a:pt x="13" y="847"/>
                    </a:lnTo>
                    <a:cubicBezTo>
                      <a:pt x="13" y="850"/>
                      <a:pt x="10" y="853"/>
                      <a:pt x="7" y="853"/>
                    </a:cubicBezTo>
                    <a:cubicBezTo>
                      <a:pt x="3" y="853"/>
                      <a:pt x="0" y="850"/>
                      <a:pt x="0" y="847"/>
                    </a:cubicBezTo>
                    <a:close/>
                    <a:moveTo>
                      <a:pt x="0" y="767"/>
                    </a:moveTo>
                    <a:lnTo>
                      <a:pt x="0" y="727"/>
                    </a:lnTo>
                    <a:cubicBezTo>
                      <a:pt x="0" y="723"/>
                      <a:pt x="3" y="720"/>
                      <a:pt x="7" y="720"/>
                    </a:cubicBezTo>
                    <a:cubicBezTo>
                      <a:pt x="10" y="720"/>
                      <a:pt x="13" y="723"/>
                      <a:pt x="13" y="727"/>
                    </a:cubicBezTo>
                    <a:lnTo>
                      <a:pt x="13" y="767"/>
                    </a:lnTo>
                    <a:cubicBezTo>
                      <a:pt x="13" y="770"/>
                      <a:pt x="10" y="773"/>
                      <a:pt x="7" y="773"/>
                    </a:cubicBezTo>
                    <a:cubicBezTo>
                      <a:pt x="3" y="773"/>
                      <a:pt x="0" y="770"/>
                      <a:pt x="0" y="767"/>
                    </a:cubicBezTo>
                    <a:close/>
                    <a:moveTo>
                      <a:pt x="0" y="687"/>
                    </a:moveTo>
                    <a:lnTo>
                      <a:pt x="0" y="647"/>
                    </a:lnTo>
                    <a:cubicBezTo>
                      <a:pt x="0" y="643"/>
                      <a:pt x="3" y="640"/>
                      <a:pt x="7" y="640"/>
                    </a:cubicBezTo>
                    <a:cubicBezTo>
                      <a:pt x="10" y="640"/>
                      <a:pt x="13" y="643"/>
                      <a:pt x="13" y="647"/>
                    </a:cubicBezTo>
                    <a:lnTo>
                      <a:pt x="13" y="687"/>
                    </a:lnTo>
                    <a:cubicBezTo>
                      <a:pt x="13" y="690"/>
                      <a:pt x="10" y="693"/>
                      <a:pt x="7" y="693"/>
                    </a:cubicBezTo>
                    <a:cubicBezTo>
                      <a:pt x="3" y="693"/>
                      <a:pt x="0" y="690"/>
                      <a:pt x="0" y="687"/>
                    </a:cubicBezTo>
                    <a:close/>
                    <a:moveTo>
                      <a:pt x="0" y="607"/>
                    </a:moveTo>
                    <a:lnTo>
                      <a:pt x="0" y="567"/>
                    </a:lnTo>
                    <a:cubicBezTo>
                      <a:pt x="0" y="563"/>
                      <a:pt x="3" y="560"/>
                      <a:pt x="7" y="560"/>
                    </a:cubicBezTo>
                    <a:cubicBezTo>
                      <a:pt x="10" y="560"/>
                      <a:pt x="13" y="563"/>
                      <a:pt x="13" y="567"/>
                    </a:cubicBezTo>
                    <a:lnTo>
                      <a:pt x="13" y="607"/>
                    </a:lnTo>
                    <a:cubicBezTo>
                      <a:pt x="13" y="610"/>
                      <a:pt x="10" y="613"/>
                      <a:pt x="7" y="613"/>
                    </a:cubicBezTo>
                    <a:cubicBezTo>
                      <a:pt x="3" y="613"/>
                      <a:pt x="0" y="610"/>
                      <a:pt x="0" y="607"/>
                    </a:cubicBezTo>
                    <a:close/>
                    <a:moveTo>
                      <a:pt x="0" y="527"/>
                    </a:moveTo>
                    <a:lnTo>
                      <a:pt x="0" y="487"/>
                    </a:lnTo>
                    <a:cubicBezTo>
                      <a:pt x="0" y="483"/>
                      <a:pt x="3" y="480"/>
                      <a:pt x="7" y="480"/>
                    </a:cubicBezTo>
                    <a:cubicBezTo>
                      <a:pt x="10" y="480"/>
                      <a:pt x="13" y="483"/>
                      <a:pt x="13" y="487"/>
                    </a:cubicBezTo>
                    <a:lnTo>
                      <a:pt x="13" y="527"/>
                    </a:lnTo>
                    <a:cubicBezTo>
                      <a:pt x="13" y="530"/>
                      <a:pt x="10" y="533"/>
                      <a:pt x="7" y="533"/>
                    </a:cubicBezTo>
                    <a:cubicBezTo>
                      <a:pt x="3" y="533"/>
                      <a:pt x="0" y="530"/>
                      <a:pt x="0" y="527"/>
                    </a:cubicBezTo>
                    <a:close/>
                    <a:moveTo>
                      <a:pt x="0" y="447"/>
                    </a:moveTo>
                    <a:lnTo>
                      <a:pt x="0" y="407"/>
                    </a:lnTo>
                    <a:cubicBezTo>
                      <a:pt x="0" y="403"/>
                      <a:pt x="3" y="400"/>
                      <a:pt x="7" y="400"/>
                    </a:cubicBezTo>
                    <a:cubicBezTo>
                      <a:pt x="10" y="400"/>
                      <a:pt x="13" y="403"/>
                      <a:pt x="13" y="407"/>
                    </a:cubicBezTo>
                    <a:lnTo>
                      <a:pt x="13" y="447"/>
                    </a:lnTo>
                    <a:cubicBezTo>
                      <a:pt x="13" y="450"/>
                      <a:pt x="10" y="453"/>
                      <a:pt x="7" y="453"/>
                    </a:cubicBezTo>
                    <a:cubicBezTo>
                      <a:pt x="3" y="453"/>
                      <a:pt x="0" y="450"/>
                      <a:pt x="0" y="447"/>
                    </a:cubicBezTo>
                    <a:close/>
                    <a:moveTo>
                      <a:pt x="0" y="367"/>
                    </a:moveTo>
                    <a:lnTo>
                      <a:pt x="0" y="327"/>
                    </a:lnTo>
                    <a:cubicBezTo>
                      <a:pt x="0" y="323"/>
                      <a:pt x="3" y="320"/>
                      <a:pt x="7" y="320"/>
                    </a:cubicBezTo>
                    <a:cubicBezTo>
                      <a:pt x="10" y="320"/>
                      <a:pt x="13" y="323"/>
                      <a:pt x="13" y="327"/>
                    </a:cubicBezTo>
                    <a:lnTo>
                      <a:pt x="13" y="367"/>
                    </a:lnTo>
                    <a:cubicBezTo>
                      <a:pt x="13" y="370"/>
                      <a:pt x="10" y="373"/>
                      <a:pt x="7" y="373"/>
                    </a:cubicBezTo>
                    <a:cubicBezTo>
                      <a:pt x="3" y="373"/>
                      <a:pt x="0" y="370"/>
                      <a:pt x="0" y="367"/>
                    </a:cubicBezTo>
                    <a:close/>
                    <a:moveTo>
                      <a:pt x="0" y="287"/>
                    </a:moveTo>
                    <a:lnTo>
                      <a:pt x="0" y="247"/>
                    </a:lnTo>
                    <a:cubicBezTo>
                      <a:pt x="0" y="243"/>
                      <a:pt x="3" y="240"/>
                      <a:pt x="7" y="240"/>
                    </a:cubicBezTo>
                    <a:cubicBezTo>
                      <a:pt x="10" y="240"/>
                      <a:pt x="13" y="243"/>
                      <a:pt x="13" y="247"/>
                    </a:cubicBezTo>
                    <a:lnTo>
                      <a:pt x="13" y="287"/>
                    </a:lnTo>
                    <a:cubicBezTo>
                      <a:pt x="13" y="290"/>
                      <a:pt x="10" y="293"/>
                      <a:pt x="7" y="293"/>
                    </a:cubicBezTo>
                    <a:cubicBezTo>
                      <a:pt x="3" y="293"/>
                      <a:pt x="0" y="290"/>
                      <a:pt x="0" y="287"/>
                    </a:cubicBezTo>
                    <a:close/>
                    <a:moveTo>
                      <a:pt x="0" y="207"/>
                    </a:moveTo>
                    <a:lnTo>
                      <a:pt x="0" y="167"/>
                    </a:lnTo>
                    <a:cubicBezTo>
                      <a:pt x="0" y="163"/>
                      <a:pt x="3" y="160"/>
                      <a:pt x="7" y="160"/>
                    </a:cubicBezTo>
                    <a:cubicBezTo>
                      <a:pt x="10" y="160"/>
                      <a:pt x="13" y="163"/>
                      <a:pt x="13" y="167"/>
                    </a:cubicBezTo>
                    <a:lnTo>
                      <a:pt x="13" y="207"/>
                    </a:lnTo>
                    <a:cubicBezTo>
                      <a:pt x="13" y="210"/>
                      <a:pt x="10" y="213"/>
                      <a:pt x="7" y="213"/>
                    </a:cubicBezTo>
                    <a:cubicBezTo>
                      <a:pt x="3" y="213"/>
                      <a:pt x="0" y="210"/>
                      <a:pt x="0" y="207"/>
                    </a:cubicBezTo>
                    <a:close/>
                    <a:moveTo>
                      <a:pt x="0" y="127"/>
                    </a:moveTo>
                    <a:lnTo>
                      <a:pt x="0" y="87"/>
                    </a:lnTo>
                    <a:cubicBezTo>
                      <a:pt x="0" y="83"/>
                      <a:pt x="3" y="80"/>
                      <a:pt x="7" y="80"/>
                    </a:cubicBezTo>
                    <a:cubicBezTo>
                      <a:pt x="10" y="80"/>
                      <a:pt x="13" y="83"/>
                      <a:pt x="13" y="87"/>
                    </a:cubicBezTo>
                    <a:lnTo>
                      <a:pt x="13" y="127"/>
                    </a:lnTo>
                    <a:cubicBezTo>
                      <a:pt x="13" y="130"/>
                      <a:pt x="10" y="133"/>
                      <a:pt x="7" y="133"/>
                    </a:cubicBezTo>
                    <a:cubicBezTo>
                      <a:pt x="3" y="133"/>
                      <a:pt x="0" y="130"/>
                      <a:pt x="0" y="127"/>
                    </a:cubicBezTo>
                    <a:close/>
                    <a:moveTo>
                      <a:pt x="0" y="47"/>
                    </a:moveTo>
                    <a:lnTo>
                      <a:pt x="0" y="7"/>
                    </a:lnTo>
                    <a:cubicBezTo>
                      <a:pt x="0" y="3"/>
                      <a:pt x="3" y="0"/>
                      <a:pt x="7" y="0"/>
                    </a:cubicBezTo>
                    <a:lnTo>
                      <a:pt x="7" y="0"/>
                    </a:lnTo>
                    <a:cubicBezTo>
                      <a:pt x="10" y="0"/>
                      <a:pt x="13" y="3"/>
                      <a:pt x="13" y="7"/>
                    </a:cubicBezTo>
                    <a:cubicBezTo>
                      <a:pt x="13" y="10"/>
                      <a:pt x="10" y="13"/>
                      <a:pt x="7" y="13"/>
                    </a:cubicBezTo>
                    <a:lnTo>
                      <a:pt x="7" y="13"/>
                    </a:lnTo>
                    <a:lnTo>
                      <a:pt x="13" y="7"/>
                    </a:lnTo>
                    <a:lnTo>
                      <a:pt x="13" y="47"/>
                    </a:lnTo>
                    <a:cubicBezTo>
                      <a:pt x="13" y="50"/>
                      <a:pt x="10" y="53"/>
                      <a:pt x="7" y="53"/>
                    </a:cubicBezTo>
                    <a:cubicBezTo>
                      <a:pt x="3" y="53"/>
                      <a:pt x="0" y="50"/>
                      <a:pt x="0" y="47"/>
                    </a:cubicBezTo>
                    <a:close/>
                    <a:moveTo>
                      <a:pt x="47" y="0"/>
                    </a:moveTo>
                    <a:lnTo>
                      <a:pt x="87" y="0"/>
                    </a:lnTo>
                    <a:cubicBezTo>
                      <a:pt x="90" y="0"/>
                      <a:pt x="93" y="3"/>
                      <a:pt x="93" y="7"/>
                    </a:cubicBezTo>
                    <a:cubicBezTo>
                      <a:pt x="93" y="10"/>
                      <a:pt x="90" y="13"/>
                      <a:pt x="87" y="13"/>
                    </a:cubicBezTo>
                    <a:lnTo>
                      <a:pt x="47" y="13"/>
                    </a:lnTo>
                    <a:cubicBezTo>
                      <a:pt x="43" y="13"/>
                      <a:pt x="40" y="10"/>
                      <a:pt x="40" y="7"/>
                    </a:cubicBezTo>
                    <a:cubicBezTo>
                      <a:pt x="40" y="3"/>
                      <a:pt x="43" y="0"/>
                      <a:pt x="47" y="0"/>
                    </a:cubicBezTo>
                    <a:close/>
                    <a:moveTo>
                      <a:pt x="127" y="0"/>
                    </a:moveTo>
                    <a:lnTo>
                      <a:pt x="167" y="0"/>
                    </a:lnTo>
                    <a:cubicBezTo>
                      <a:pt x="170" y="0"/>
                      <a:pt x="173" y="3"/>
                      <a:pt x="173" y="7"/>
                    </a:cubicBezTo>
                    <a:cubicBezTo>
                      <a:pt x="173" y="10"/>
                      <a:pt x="170" y="13"/>
                      <a:pt x="167" y="13"/>
                    </a:cubicBezTo>
                    <a:lnTo>
                      <a:pt x="127" y="13"/>
                    </a:lnTo>
                    <a:cubicBezTo>
                      <a:pt x="123" y="13"/>
                      <a:pt x="120" y="10"/>
                      <a:pt x="120" y="7"/>
                    </a:cubicBezTo>
                    <a:cubicBezTo>
                      <a:pt x="120" y="3"/>
                      <a:pt x="123" y="0"/>
                      <a:pt x="127" y="0"/>
                    </a:cubicBezTo>
                    <a:close/>
                    <a:moveTo>
                      <a:pt x="207" y="0"/>
                    </a:moveTo>
                    <a:lnTo>
                      <a:pt x="247" y="0"/>
                    </a:lnTo>
                    <a:cubicBezTo>
                      <a:pt x="250" y="0"/>
                      <a:pt x="253" y="3"/>
                      <a:pt x="253" y="7"/>
                    </a:cubicBezTo>
                    <a:cubicBezTo>
                      <a:pt x="253" y="10"/>
                      <a:pt x="250" y="13"/>
                      <a:pt x="247" y="13"/>
                    </a:cubicBezTo>
                    <a:lnTo>
                      <a:pt x="207" y="13"/>
                    </a:lnTo>
                    <a:cubicBezTo>
                      <a:pt x="203" y="13"/>
                      <a:pt x="200" y="10"/>
                      <a:pt x="200" y="7"/>
                    </a:cubicBezTo>
                    <a:cubicBezTo>
                      <a:pt x="200" y="3"/>
                      <a:pt x="203" y="0"/>
                      <a:pt x="207" y="0"/>
                    </a:cubicBezTo>
                    <a:close/>
                    <a:moveTo>
                      <a:pt x="287" y="0"/>
                    </a:moveTo>
                    <a:lnTo>
                      <a:pt x="327" y="0"/>
                    </a:lnTo>
                    <a:cubicBezTo>
                      <a:pt x="330" y="0"/>
                      <a:pt x="333" y="3"/>
                      <a:pt x="333" y="7"/>
                    </a:cubicBezTo>
                    <a:cubicBezTo>
                      <a:pt x="333" y="10"/>
                      <a:pt x="330" y="13"/>
                      <a:pt x="327" y="13"/>
                    </a:cubicBezTo>
                    <a:lnTo>
                      <a:pt x="287" y="13"/>
                    </a:lnTo>
                    <a:cubicBezTo>
                      <a:pt x="283" y="13"/>
                      <a:pt x="280" y="10"/>
                      <a:pt x="280" y="7"/>
                    </a:cubicBezTo>
                    <a:cubicBezTo>
                      <a:pt x="280" y="3"/>
                      <a:pt x="283" y="0"/>
                      <a:pt x="287" y="0"/>
                    </a:cubicBezTo>
                    <a:close/>
                    <a:moveTo>
                      <a:pt x="367" y="0"/>
                    </a:moveTo>
                    <a:lnTo>
                      <a:pt x="407" y="0"/>
                    </a:lnTo>
                    <a:cubicBezTo>
                      <a:pt x="410" y="0"/>
                      <a:pt x="413" y="3"/>
                      <a:pt x="413" y="7"/>
                    </a:cubicBezTo>
                    <a:cubicBezTo>
                      <a:pt x="413" y="10"/>
                      <a:pt x="410" y="13"/>
                      <a:pt x="407" y="13"/>
                    </a:cubicBezTo>
                    <a:lnTo>
                      <a:pt x="367" y="13"/>
                    </a:lnTo>
                    <a:cubicBezTo>
                      <a:pt x="363" y="13"/>
                      <a:pt x="360" y="10"/>
                      <a:pt x="360" y="7"/>
                    </a:cubicBezTo>
                    <a:cubicBezTo>
                      <a:pt x="360" y="3"/>
                      <a:pt x="363" y="0"/>
                      <a:pt x="367" y="0"/>
                    </a:cubicBezTo>
                    <a:close/>
                    <a:moveTo>
                      <a:pt x="447" y="0"/>
                    </a:moveTo>
                    <a:lnTo>
                      <a:pt x="487" y="0"/>
                    </a:lnTo>
                    <a:cubicBezTo>
                      <a:pt x="490" y="0"/>
                      <a:pt x="493" y="3"/>
                      <a:pt x="493" y="7"/>
                    </a:cubicBezTo>
                    <a:cubicBezTo>
                      <a:pt x="493" y="10"/>
                      <a:pt x="490" y="13"/>
                      <a:pt x="487" y="13"/>
                    </a:cubicBezTo>
                    <a:lnTo>
                      <a:pt x="447" y="13"/>
                    </a:lnTo>
                    <a:cubicBezTo>
                      <a:pt x="443" y="13"/>
                      <a:pt x="440" y="10"/>
                      <a:pt x="440" y="7"/>
                    </a:cubicBezTo>
                    <a:cubicBezTo>
                      <a:pt x="440" y="3"/>
                      <a:pt x="443" y="0"/>
                      <a:pt x="447" y="0"/>
                    </a:cubicBezTo>
                    <a:close/>
                    <a:moveTo>
                      <a:pt x="527" y="0"/>
                    </a:moveTo>
                    <a:lnTo>
                      <a:pt x="567" y="0"/>
                    </a:lnTo>
                    <a:cubicBezTo>
                      <a:pt x="570" y="0"/>
                      <a:pt x="573" y="3"/>
                      <a:pt x="573" y="7"/>
                    </a:cubicBezTo>
                    <a:cubicBezTo>
                      <a:pt x="573" y="10"/>
                      <a:pt x="570" y="13"/>
                      <a:pt x="567" y="13"/>
                    </a:cubicBezTo>
                    <a:lnTo>
                      <a:pt x="527" y="13"/>
                    </a:lnTo>
                    <a:cubicBezTo>
                      <a:pt x="523" y="13"/>
                      <a:pt x="520" y="10"/>
                      <a:pt x="520" y="7"/>
                    </a:cubicBezTo>
                    <a:cubicBezTo>
                      <a:pt x="520" y="3"/>
                      <a:pt x="523" y="0"/>
                      <a:pt x="527" y="0"/>
                    </a:cubicBezTo>
                    <a:close/>
                    <a:moveTo>
                      <a:pt x="607" y="0"/>
                    </a:moveTo>
                    <a:lnTo>
                      <a:pt x="647" y="0"/>
                    </a:lnTo>
                    <a:cubicBezTo>
                      <a:pt x="650" y="0"/>
                      <a:pt x="653" y="3"/>
                      <a:pt x="653" y="7"/>
                    </a:cubicBezTo>
                    <a:cubicBezTo>
                      <a:pt x="653" y="10"/>
                      <a:pt x="650" y="13"/>
                      <a:pt x="647" y="13"/>
                    </a:cubicBezTo>
                    <a:lnTo>
                      <a:pt x="607" y="13"/>
                    </a:lnTo>
                    <a:cubicBezTo>
                      <a:pt x="603" y="13"/>
                      <a:pt x="600" y="10"/>
                      <a:pt x="600" y="7"/>
                    </a:cubicBezTo>
                    <a:cubicBezTo>
                      <a:pt x="600" y="3"/>
                      <a:pt x="603" y="0"/>
                      <a:pt x="607" y="0"/>
                    </a:cubicBezTo>
                    <a:close/>
                    <a:moveTo>
                      <a:pt x="687" y="0"/>
                    </a:moveTo>
                    <a:lnTo>
                      <a:pt x="727" y="0"/>
                    </a:lnTo>
                    <a:cubicBezTo>
                      <a:pt x="730" y="0"/>
                      <a:pt x="733" y="3"/>
                      <a:pt x="733" y="7"/>
                    </a:cubicBezTo>
                    <a:cubicBezTo>
                      <a:pt x="733" y="10"/>
                      <a:pt x="730" y="13"/>
                      <a:pt x="727" y="13"/>
                    </a:cubicBezTo>
                    <a:lnTo>
                      <a:pt x="687" y="13"/>
                    </a:lnTo>
                    <a:cubicBezTo>
                      <a:pt x="683" y="13"/>
                      <a:pt x="680" y="10"/>
                      <a:pt x="680" y="7"/>
                    </a:cubicBezTo>
                    <a:cubicBezTo>
                      <a:pt x="680" y="3"/>
                      <a:pt x="683" y="0"/>
                      <a:pt x="687" y="0"/>
                    </a:cubicBezTo>
                    <a:close/>
                    <a:moveTo>
                      <a:pt x="767" y="0"/>
                    </a:moveTo>
                    <a:lnTo>
                      <a:pt x="807" y="0"/>
                    </a:lnTo>
                    <a:cubicBezTo>
                      <a:pt x="810" y="0"/>
                      <a:pt x="813" y="3"/>
                      <a:pt x="813" y="7"/>
                    </a:cubicBezTo>
                    <a:cubicBezTo>
                      <a:pt x="813" y="10"/>
                      <a:pt x="810" y="13"/>
                      <a:pt x="807" y="13"/>
                    </a:cubicBezTo>
                    <a:lnTo>
                      <a:pt x="767" y="13"/>
                    </a:lnTo>
                    <a:cubicBezTo>
                      <a:pt x="763" y="13"/>
                      <a:pt x="760" y="10"/>
                      <a:pt x="760" y="7"/>
                    </a:cubicBezTo>
                    <a:cubicBezTo>
                      <a:pt x="760" y="3"/>
                      <a:pt x="763" y="0"/>
                      <a:pt x="767" y="0"/>
                    </a:cubicBezTo>
                    <a:close/>
                    <a:moveTo>
                      <a:pt x="847" y="0"/>
                    </a:moveTo>
                    <a:lnTo>
                      <a:pt x="887" y="0"/>
                    </a:lnTo>
                    <a:cubicBezTo>
                      <a:pt x="890" y="0"/>
                      <a:pt x="893" y="3"/>
                      <a:pt x="893" y="7"/>
                    </a:cubicBezTo>
                    <a:cubicBezTo>
                      <a:pt x="893" y="10"/>
                      <a:pt x="890" y="13"/>
                      <a:pt x="887" y="13"/>
                    </a:cubicBezTo>
                    <a:lnTo>
                      <a:pt x="847" y="13"/>
                    </a:lnTo>
                    <a:cubicBezTo>
                      <a:pt x="843" y="13"/>
                      <a:pt x="840" y="10"/>
                      <a:pt x="840" y="7"/>
                    </a:cubicBezTo>
                    <a:cubicBezTo>
                      <a:pt x="840" y="3"/>
                      <a:pt x="843" y="0"/>
                      <a:pt x="847" y="0"/>
                    </a:cubicBezTo>
                    <a:close/>
                    <a:moveTo>
                      <a:pt x="927" y="0"/>
                    </a:moveTo>
                    <a:lnTo>
                      <a:pt x="967" y="0"/>
                    </a:lnTo>
                    <a:cubicBezTo>
                      <a:pt x="970" y="0"/>
                      <a:pt x="973" y="3"/>
                      <a:pt x="973" y="7"/>
                    </a:cubicBezTo>
                    <a:cubicBezTo>
                      <a:pt x="973" y="10"/>
                      <a:pt x="970" y="13"/>
                      <a:pt x="967" y="13"/>
                    </a:cubicBezTo>
                    <a:lnTo>
                      <a:pt x="927" y="13"/>
                    </a:lnTo>
                    <a:cubicBezTo>
                      <a:pt x="923" y="13"/>
                      <a:pt x="920" y="10"/>
                      <a:pt x="920" y="7"/>
                    </a:cubicBezTo>
                    <a:cubicBezTo>
                      <a:pt x="920" y="3"/>
                      <a:pt x="923" y="0"/>
                      <a:pt x="927" y="0"/>
                    </a:cubicBezTo>
                    <a:close/>
                    <a:moveTo>
                      <a:pt x="1007" y="0"/>
                    </a:moveTo>
                    <a:lnTo>
                      <a:pt x="1047" y="0"/>
                    </a:lnTo>
                    <a:cubicBezTo>
                      <a:pt x="1050" y="0"/>
                      <a:pt x="1053" y="3"/>
                      <a:pt x="1053" y="7"/>
                    </a:cubicBezTo>
                    <a:cubicBezTo>
                      <a:pt x="1053" y="10"/>
                      <a:pt x="1050" y="13"/>
                      <a:pt x="1047" y="13"/>
                    </a:cubicBezTo>
                    <a:lnTo>
                      <a:pt x="1007" y="13"/>
                    </a:lnTo>
                    <a:cubicBezTo>
                      <a:pt x="1003" y="13"/>
                      <a:pt x="1000" y="10"/>
                      <a:pt x="1000" y="7"/>
                    </a:cubicBezTo>
                    <a:cubicBezTo>
                      <a:pt x="1000" y="3"/>
                      <a:pt x="1003" y="0"/>
                      <a:pt x="1007" y="0"/>
                    </a:cubicBezTo>
                    <a:close/>
                    <a:moveTo>
                      <a:pt x="1087" y="0"/>
                    </a:moveTo>
                    <a:lnTo>
                      <a:pt x="1127" y="0"/>
                    </a:lnTo>
                    <a:cubicBezTo>
                      <a:pt x="1130" y="0"/>
                      <a:pt x="1133" y="3"/>
                      <a:pt x="1133" y="7"/>
                    </a:cubicBezTo>
                    <a:cubicBezTo>
                      <a:pt x="1133" y="10"/>
                      <a:pt x="1130" y="13"/>
                      <a:pt x="1127" y="13"/>
                    </a:cubicBezTo>
                    <a:lnTo>
                      <a:pt x="1087" y="13"/>
                    </a:lnTo>
                    <a:cubicBezTo>
                      <a:pt x="1083" y="13"/>
                      <a:pt x="1080" y="10"/>
                      <a:pt x="1080" y="7"/>
                    </a:cubicBezTo>
                    <a:cubicBezTo>
                      <a:pt x="1080" y="3"/>
                      <a:pt x="1083" y="0"/>
                      <a:pt x="1087" y="0"/>
                    </a:cubicBezTo>
                    <a:close/>
                    <a:moveTo>
                      <a:pt x="1167" y="0"/>
                    </a:moveTo>
                    <a:lnTo>
                      <a:pt x="1207" y="0"/>
                    </a:lnTo>
                    <a:cubicBezTo>
                      <a:pt x="1210" y="0"/>
                      <a:pt x="1213" y="3"/>
                      <a:pt x="1213" y="7"/>
                    </a:cubicBezTo>
                    <a:cubicBezTo>
                      <a:pt x="1213" y="10"/>
                      <a:pt x="1210" y="13"/>
                      <a:pt x="1207" y="13"/>
                    </a:cubicBezTo>
                    <a:lnTo>
                      <a:pt x="1167" y="13"/>
                    </a:lnTo>
                    <a:cubicBezTo>
                      <a:pt x="1163" y="13"/>
                      <a:pt x="1160" y="10"/>
                      <a:pt x="1160" y="7"/>
                    </a:cubicBezTo>
                    <a:cubicBezTo>
                      <a:pt x="1160" y="3"/>
                      <a:pt x="1163" y="0"/>
                      <a:pt x="1167" y="0"/>
                    </a:cubicBezTo>
                    <a:close/>
                    <a:moveTo>
                      <a:pt x="1247" y="0"/>
                    </a:moveTo>
                    <a:lnTo>
                      <a:pt x="1287" y="0"/>
                    </a:lnTo>
                    <a:cubicBezTo>
                      <a:pt x="1290" y="0"/>
                      <a:pt x="1293" y="3"/>
                      <a:pt x="1293" y="7"/>
                    </a:cubicBezTo>
                    <a:cubicBezTo>
                      <a:pt x="1293" y="10"/>
                      <a:pt x="1290" y="13"/>
                      <a:pt x="1287" y="13"/>
                    </a:cubicBezTo>
                    <a:lnTo>
                      <a:pt x="1247" y="13"/>
                    </a:lnTo>
                    <a:cubicBezTo>
                      <a:pt x="1243" y="13"/>
                      <a:pt x="1240" y="10"/>
                      <a:pt x="1240" y="7"/>
                    </a:cubicBezTo>
                    <a:cubicBezTo>
                      <a:pt x="1240" y="3"/>
                      <a:pt x="1243" y="0"/>
                      <a:pt x="1247" y="0"/>
                    </a:cubicBezTo>
                    <a:close/>
                    <a:moveTo>
                      <a:pt x="1327" y="0"/>
                    </a:moveTo>
                    <a:lnTo>
                      <a:pt x="1367" y="0"/>
                    </a:lnTo>
                    <a:cubicBezTo>
                      <a:pt x="1370" y="0"/>
                      <a:pt x="1373" y="3"/>
                      <a:pt x="1373" y="7"/>
                    </a:cubicBezTo>
                    <a:cubicBezTo>
                      <a:pt x="1373" y="10"/>
                      <a:pt x="1370" y="13"/>
                      <a:pt x="1367" y="13"/>
                    </a:cubicBezTo>
                    <a:lnTo>
                      <a:pt x="1327" y="13"/>
                    </a:lnTo>
                    <a:cubicBezTo>
                      <a:pt x="1323" y="13"/>
                      <a:pt x="1320" y="10"/>
                      <a:pt x="1320" y="7"/>
                    </a:cubicBezTo>
                    <a:cubicBezTo>
                      <a:pt x="1320" y="3"/>
                      <a:pt x="1323" y="0"/>
                      <a:pt x="1327" y="0"/>
                    </a:cubicBezTo>
                    <a:close/>
                    <a:moveTo>
                      <a:pt x="1407" y="0"/>
                    </a:moveTo>
                    <a:lnTo>
                      <a:pt x="1447" y="0"/>
                    </a:lnTo>
                    <a:cubicBezTo>
                      <a:pt x="1450" y="0"/>
                      <a:pt x="1453" y="3"/>
                      <a:pt x="1453" y="7"/>
                    </a:cubicBezTo>
                    <a:cubicBezTo>
                      <a:pt x="1453" y="10"/>
                      <a:pt x="1450" y="13"/>
                      <a:pt x="1447" y="13"/>
                    </a:cubicBezTo>
                    <a:lnTo>
                      <a:pt x="1407" y="13"/>
                    </a:lnTo>
                    <a:cubicBezTo>
                      <a:pt x="1403" y="13"/>
                      <a:pt x="1400" y="10"/>
                      <a:pt x="1400" y="7"/>
                    </a:cubicBezTo>
                    <a:cubicBezTo>
                      <a:pt x="1400" y="3"/>
                      <a:pt x="1403" y="0"/>
                      <a:pt x="1407" y="0"/>
                    </a:cubicBezTo>
                    <a:close/>
                    <a:moveTo>
                      <a:pt x="1487" y="0"/>
                    </a:moveTo>
                    <a:lnTo>
                      <a:pt x="1527" y="0"/>
                    </a:lnTo>
                    <a:cubicBezTo>
                      <a:pt x="1530" y="0"/>
                      <a:pt x="1533" y="3"/>
                      <a:pt x="1533" y="7"/>
                    </a:cubicBezTo>
                    <a:cubicBezTo>
                      <a:pt x="1533" y="10"/>
                      <a:pt x="1530" y="13"/>
                      <a:pt x="1527" y="13"/>
                    </a:cubicBezTo>
                    <a:lnTo>
                      <a:pt x="1487" y="13"/>
                    </a:lnTo>
                    <a:cubicBezTo>
                      <a:pt x="1483" y="13"/>
                      <a:pt x="1480" y="10"/>
                      <a:pt x="1480" y="7"/>
                    </a:cubicBezTo>
                    <a:cubicBezTo>
                      <a:pt x="1480" y="3"/>
                      <a:pt x="1483" y="0"/>
                      <a:pt x="1487" y="0"/>
                    </a:cubicBezTo>
                    <a:close/>
                    <a:moveTo>
                      <a:pt x="1567" y="0"/>
                    </a:moveTo>
                    <a:lnTo>
                      <a:pt x="1607" y="0"/>
                    </a:lnTo>
                    <a:cubicBezTo>
                      <a:pt x="1610" y="0"/>
                      <a:pt x="1613" y="3"/>
                      <a:pt x="1613" y="7"/>
                    </a:cubicBezTo>
                    <a:cubicBezTo>
                      <a:pt x="1613" y="10"/>
                      <a:pt x="1610" y="13"/>
                      <a:pt x="1607" y="13"/>
                    </a:cubicBezTo>
                    <a:lnTo>
                      <a:pt x="1567" y="13"/>
                    </a:lnTo>
                    <a:cubicBezTo>
                      <a:pt x="1563" y="13"/>
                      <a:pt x="1560" y="10"/>
                      <a:pt x="1560" y="7"/>
                    </a:cubicBezTo>
                    <a:cubicBezTo>
                      <a:pt x="1560" y="3"/>
                      <a:pt x="1563" y="0"/>
                      <a:pt x="1567" y="0"/>
                    </a:cubicBezTo>
                    <a:close/>
                    <a:moveTo>
                      <a:pt x="1647" y="0"/>
                    </a:moveTo>
                    <a:lnTo>
                      <a:pt x="1687" y="0"/>
                    </a:lnTo>
                    <a:cubicBezTo>
                      <a:pt x="1690" y="0"/>
                      <a:pt x="1693" y="3"/>
                      <a:pt x="1693" y="7"/>
                    </a:cubicBezTo>
                    <a:cubicBezTo>
                      <a:pt x="1693" y="10"/>
                      <a:pt x="1690" y="13"/>
                      <a:pt x="1687" y="13"/>
                    </a:cubicBezTo>
                    <a:lnTo>
                      <a:pt x="1647" y="13"/>
                    </a:lnTo>
                    <a:cubicBezTo>
                      <a:pt x="1643" y="13"/>
                      <a:pt x="1640" y="10"/>
                      <a:pt x="1640" y="7"/>
                    </a:cubicBezTo>
                    <a:cubicBezTo>
                      <a:pt x="1640" y="3"/>
                      <a:pt x="1643" y="0"/>
                      <a:pt x="1647" y="0"/>
                    </a:cubicBezTo>
                    <a:close/>
                    <a:moveTo>
                      <a:pt x="1727" y="0"/>
                    </a:moveTo>
                    <a:lnTo>
                      <a:pt x="1767" y="0"/>
                    </a:lnTo>
                    <a:cubicBezTo>
                      <a:pt x="1770" y="0"/>
                      <a:pt x="1773" y="3"/>
                      <a:pt x="1773" y="7"/>
                    </a:cubicBezTo>
                    <a:cubicBezTo>
                      <a:pt x="1773" y="10"/>
                      <a:pt x="1770" y="13"/>
                      <a:pt x="1767" y="13"/>
                    </a:cubicBezTo>
                    <a:lnTo>
                      <a:pt x="1727" y="13"/>
                    </a:lnTo>
                    <a:cubicBezTo>
                      <a:pt x="1723" y="13"/>
                      <a:pt x="1720" y="10"/>
                      <a:pt x="1720" y="7"/>
                    </a:cubicBezTo>
                    <a:cubicBezTo>
                      <a:pt x="1720" y="3"/>
                      <a:pt x="1723" y="0"/>
                      <a:pt x="1727" y="0"/>
                    </a:cubicBezTo>
                    <a:close/>
                    <a:moveTo>
                      <a:pt x="1807" y="0"/>
                    </a:moveTo>
                    <a:lnTo>
                      <a:pt x="1847" y="0"/>
                    </a:lnTo>
                    <a:cubicBezTo>
                      <a:pt x="1850" y="0"/>
                      <a:pt x="1853" y="3"/>
                      <a:pt x="1853" y="7"/>
                    </a:cubicBezTo>
                    <a:cubicBezTo>
                      <a:pt x="1853" y="10"/>
                      <a:pt x="1850" y="13"/>
                      <a:pt x="1847" y="13"/>
                    </a:cubicBezTo>
                    <a:lnTo>
                      <a:pt x="1807" y="13"/>
                    </a:lnTo>
                    <a:cubicBezTo>
                      <a:pt x="1803" y="13"/>
                      <a:pt x="1800" y="10"/>
                      <a:pt x="1800" y="7"/>
                    </a:cubicBezTo>
                    <a:cubicBezTo>
                      <a:pt x="1800" y="3"/>
                      <a:pt x="1803" y="0"/>
                      <a:pt x="1807" y="0"/>
                    </a:cubicBezTo>
                    <a:close/>
                    <a:moveTo>
                      <a:pt x="1887" y="0"/>
                    </a:moveTo>
                    <a:lnTo>
                      <a:pt x="1927" y="0"/>
                    </a:lnTo>
                    <a:cubicBezTo>
                      <a:pt x="1930" y="0"/>
                      <a:pt x="1933" y="3"/>
                      <a:pt x="1933" y="7"/>
                    </a:cubicBezTo>
                    <a:cubicBezTo>
                      <a:pt x="1933" y="10"/>
                      <a:pt x="1930" y="13"/>
                      <a:pt x="1927" y="13"/>
                    </a:cubicBezTo>
                    <a:lnTo>
                      <a:pt x="1887" y="13"/>
                    </a:lnTo>
                    <a:cubicBezTo>
                      <a:pt x="1883" y="13"/>
                      <a:pt x="1880" y="10"/>
                      <a:pt x="1880" y="7"/>
                    </a:cubicBezTo>
                    <a:cubicBezTo>
                      <a:pt x="1880" y="3"/>
                      <a:pt x="1883" y="0"/>
                      <a:pt x="1887" y="0"/>
                    </a:cubicBezTo>
                    <a:close/>
                    <a:moveTo>
                      <a:pt x="1967" y="0"/>
                    </a:moveTo>
                    <a:lnTo>
                      <a:pt x="2007" y="0"/>
                    </a:lnTo>
                    <a:cubicBezTo>
                      <a:pt x="2010" y="0"/>
                      <a:pt x="2013" y="3"/>
                      <a:pt x="2013" y="7"/>
                    </a:cubicBezTo>
                    <a:cubicBezTo>
                      <a:pt x="2013" y="10"/>
                      <a:pt x="2010" y="13"/>
                      <a:pt x="2007" y="13"/>
                    </a:cubicBezTo>
                    <a:lnTo>
                      <a:pt x="1967" y="13"/>
                    </a:lnTo>
                    <a:cubicBezTo>
                      <a:pt x="1963" y="13"/>
                      <a:pt x="1960" y="10"/>
                      <a:pt x="1960" y="7"/>
                    </a:cubicBezTo>
                    <a:cubicBezTo>
                      <a:pt x="1960" y="3"/>
                      <a:pt x="1963" y="0"/>
                      <a:pt x="1967" y="0"/>
                    </a:cubicBezTo>
                    <a:close/>
                    <a:moveTo>
                      <a:pt x="2047" y="0"/>
                    </a:moveTo>
                    <a:lnTo>
                      <a:pt x="2087" y="0"/>
                    </a:lnTo>
                    <a:cubicBezTo>
                      <a:pt x="2090" y="0"/>
                      <a:pt x="2093" y="3"/>
                      <a:pt x="2093" y="7"/>
                    </a:cubicBezTo>
                    <a:cubicBezTo>
                      <a:pt x="2093" y="10"/>
                      <a:pt x="2090" y="13"/>
                      <a:pt x="2087" y="13"/>
                    </a:cubicBezTo>
                    <a:lnTo>
                      <a:pt x="2047" y="13"/>
                    </a:lnTo>
                    <a:cubicBezTo>
                      <a:pt x="2043" y="13"/>
                      <a:pt x="2040" y="10"/>
                      <a:pt x="2040" y="7"/>
                    </a:cubicBezTo>
                    <a:cubicBezTo>
                      <a:pt x="2040" y="3"/>
                      <a:pt x="2043" y="0"/>
                      <a:pt x="2047" y="0"/>
                    </a:cubicBezTo>
                    <a:close/>
                    <a:moveTo>
                      <a:pt x="2127" y="0"/>
                    </a:moveTo>
                    <a:lnTo>
                      <a:pt x="2167" y="0"/>
                    </a:lnTo>
                    <a:cubicBezTo>
                      <a:pt x="2170" y="0"/>
                      <a:pt x="2173" y="3"/>
                      <a:pt x="2173" y="7"/>
                    </a:cubicBezTo>
                    <a:cubicBezTo>
                      <a:pt x="2173" y="10"/>
                      <a:pt x="2170" y="13"/>
                      <a:pt x="2167" y="13"/>
                    </a:cubicBezTo>
                    <a:lnTo>
                      <a:pt x="2127" y="13"/>
                    </a:lnTo>
                    <a:cubicBezTo>
                      <a:pt x="2123" y="13"/>
                      <a:pt x="2120" y="10"/>
                      <a:pt x="2120" y="7"/>
                    </a:cubicBezTo>
                    <a:cubicBezTo>
                      <a:pt x="2120" y="3"/>
                      <a:pt x="2123" y="0"/>
                      <a:pt x="2127" y="0"/>
                    </a:cubicBezTo>
                    <a:close/>
                    <a:moveTo>
                      <a:pt x="2207" y="0"/>
                    </a:moveTo>
                    <a:lnTo>
                      <a:pt x="2247" y="0"/>
                    </a:lnTo>
                    <a:cubicBezTo>
                      <a:pt x="2250" y="0"/>
                      <a:pt x="2253" y="3"/>
                      <a:pt x="2253" y="7"/>
                    </a:cubicBezTo>
                    <a:cubicBezTo>
                      <a:pt x="2253" y="10"/>
                      <a:pt x="2250" y="13"/>
                      <a:pt x="2247" y="13"/>
                    </a:cubicBezTo>
                    <a:lnTo>
                      <a:pt x="2207" y="13"/>
                    </a:lnTo>
                    <a:cubicBezTo>
                      <a:pt x="2203" y="13"/>
                      <a:pt x="2200" y="10"/>
                      <a:pt x="2200" y="7"/>
                    </a:cubicBezTo>
                    <a:cubicBezTo>
                      <a:pt x="2200" y="3"/>
                      <a:pt x="2203" y="0"/>
                      <a:pt x="2207" y="0"/>
                    </a:cubicBezTo>
                    <a:close/>
                    <a:moveTo>
                      <a:pt x="2287" y="0"/>
                    </a:moveTo>
                    <a:lnTo>
                      <a:pt x="2327" y="0"/>
                    </a:lnTo>
                    <a:cubicBezTo>
                      <a:pt x="2330" y="0"/>
                      <a:pt x="2333" y="3"/>
                      <a:pt x="2333" y="7"/>
                    </a:cubicBezTo>
                    <a:cubicBezTo>
                      <a:pt x="2333" y="10"/>
                      <a:pt x="2330" y="13"/>
                      <a:pt x="2327" y="13"/>
                    </a:cubicBezTo>
                    <a:lnTo>
                      <a:pt x="2287" y="13"/>
                    </a:lnTo>
                    <a:cubicBezTo>
                      <a:pt x="2283" y="13"/>
                      <a:pt x="2280" y="10"/>
                      <a:pt x="2280" y="7"/>
                    </a:cubicBezTo>
                    <a:cubicBezTo>
                      <a:pt x="2280" y="3"/>
                      <a:pt x="2283" y="0"/>
                      <a:pt x="2287" y="0"/>
                    </a:cubicBezTo>
                    <a:close/>
                    <a:moveTo>
                      <a:pt x="2367" y="0"/>
                    </a:moveTo>
                    <a:lnTo>
                      <a:pt x="2407" y="0"/>
                    </a:lnTo>
                    <a:cubicBezTo>
                      <a:pt x="2410" y="0"/>
                      <a:pt x="2413" y="3"/>
                      <a:pt x="2413" y="7"/>
                    </a:cubicBezTo>
                    <a:cubicBezTo>
                      <a:pt x="2413" y="10"/>
                      <a:pt x="2410" y="13"/>
                      <a:pt x="2407" y="13"/>
                    </a:cubicBezTo>
                    <a:lnTo>
                      <a:pt x="2367" y="13"/>
                    </a:lnTo>
                    <a:cubicBezTo>
                      <a:pt x="2363" y="13"/>
                      <a:pt x="2360" y="10"/>
                      <a:pt x="2360" y="7"/>
                    </a:cubicBezTo>
                    <a:cubicBezTo>
                      <a:pt x="2360" y="3"/>
                      <a:pt x="2363" y="0"/>
                      <a:pt x="2367" y="0"/>
                    </a:cubicBezTo>
                    <a:close/>
                    <a:moveTo>
                      <a:pt x="2447" y="0"/>
                    </a:moveTo>
                    <a:lnTo>
                      <a:pt x="2487" y="0"/>
                    </a:lnTo>
                    <a:cubicBezTo>
                      <a:pt x="2490" y="0"/>
                      <a:pt x="2493" y="3"/>
                      <a:pt x="2493" y="7"/>
                    </a:cubicBezTo>
                    <a:cubicBezTo>
                      <a:pt x="2493" y="10"/>
                      <a:pt x="2490" y="13"/>
                      <a:pt x="2487" y="13"/>
                    </a:cubicBezTo>
                    <a:lnTo>
                      <a:pt x="2447" y="13"/>
                    </a:lnTo>
                    <a:cubicBezTo>
                      <a:pt x="2443" y="13"/>
                      <a:pt x="2440" y="10"/>
                      <a:pt x="2440" y="7"/>
                    </a:cubicBezTo>
                    <a:cubicBezTo>
                      <a:pt x="2440" y="3"/>
                      <a:pt x="2443" y="0"/>
                      <a:pt x="2447" y="0"/>
                    </a:cubicBezTo>
                    <a:close/>
                    <a:moveTo>
                      <a:pt x="2527" y="0"/>
                    </a:moveTo>
                    <a:lnTo>
                      <a:pt x="2567" y="0"/>
                    </a:lnTo>
                    <a:cubicBezTo>
                      <a:pt x="2570" y="0"/>
                      <a:pt x="2573" y="3"/>
                      <a:pt x="2573" y="7"/>
                    </a:cubicBezTo>
                    <a:cubicBezTo>
                      <a:pt x="2573" y="10"/>
                      <a:pt x="2570" y="13"/>
                      <a:pt x="2567" y="13"/>
                    </a:cubicBezTo>
                    <a:lnTo>
                      <a:pt x="2527" y="13"/>
                    </a:lnTo>
                    <a:cubicBezTo>
                      <a:pt x="2523" y="13"/>
                      <a:pt x="2520" y="10"/>
                      <a:pt x="2520" y="7"/>
                    </a:cubicBezTo>
                    <a:cubicBezTo>
                      <a:pt x="2520" y="3"/>
                      <a:pt x="2523" y="0"/>
                      <a:pt x="2527" y="0"/>
                    </a:cubicBezTo>
                    <a:close/>
                    <a:moveTo>
                      <a:pt x="2607" y="0"/>
                    </a:moveTo>
                    <a:lnTo>
                      <a:pt x="2647" y="0"/>
                    </a:lnTo>
                    <a:cubicBezTo>
                      <a:pt x="2650" y="0"/>
                      <a:pt x="2653" y="3"/>
                      <a:pt x="2653" y="7"/>
                    </a:cubicBezTo>
                    <a:cubicBezTo>
                      <a:pt x="2653" y="10"/>
                      <a:pt x="2650" y="13"/>
                      <a:pt x="2647" y="13"/>
                    </a:cubicBezTo>
                    <a:lnTo>
                      <a:pt x="2607" y="13"/>
                    </a:lnTo>
                    <a:cubicBezTo>
                      <a:pt x="2603" y="13"/>
                      <a:pt x="2600" y="10"/>
                      <a:pt x="2600" y="7"/>
                    </a:cubicBezTo>
                    <a:cubicBezTo>
                      <a:pt x="2600" y="3"/>
                      <a:pt x="2603" y="0"/>
                      <a:pt x="2607" y="0"/>
                    </a:cubicBezTo>
                    <a:close/>
                    <a:moveTo>
                      <a:pt x="2687" y="0"/>
                    </a:moveTo>
                    <a:lnTo>
                      <a:pt x="2727" y="0"/>
                    </a:lnTo>
                    <a:cubicBezTo>
                      <a:pt x="2730" y="0"/>
                      <a:pt x="2733" y="3"/>
                      <a:pt x="2733" y="7"/>
                    </a:cubicBezTo>
                    <a:cubicBezTo>
                      <a:pt x="2733" y="10"/>
                      <a:pt x="2730" y="13"/>
                      <a:pt x="2727" y="13"/>
                    </a:cubicBezTo>
                    <a:lnTo>
                      <a:pt x="2687" y="13"/>
                    </a:lnTo>
                    <a:cubicBezTo>
                      <a:pt x="2683" y="13"/>
                      <a:pt x="2680" y="10"/>
                      <a:pt x="2680" y="7"/>
                    </a:cubicBezTo>
                    <a:cubicBezTo>
                      <a:pt x="2680" y="3"/>
                      <a:pt x="2683" y="0"/>
                      <a:pt x="2687" y="0"/>
                    </a:cubicBezTo>
                    <a:close/>
                    <a:moveTo>
                      <a:pt x="2767" y="0"/>
                    </a:moveTo>
                    <a:lnTo>
                      <a:pt x="2807" y="0"/>
                    </a:lnTo>
                    <a:cubicBezTo>
                      <a:pt x="2810" y="0"/>
                      <a:pt x="2813" y="3"/>
                      <a:pt x="2813" y="7"/>
                    </a:cubicBezTo>
                    <a:cubicBezTo>
                      <a:pt x="2813" y="10"/>
                      <a:pt x="2810" y="13"/>
                      <a:pt x="2807" y="13"/>
                    </a:cubicBezTo>
                    <a:lnTo>
                      <a:pt x="2767" y="13"/>
                    </a:lnTo>
                    <a:cubicBezTo>
                      <a:pt x="2763" y="13"/>
                      <a:pt x="2760" y="10"/>
                      <a:pt x="2760" y="7"/>
                    </a:cubicBezTo>
                    <a:cubicBezTo>
                      <a:pt x="2760" y="3"/>
                      <a:pt x="2763" y="0"/>
                      <a:pt x="2767" y="0"/>
                    </a:cubicBezTo>
                    <a:close/>
                    <a:moveTo>
                      <a:pt x="2847" y="0"/>
                    </a:moveTo>
                    <a:lnTo>
                      <a:pt x="2887" y="0"/>
                    </a:lnTo>
                    <a:cubicBezTo>
                      <a:pt x="2890" y="0"/>
                      <a:pt x="2893" y="3"/>
                      <a:pt x="2893" y="7"/>
                    </a:cubicBezTo>
                    <a:cubicBezTo>
                      <a:pt x="2893" y="10"/>
                      <a:pt x="2890" y="13"/>
                      <a:pt x="2887" y="13"/>
                    </a:cubicBezTo>
                    <a:lnTo>
                      <a:pt x="2847" y="13"/>
                    </a:lnTo>
                    <a:cubicBezTo>
                      <a:pt x="2843" y="13"/>
                      <a:pt x="2840" y="10"/>
                      <a:pt x="2840" y="7"/>
                    </a:cubicBezTo>
                    <a:cubicBezTo>
                      <a:pt x="2840" y="3"/>
                      <a:pt x="2843" y="0"/>
                      <a:pt x="2847" y="0"/>
                    </a:cubicBezTo>
                    <a:close/>
                    <a:moveTo>
                      <a:pt x="2927" y="0"/>
                    </a:moveTo>
                    <a:lnTo>
                      <a:pt x="2967" y="0"/>
                    </a:lnTo>
                    <a:cubicBezTo>
                      <a:pt x="2970" y="0"/>
                      <a:pt x="2973" y="3"/>
                      <a:pt x="2973" y="7"/>
                    </a:cubicBezTo>
                    <a:cubicBezTo>
                      <a:pt x="2973" y="10"/>
                      <a:pt x="2970" y="13"/>
                      <a:pt x="2967" y="13"/>
                    </a:cubicBezTo>
                    <a:lnTo>
                      <a:pt x="2927" y="13"/>
                    </a:lnTo>
                    <a:cubicBezTo>
                      <a:pt x="2923" y="13"/>
                      <a:pt x="2920" y="10"/>
                      <a:pt x="2920" y="7"/>
                    </a:cubicBezTo>
                    <a:cubicBezTo>
                      <a:pt x="2920" y="3"/>
                      <a:pt x="2923" y="0"/>
                      <a:pt x="2927" y="0"/>
                    </a:cubicBezTo>
                    <a:close/>
                    <a:moveTo>
                      <a:pt x="3007" y="0"/>
                    </a:moveTo>
                    <a:lnTo>
                      <a:pt x="3047" y="0"/>
                    </a:lnTo>
                    <a:cubicBezTo>
                      <a:pt x="3050" y="0"/>
                      <a:pt x="3053" y="3"/>
                      <a:pt x="3053" y="7"/>
                    </a:cubicBezTo>
                    <a:cubicBezTo>
                      <a:pt x="3053" y="10"/>
                      <a:pt x="3050" y="13"/>
                      <a:pt x="3047" y="13"/>
                    </a:cubicBezTo>
                    <a:lnTo>
                      <a:pt x="3007" y="13"/>
                    </a:lnTo>
                    <a:cubicBezTo>
                      <a:pt x="3003" y="13"/>
                      <a:pt x="3000" y="10"/>
                      <a:pt x="3000" y="7"/>
                    </a:cubicBezTo>
                    <a:cubicBezTo>
                      <a:pt x="3000" y="3"/>
                      <a:pt x="3003" y="0"/>
                      <a:pt x="3007" y="0"/>
                    </a:cubicBezTo>
                    <a:close/>
                    <a:moveTo>
                      <a:pt x="3087" y="0"/>
                    </a:moveTo>
                    <a:lnTo>
                      <a:pt x="3127" y="0"/>
                    </a:lnTo>
                    <a:cubicBezTo>
                      <a:pt x="3130" y="0"/>
                      <a:pt x="3133" y="3"/>
                      <a:pt x="3133" y="7"/>
                    </a:cubicBezTo>
                    <a:cubicBezTo>
                      <a:pt x="3133" y="10"/>
                      <a:pt x="3130" y="13"/>
                      <a:pt x="3127" y="13"/>
                    </a:cubicBezTo>
                    <a:lnTo>
                      <a:pt x="3087" y="13"/>
                    </a:lnTo>
                    <a:cubicBezTo>
                      <a:pt x="3083" y="13"/>
                      <a:pt x="3080" y="10"/>
                      <a:pt x="3080" y="7"/>
                    </a:cubicBezTo>
                    <a:cubicBezTo>
                      <a:pt x="3080" y="3"/>
                      <a:pt x="3083" y="0"/>
                      <a:pt x="3087" y="0"/>
                    </a:cubicBezTo>
                    <a:close/>
                    <a:moveTo>
                      <a:pt x="3167" y="0"/>
                    </a:moveTo>
                    <a:lnTo>
                      <a:pt x="3207" y="0"/>
                    </a:lnTo>
                    <a:cubicBezTo>
                      <a:pt x="3210" y="0"/>
                      <a:pt x="3213" y="3"/>
                      <a:pt x="3213" y="7"/>
                    </a:cubicBezTo>
                    <a:cubicBezTo>
                      <a:pt x="3213" y="10"/>
                      <a:pt x="3210" y="13"/>
                      <a:pt x="3207" y="13"/>
                    </a:cubicBezTo>
                    <a:lnTo>
                      <a:pt x="3167" y="13"/>
                    </a:lnTo>
                    <a:cubicBezTo>
                      <a:pt x="3163" y="13"/>
                      <a:pt x="3160" y="10"/>
                      <a:pt x="3160" y="7"/>
                    </a:cubicBezTo>
                    <a:cubicBezTo>
                      <a:pt x="3160" y="3"/>
                      <a:pt x="3163" y="0"/>
                      <a:pt x="3167" y="0"/>
                    </a:cubicBezTo>
                    <a:close/>
                    <a:moveTo>
                      <a:pt x="3247" y="0"/>
                    </a:moveTo>
                    <a:lnTo>
                      <a:pt x="3287" y="0"/>
                    </a:lnTo>
                    <a:cubicBezTo>
                      <a:pt x="3290" y="0"/>
                      <a:pt x="3293" y="3"/>
                      <a:pt x="3293" y="7"/>
                    </a:cubicBezTo>
                    <a:cubicBezTo>
                      <a:pt x="3293" y="10"/>
                      <a:pt x="3290" y="13"/>
                      <a:pt x="3287" y="13"/>
                    </a:cubicBezTo>
                    <a:lnTo>
                      <a:pt x="3247" y="13"/>
                    </a:lnTo>
                    <a:cubicBezTo>
                      <a:pt x="3243" y="13"/>
                      <a:pt x="3240" y="10"/>
                      <a:pt x="3240" y="7"/>
                    </a:cubicBezTo>
                    <a:cubicBezTo>
                      <a:pt x="3240" y="3"/>
                      <a:pt x="3243" y="0"/>
                      <a:pt x="3247" y="0"/>
                    </a:cubicBezTo>
                    <a:close/>
                    <a:moveTo>
                      <a:pt x="3327" y="0"/>
                    </a:moveTo>
                    <a:lnTo>
                      <a:pt x="3367" y="0"/>
                    </a:lnTo>
                    <a:cubicBezTo>
                      <a:pt x="3370" y="0"/>
                      <a:pt x="3373" y="3"/>
                      <a:pt x="3373" y="7"/>
                    </a:cubicBezTo>
                    <a:cubicBezTo>
                      <a:pt x="3373" y="10"/>
                      <a:pt x="3370" y="13"/>
                      <a:pt x="3367" y="13"/>
                    </a:cubicBezTo>
                    <a:lnTo>
                      <a:pt x="3327" y="13"/>
                    </a:lnTo>
                    <a:cubicBezTo>
                      <a:pt x="3323" y="13"/>
                      <a:pt x="3320" y="10"/>
                      <a:pt x="3320" y="7"/>
                    </a:cubicBezTo>
                    <a:cubicBezTo>
                      <a:pt x="3320" y="3"/>
                      <a:pt x="3323" y="0"/>
                      <a:pt x="3327" y="0"/>
                    </a:cubicBezTo>
                    <a:close/>
                    <a:moveTo>
                      <a:pt x="3407" y="0"/>
                    </a:moveTo>
                    <a:lnTo>
                      <a:pt x="3447" y="0"/>
                    </a:lnTo>
                    <a:cubicBezTo>
                      <a:pt x="3450" y="0"/>
                      <a:pt x="3453" y="3"/>
                      <a:pt x="3453" y="7"/>
                    </a:cubicBezTo>
                    <a:cubicBezTo>
                      <a:pt x="3453" y="10"/>
                      <a:pt x="3450" y="13"/>
                      <a:pt x="3447" y="13"/>
                    </a:cubicBezTo>
                    <a:lnTo>
                      <a:pt x="3407" y="13"/>
                    </a:lnTo>
                    <a:cubicBezTo>
                      <a:pt x="3403" y="13"/>
                      <a:pt x="3400" y="10"/>
                      <a:pt x="3400" y="7"/>
                    </a:cubicBezTo>
                    <a:cubicBezTo>
                      <a:pt x="3400" y="3"/>
                      <a:pt x="3403" y="0"/>
                      <a:pt x="3407" y="0"/>
                    </a:cubicBezTo>
                    <a:close/>
                    <a:moveTo>
                      <a:pt x="3487" y="0"/>
                    </a:moveTo>
                    <a:lnTo>
                      <a:pt x="3527" y="0"/>
                    </a:lnTo>
                    <a:cubicBezTo>
                      <a:pt x="3530" y="0"/>
                      <a:pt x="3533" y="3"/>
                      <a:pt x="3533" y="7"/>
                    </a:cubicBezTo>
                    <a:cubicBezTo>
                      <a:pt x="3533" y="10"/>
                      <a:pt x="3530" y="13"/>
                      <a:pt x="3527" y="13"/>
                    </a:cubicBezTo>
                    <a:lnTo>
                      <a:pt x="3487" y="13"/>
                    </a:lnTo>
                    <a:cubicBezTo>
                      <a:pt x="3483" y="13"/>
                      <a:pt x="3480" y="10"/>
                      <a:pt x="3480" y="7"/>
                    </a:cubicBezTo>
                    <a:cubicBezTo>
                      <a:pt x="3480" y="3"/>
                      <a:pt x="3483" y="0"/>
                      <a:pt x="3487" y="0"/>
                    </a:cubicBezTo>
                    <a:close/>
                    <a:moveTo>
                      <a:pt x="3567" y="0"/>
                    </a:moveTo>
                    <a:lnTo>
                      <a:pt x="3607" y="0"/>
                    </a:lnTo>
                    <a:cubicBezTo>
                      <a:pt x="3610" y="0"/>
                      <a:pt x="3613" y="3"/>
                      <a:pt x="3613" y="7"/>
                    </a:cubicBezTo>
                    <a:cubicBezTo>
                      <a:pt x="3613" y="10"/>
                      <a:pt x="3610" y="13"/>
                      <a:pt x="3607" y="13"/>
                    </a:cubicBezTo>
                    <a:lnTo>
                      <a:pt x="3567" y="13"/>
                    </a:lnTo>
                    <a:cubicBezTo>
                      <a:pt x="3563" y="13"/>
                      <a:pt x="3560" y="10"/>
                      <a:pt x="3560" y="7"/>
                    </a:cubicBezTo>
                    <a:cubicBezTo>
                      <a:pt x="3560" y="3"/>
                      <a:pt x="3563" y="0"/>
                      <a:pt x="3567" y="0"/>
                    </a:cubicBezTo>
                    <a:close/>
                    <a:moveTo>
                      <a:pt x="3647" y="0"/>
                    </a:moveTo>
                    <a:lnTo>
                      <a:pt x="3687" y="0"/>
                    </a:lnTo>
                    <a:cubicBezTo>
                      <a:pt x="3690" y="0"/>
                      <a:pt x="3693" y="3"/>
                      <a:pt x="3693" y="7"/>
                    </a:cubicBezTo>
                    <a:cubicBezTo>
                      <a:pt x="3693" y="10"/>
                      <a:pt x="3690" y="13"/>
                      <a:pt x="3687" y="13"/>
                    </a:cubicBezTo>
                    <a:lnTo>
                      <a:pt x="3647" y="13"/>
                    </a:lnTo>
                    <a:cubicBezTo>
                      <a:pt x="3643" y="13"/>
                      <a:pt x="3640" y="10"/>
                      <a:pt x="3640" y="7"/>
                    </a:cubicBezTo>
                    <a:cubicBezTo>
                      <a:pt x="3640" y="3"/>
                      <a:pt x="3643" y="0"/>
                      <a:pt x="3647" y="0"/>
                    </a:cubicBezTo>
                    <a:close/>
                    <a:moveTo>
                      <a:pt x="3727" y="0"/>
                    </a:moveTo>
                    <a:lnTo>
                      <a:pt x="3767" y="0"/>
                    </a:lnTo>
                    <a:cubicBezTo>
                      <a:pt x="3770" y="0"/>
                      <a:pt x="3773" y="3"/>
                      <a:pt x="3773" y="7"/>
                    </a:cubicBezTo>
                    <a:cubicBezTo>
                      <a:pt x="3773" y="10"/>
                      <a:pt x="3770" y="13"/>
                      <a:pt x="3767" y="13"/>
                    </a:cubicBezTo>
                    <a:lnTo>
                      <a:pt x="3727" y="13"/>
                    </a:lnTo>
                    <a:cubicBezTo>
                      <a:pt x="3723" y="13"/>
                      <a:pt x="3720" y="10"/>
                      <a:pt x="3720" y="7"/>
                    </a:cubicBezTo>
                    <a:cubicBezTo>
                      <a:pt x="3720" y="3"/>
                      <a:pt x="3723" y="0"/>
                      <a:pt x="3727" y="0"/>
                    </a:cubicBezTo>
                    <a:close/>
                    <a:moveTo>
                      <a:pt x="3807" y="0"/>
                    </a:moveTo>
                    <a:lnTo>
                      <a:pt x="3847" y="0"/>
                    </a:lnTo>
                    <a:cubicBezTo>
                      <a:pt x="3850" y="0"/>
                      <a:pt x="3853" y="3"/>
                      <a:pt x="3853" y="7"/>
                    </a:cubicBezTo>
                    <a:cubicBezTo>
                      <a:pt x="3853" y="10"/>
                      <a:pt x="3850" y="13"/>
                      <a:pt x="3847" y="13"/>
                    </a:cubicBezTo>
                    <a:lnTo>
                      <a:pt x="3807" y="13"/>
                    </a:lnTo>
                    <a:cubicBezTo>
                      <a:pt x="3803" y="13"/>
                      <a:pt x="3800" y="10"/>
                      <a:pt x="3800" y="7"/>
                    </a:cubicBezTo>
                    <a:cubicBezTo>
                      <a:pt x="3800" y="3"/>
                      <a:pt x="3803" y="0"/>
                      <a:pt x="3807" y="0"/>
                    </a:cubicBezTo>
                    <a:close/>
                    <a:moveTo>
                      <a:pt x="3887" y="0"/>
                    </a:moveTo>
                    <a:lnTo>
                      <a:pt x="3927" y="0"/>
                    </a:lnTo>
                    <a:cubicBezTo>
                      <a:pt x="3930" y="0"/>
                      <a:pt x="3933" y="3"/>
                      <a:pt x="3933" y="7"/>
                    </a:cubicBezTo>
                    <a:cubicBezTo>
                      <a:pt x="3933" y="10"/>
                      <a:pt x="3930" y="13"/>
                      <a:pt x="3927" y="13"/>
                    </a:cubicBezTo>
                    <a:lnTo>
                      <a:pt x="3887" y="13"/>
                    </a:lnTo>
                    <a:cubicBezTo>
                      <a:pt x="3883" y="13"/>
                      <a:pt x="3880" y="10"/>
                      <a:pt x="3880" y="7"/>
                    </a:cubicBezTo>
                    <a:cubicBezTo>
                      <a:pt x="3880" y="3"/>
                      <a:pt x="3883" y="0"/>
                      <a:pt x="3887" y="0"/>
                    </a:cubicBezTo>
                    <a:close/>
                    <a:moveTo>
                      <a:pt x="3967" y="0"/>
                    </a:moveTo>
                    <a:lnTo>
                      <a:pt x="4007" y="0"/>
                    </a:lnTo>
                    <a:cubicBezTo>
                      <a:pt x="4010" y="0"/>
                      <a:pt x="4013" y="3"/>
                      <a:pt x="4013" y="7"/>
                    </a:cubicBezTo>
                    <a:cubicBezTo>
                      <a:pt x="4013" y="10"/>
                      <a:pt x="4010" y="13"/>
                      <a:pt x="4007" y="13"/>
                    </a:cubicBezTo>
                    <a:lnTo>
                      <a:pt x="3967" y="13"/>
                    </a:lnTo>
                    <a:cubicBezTo>
                      <a:pt x="3963" y="13"/>
                      <a:pt x="3960" y="10"/>
                      <a:pt x="3960" y="7"/>
                    </a:cubicBezTo>
                    <a:cubicBezTo>
                      <a:pt x="3960" y="3"/>
                      <a:pt x="3963" y="0"/>
                      <a:pt x="3967" y="0"/>
                    </a:cubicBezTo>
                    <a:close/>
                    <a:moveTo>
                      <a:pt x="4047" y="0"/>
                    </a:moveTo>
                    <a:lnTo>
                      <a:pt x="4087" y="0"/>
                    </a:lnTo>
                    <a:cubicBezTo>
                      <a:pt x="4091" y="0"/>
                      <a:pt x="4093" y="3"/>
                      <a:pt x="4093" y="7"/>
                    </a:cubicBezTo>
                    <a:cubicBezTo>
                      <a:pt x="4093" y="10"/>
                      <a:pt x="4091" y="13"/>
                      <a:pt x="4087" y="13"/>
                    </a:cubicBezTo>
                    <a:lnTo>
                      <a:pt x="4047" y="13"/>
                    </a:lnTo>
                    <a:cubicBezTo>
                      <a:pt x="4043" y="13"/>
                      <a:pt x="4040" y="10"/>
                      <a:pt x="4040" y="7"/>
                    </a:cubicBezTo>
                    <a:cubicBezTo>
                      <a:pt x="4040" y="3"/>
                      <a:pt x="4043" y="0"/>
                      <a:pt x="4047" y="0"/>
                    </a:cubicBezTo>
                    <a:close/>
                    <a:moveTo>
                      <a:pt x="4127" y="0"/>
                    </a:moveTo>
                    <a:lnTo>
                      <a:pt x="4167" y="0"/>
                    </a:lnTo>
                    <a:cubicBezTo>
                      <a:pt x="4171" y="0"/>
                      <a:pt x="4173" y="3"/>
                      <a:pt x="4173" y="7"/>
                    </a:cubicBezTo>
                    <a:cubicBezTo>
                      <a:pt x="4173" y="10"/>
                      <a:pt x="4171" y="13"/>
                      <a:pt x="4167" y="13"/>
                    </a:cubicBezTo>
                    <a:lnTo>
                      <a:pt x="4127" y="13"/>
                    </a:lnTo>
                    <a:cubicBezTo>
                      <a:pt x="4123" y="13"/>
                      <a:pt x="4120" y="10"/>
                      <a:pt x="4120" y="7"/>
                    </a:cubicBezTo>
                    <a:cubicBezTo>
                      <a:pt x="4120" y="3"/>
                      <a:pt x="4123" y="0"/>
                      <a:pt x="4127" y="0"/>
                    </a:cubicBezTo>
                    <a:close/>
                    <a:moveTo>
                      <a:pt x="4207" y="0"/>
                    </a:moveTo>
                    <a:lnTo>
                      <a:pt x="4247" y="0"/>
                    </a:lnTo>
                    <a:cubicBezTo>
                      <a:pt x="4251" y="0"/>
                      <a:pt x="4253" y="3"/>
                      <a:pt x="4253" y="7"/>
                    </a:cubicBezTo>
                    <a:cubicBezTo>
                      <a:pt x="4253" y="10"/>
                      <a:pt x="4251" y="13"/>
                      <a:pt x="4247" y="13"/>
                    </a:cubicBezTo>
                    <a:lnTo>
                      <a:pt x="4207" y="13"/>
                    </a:lnTo>
                    <a:cubicBezTo>
                      <a:pt x="4203" y="13"/>
                      <a:pt x="4200" y="10"/>
                      <a:pt x="4200" y="7"/>
                    </a:cubicBezTo>
                    <a:cubicBezTo>
                      <a:pt x="4200" y="3"/>
                      <a:pt x="4203" y="0"/>
                      <a:pt x="4207" y="0"/>
                    </a:cubicBezTo>
                    <a:close/>
                    <a:moveTo>
                      <a:pt x="4287" y="0"/>
                    </a:moveTo>
                    <a:lnTo>
                      <a:pt x="4327" y="0"/>
                    </a:lnTo>
                    <a:cubicBezTo>
                      <a:pt x="4331" y="0"/>
                      <a:pt x="4333" y="3"/>
                      <a:pt x="4333" y="7"/>
                    </a:cubicBezTo>
                    <a:cubicBezTo>
                      <a:pt x="4333" y="10"/>
                      <a:pt x="4331" y="13"/>
                      <a:pt x="4327" y="13"/>
                    </a:cubicBezTo>
                    <a:lnTo>
                      <a:pt x="4287" y="13"/>
                    </a:lnTo>
                    <a:cubicBezTo>
                      <a:pt x="4283" y="13"/>
                      <a:pt x="4280" y="10"/>
                      <a:pt x="4280" y="7"/>
                    </a:cubicBezTo>
                    <a:cubicBezTo>
                      <a:pt x="4280" y="3"/>
                      <a:pt x="4283" y="0"/>
                      <a:pt x="4287" y="0"/>
                    </a:cubicBezTo>
                    <a:close/>
                    <a:moveTo>
                      <a:pt x="4367" y="0"/>
                    </a:moveTo>
                    <a:lnTo>
                      <a:pt x="4407" y="0"/>
                    </a:lnTo>
                    <a:cubicBezTo>
                      <a:pt x="4411" y="0"/>
                      <a:pt x="4413" y="3"/>
                      <a:pt x="4413" y="7"/>
                    </a:cubicBezTo>
                    <a:cubicBezTo>
                      <a:pt x="4413" y="10"/>
                      <a:pt x="4411" y="13"/>
                      <a:pt x="4407" y="13"/>
                    </a:cubicBezTo>
                    <a:lnTo>
                      <a:pt x="4367" y="13"/>
                    </a:lnTo>
                    <a:cubicBezTo>
                      <a:pt x="4363" y="13"/>
                      <a:pt x="4360" y="10"/>
                      <a:pt x="4360" y="7"/>
                    </a:cubicBezTo>
                    <a:cubicBezTo>
                      <a:pt x="4360" y="3"/>
                      <a:pt x="4363" y="0"/>
                      <a:pt x="4367" y="0"/>
                    </a:cubicBezTo>
                    <a:close/>
                    <a:moveTo>
                      <a:pt x="4447" y="0"/>
                    </a:moveTo>
                    <a:lnTo>
                      <a:pt x="4487" y="0"/>
                    </a:lnTo>
                    <a:cubicBezTo>
                      <a:pt x="4491" y="0"/>
                      <a:pt x="4493" y="3"/>
                      <a:pt x="4493" y="7"/>
                    </a:cubicBezTo>
                    <a:cubicBezTo>
                      <a:pt x="4493" y="10"/>
                      <a:pt x="4491" y="13"/>
                      <a:pt x="4487" y="13"/>
                    </a:cubicBezTo>
                    <a:lnTo>
                      <a:pt x="4447" y="13"/>
                    </a:lnTo>
                    <a:cubicBezTo>
                      <a:pt x="4443" y="13"/>
                      <a:pt x="4440" y="10"/>
                      <a:pt x="4440" y="7"/>
                    </a:cubicBezTo>
                    <a:cubicBezTo>
                      <a:pt x="4440" y="3"/>
                      <a:pt x="4443" y="0"/>
                      <a:pt x="4447" y="0"/>
                    </a:cubicBezTo>
                    <a:close/>
                    <a:moveTo>
                      <a:pt x="4527" y="0"/>
                    </a:moveTo>
                    <a:lnTo>
                      <a:pt x="4567" y="0"/>
                    </a:lnTo>
                    <a:cubicBezTo>
                      <a:pt x="4571" y="0"/>
                      <a:pt x="4573" y="3"/>
                      <a:pt x="4573" y="7"/>
                    </a:cubicBezTo>
                    <a:cubicBezTo>
                      <a:pt x="4573" y="10"/>
                      <a:pt x="4571" y="13"/>
                      <a:pt x="4567" y="13"/>
                    </a:cubicBezTo>
                    <a:lnTo>
                      <a:pt x="4527" y="13"/>
                    </a:lnTo>
                    <a:cubicBezTo>
                      <a:pt x="4523" y="13"/>
                      <a:pt x="4520" y="10"/>
                      <a:pt x="4520" y="7"/>
                    </a:cubicBezTo>
                    <a:cubicBezTo>
                      <a:pt x="4520" y="3"/>
                      <a:pt x="4523" y="0"/>
                      <a:pt x="4527" y="0"/>
                    </a:cubicBezTo>
                    <a:close/>
                    <a:moveTo>
                      <a:pt x="4607" y="0"/>
                    </a:moveTo>
                    <a:lnTo>
                      <a:pt x="4647" y="0"/>
                    </a:lnTo>
                    <a:cubicBezTo>
                      <a:pt x="4651" y="0"/>
                      <a:pt x="4653" y="3"/>
                      <a:pt x="4653" y="7"/>
                    </a:cubicBezTo>
                    <a:cubicBezTo>
                      <a:pt x="4653" y="10"/>
                      <a:pt x="4651" y="13"/>
                      <a:pt x="4647" y="13"/>
                    </a:cubicBezTo>
                    <a:lnTo>
                      <a:pt x="4607" y="13"/>
                    </a:lnTo>
                    <a:cubicBezTo>
                      <a:pt x="4603" y="13"/>
                      <a:pt x="4600" y="10"/>
                      <a:pt x="4600" y="7"/>
                    </a:cubicBezTo>
                    <a:cubicBezTo>
                      <a:pt x="4600" y="3"/>
                      <a:pt x="4603" y="0"/>
                      <a:pt x="4607" y="0"/>
                    </a:cubicBezTo>
                    <a:close/>
                    <a:moveTo>
                      <a:pt x="4687" y="0"/>
                    </a:moveTo>
                    <a:lnTo>
                      <a:pt x="4727" y="0"/>
                    </a:lnTo>
                    <a:cubicBezTo>
                      <a:pt x="4731" y="0"/>
                      <a:pt x="4733" y="3"/>
                      <a:pt x="4733" y="7"/>
                    </a:cubicBezTo>
                    <a:cubicBezTo>
                      <a:pt x="4733" y="10"/>
                      <a:pt x="4731" y="13"/>
                      <a:pt x="4727" y="13"/>
                    </a:cubicBezTo>
                    <a:lnTo>
                      <a:pt x="4687" y="13"/>
                    </a:lnTo>
                    <a:cubicBezTo>
                      <a:pt x="4683" y="13"/>
                      <a:pt x="4680" y="10"/>
                      <a:pt x="4680" y="7"/>
                    </a:cubicBezTo>
                    <a:cubicBezTo>
                      <a:pt x="4680" y="3"/>
                      <a:pt x="4683" y="0"/>
                      <a:pt x="4687" y="0"/>
                    </a:cubicBezTo>
                    <a:close/>
                    <a:moveTo>
                      <a:pt x="4767" y="0"/>
                    </a:moveTo>
                    <a:lnTo>
                      <a:pt x="4807" y="0"/>
                    </a:lnTo>
                    <a:cubicBezTo>
                      <a:pt x="4811" y="0"/>
                      <a:pt x="4813" y="3"/>
                      <a:pt x="4813" y="7"/>
                    </a:cubicBezTo>
                    <a:cubicBezTo>
                      <a:pt x="4813" y="10"/>
                      <a:pt x="4811" y="13"/>
                      <a:pt x="4807" y="13"/>
                    </a:cubicBezTo>
                    <a:lnTo>
                      <a:pt x="4767" y="13"/>
                    </a:lnTo>
                    <a:cubicBezTo>
                      <a:pt x="4763" y="13"/>
                      <a:pt x="4760" y="10"/>
                      <a:pt x="4760" y="7"/>
                    </a:cubicBezTo>
                    <a:cubicBezTo>
                      <a:pt x="4760" y="3"/>
                      <a:pt x="4763" y="0"/>
                      <a:pt x="4767" y="0"/>
                    </a:cubicBezTo>
                    <a:close/>
                    <a:moveTo>
                      <a:pt x="4847" y="0"/>
                    </a:moveTo>
                    <a:lnTo>
                      <a:pt x="4887" y="0"/>
                    </a:lnTo>
                    <a:cubicBezTo>
                      <a:pt x="4891" y="0"/>
                      <a:pt x="4893" y="3"/>
                      <a:pt x="4893" y="7"/>
                    </a:cubicBezTo>
                    <a:cubicBezTo>
                      <a:pt x="4893" y="10"/>
                      <a:pt x="4891" y="13"/>
                      <a:pt x="4887" y="13"/>
                    </a:cubicBezTo>
                    <a:lnTo>
                      <a:pt x="4847" y="13"/>
                    </a:lnTo>
                    <a:cubicBezTo>
                      <a:pt x="4843" y="13"/>
                      <a:pt x="4840" y="10"/>
                      <a:pt x="4840" y="7"/>
                    </a:cubicBezTo>
                    <a:cubicBezTo>
                      <a:pt x="4840" y="3"/>
                      <a:pt x="4843" y="0"/>
                      <a:pt x="4847" y="0"/>
                    </a:cubicBezTo>
                    <a:close/>
                    <a:moveTo>
                      <a:pt x="4927" y="0"/>
                    </a:moveTo>
                    <a:lnTo>
                      <a:pt x="4967" y="0"/>
                    </a:lnTo>
                    <a:cubicBezTo>
                      <a:pt x="4971" y="0"/>
                      <a:pt x="4973" y="3"/>
                      <a:pt x="4973" y="7"/>
                    </a:cubicBezTo>
                    <a:cubicBezTo>
                      <a:pt x="4973" y="10"/>
                      <a:pt x="4971" y="13"/>
                      <a:pt x="4967" y="13"/>
                    </a:cubicBezTo>
                    <a:lnTo>
                      <a:pt x="4927" y="13"/>
                    </a:lnTo>
                    <a:cubicBezTo>
                      <a:pt x="4923" y="13"/>
                      <a:pt x="4920" y="10"/>
                      <a:pt x="4920" y="7"/>
                    </a:cubicBezTo>
                    <a:cubicBezTo>
                      <a:pt x="4920" y="3"/>
                      <a:pt x="4923" y="0"/>
                      <a:pt x="4927" y="0"/>
                    </a:cubicBezTo>
                    <a:close/>
                    <a:moveTo>
                      <a:pt x="5007" y="0"/>
                    </a:moveTo>
                    <a:lnTo>
                      <a:pt x="5047" y="0"/>
                    </a:lnTo>
                    <a:cubicBezTo>
                      <a:pt x="5051" y="0"/>
                      <a:pt x="5053" y="3"/>
                      <a:pt x="5053" y="7"/>
                    </a:cubicBezTo>
                    <a:cubicBezTo>
                      <a:pt x="5053" y="10"/>
                      <a:pt x="5051" y="13"/>
                      <a:pt x="5047" y="13"/>
                    </a:cubicBezTo>
                    <a:lnTo>
                      <a:pt x="5007" y="13"/>
                    </a:lnTo>
                    <a:cubicBezTo>
                      <a:pt x="5003" y="13"/>
                      <a:pt x="5000" y="10"/>
                      <a:pt x="5000" y="7"/>
                    </a:cubicBezTo>
                    <a:cubicBezTo>
                      <a:pt x="5000" y="3"/>
                      <a:pt x="5003" y="0"/>
                      <a:pt x="5007" y="0"/>
                    </a:cubicBezTo>
                    <a:close/>
                    <a:moveTo>
                      <a:pt x="5087" y="0"/>
                    </a:moveTo>
                    <a:lnTo>
                      <a:pt x="5127" y="0"/>
                    </a:lnTo>
                    <a:cubicBezTo>
                      <a:pt x="5131" y="0"/>
                      <a:pt x="5133" y="3"/>
                      <a:pt x="5133" y="7"/>
                    </a:cubicBezTo>
                    <a:cubicBezTo>
                      <a:pt x="5133" y="10"/>
                      <a:pt x="5131" y="13"/>
                      <a:pt x="5127" y="13"/>
                    </a:cubicBezTo>
                    <a:lnTo>
                      <a:pt x="5087" y="13"/>
                    </a:lnTo>
                    <a:cubicBezTo>
                      <a:pt x="5083" y="13"/>
                      <a:pt x="5080" y="10"/>
                      <a:pt x="5080" y="7"/>
                    </a:cubicBezTo>
                    <a:cubicBezTo>
                      <a:pt x="5080" y="3"/>
                      <a:pt x="5083" y="0"/>
                      <a:pt x="5087" y="0"/>
                    </a:cubicBezTo>
                    <a:close/>
                    <a:moveTo>
                      <a:pt x="5167" y="0"/>
                    </a:moveTo>
                    <a:lnTo>
                      <a:pt x="5207" y="0"/>
                    </a:lnTo>
                    <a:cubicBezTo>
                      <a:pt x="5211" y="0"/>
                      <a:pt x="5213" y="3"/>
                      <a:pt x="5213" y="7"/>
                    </a:cubicBezTo>
                    <a:cubicBezTo>
                      <a:pt x="5213" y="10"/>
                      <a:pt x="5211" y="13"/>
                      <a:pt x="5207" y="13"/>
                    </a:cubicBezTo>
                    <a:lnTo>
                      <a:pt x="5167" y="13"/>
                    </a:lnTo>
                    <a:cubicBezTo>
                      <a:pt x="5163" y="13"/>
                      <a:pt x="5160" y="10"/>
                      <a:pt x="5160" y="7"/>
                    </a:cubicBezTo>
                    <a:cubicBezTo>
                      <a:pt x="5160" y="3"/>
                      <a:pt x="5163" y="0"/>
                      <a:pt x="5167" y="0"/>
                    </a:cubicBezTo>
                    <a:close/>
                    <a:moveTo>
                      <a:pt x="5247" y="0"/>
                    </a:moveTo>
                    <a:lnTo>
                      <a:pt x="5287" y="0"/>
                    </a:lnTo>
                    <a:cubicBezTo>
                      <a:pt x="5291" y="0"/>
                      <a:pt x="5293" y="3"/>
                      <a:pt x="5293" y="7"/>
                    </a:cubicBezTo>
                    <a:cubicBezTo>
                      <a:pt x="5293" y="10"/>
                      <a:pt x="5291" y="13"/>
                      <a:pt x="5287" y="13"/>
                    </a:cubicBezTo>
                    <a:lnTo>
                      <a:pt x="5247" y="13"/>
                    </a:lnTo>
                    <a:cubicBezTo>
                      <a:pt x="5243" y="13"/>
                      <a:pt x="5240" y="10"/>
                      <a:pt x="5240" y="7"/>
                    </a:cubicBezTo>
                    <a:cubicBezTo>
                      <a:pt x="5240" y="3"/>
                      <a:pt x="5243" y="0"/>
                      <a:pt x="5247" y="0"/>
                    </a:cubicBezTo>
                    <a:close/>
                    <a:moveTo>
                      <a:pt x="5327" y="0"/>
                    </a:moveTo>
                    <a:lnTo>
                      <a:pt x="5367" y="0"/>
                    </a:lnTo>
                    <a:cubicBezTo>
                      <a:pt x="5371" y="0"/>
                      <a:pt x="5373" y="3"/>
                      <a:pt x="5373" y="7"/>
                    </a:cubicBezTo>
                    <a:cubicBezTo>
                      <a:pt x="5373" y="10"/>
                      <a:pt x="5371" y="13"/>
                      <a:pt x="5367" y="13"/>
                    </a:cubicBezTo>
                    <a:lnTo>
                      <a:pt x="5327" y="13"/>
                    </a:lnTo>
                    <a:cubicBezTo>
                      <a:pt x="5323" y="13"/>
                      <a:pt x="5320" y="10"/>
                      <a:pt x="5320" y="7"/>
                    </a:cubicBezTo>
                    <a:cubicBezTo>
                      <a:pt x="5320" y="3"/>
                      <a:pt x="5323" y="0"/>
                      <a:pt x="5327" y="0"/>
                    </a:cubicBezTo>
                    <a:close/>
                    <a:moveTo>
                      <a:pt x="5407" y="0"/>
                    </a:moveTo>
                    <a:lnTo>
                      <a:pt x="5447" y="0"/>
                    </a:lnTo>
                    <a:cubicBezTo>
                      <a:pt x="5451" y="0"/>
                      <a:pt x="5453" y="3"/>
                      <a:pt x="5453" y="7"/>
                    </a:cubicBezTo>
                    <a:cubicBezTo>
                      <a:pt x="5453" y="10"/>
                      <a:pt x="5451" y="13"/>
                      <a:pt x="5447" y="13"/>
                    </a:cubicBezTo>
                    <a:lnTo>
                      <a:pt x="5407" y="13"/>
                    </a:lnTo>
                    <a:cubicBezTo>
                      <a:pt x="5403" y="13"/>
                      <a:pt x="5400" y="10"/>
                      <a:pt x="5400" y="7"/>
                    </a:cubicBezTo>
                    <a:cubicBezTo>
                      <a:pt x="5400" y="3"/>
                      <a:pt x="5403" y="0"/>
                      <a:pt x="5407" y="0"/>
                    </a:cubicBezTo>
                    <a:close/>
                    <a:moveTo>
                      <a:pt x="5487" y="0"/>
                    </a:moveTo>
                    <a:lnTo>
                      <a:pt x="5527" y="0"/>
                    </a:lnTo>
                    <a:cubicBezTo>
                      <a:pt x="5531" y="0"/>
                      <a:pt x="5533" y="3"/>
                      <a:pt x="5533" y="7"/>
                    </a:cubicBezTo>
                    <a:cubicBezTo>
                      <a:pt x="5533" y="10"/>
                      <a:pt x="5531" y="13"/>
                      <a:pt x="5527" y="13"/>
                    </a:cubicBezTo>
                    <a:lnTo>
                      <a:pt x="5487" y="13"/>
                    </a:lnTo>
                    <a:cubicBezTo>
                      <a:pt x="5483" y="13"/>
                      <a:pt x="5480" y="10"/>
                      <a:pt x="5480" y="7"/>
                    </a:cubicBezTo>
                    <a:cubicBezTo>
                      <a:pt x="5480" y="3"/>
                      <a:pt x="5483" y="0"/>
                      <a:pt x="5487" y="0"/>
                    </a:cubicBezTo>
                    <a:close/>
                    <a:moveTo>
                      <a:pt x="5567" y="0"/>
                    </a:moveTo>
                    <a:lnTo>
                      <a:pt x="5607" y="0"/>
                    </a:lnTo>
                    <a:cubicBezTo>
                      <a:pt x="5611" y="0"/>
                      <a:pt x="5613" y="3"/>
                      <a:pt x="5613" y="7"/>
                    </a:cubicBezTo>
                    <a:cubicBezTo>
                      <a:pt x="5613" y="10"/>
                      <a:pt x="5611" y="13"/>
                      <a:pt x="5607" y="13"/>
                    </a:cubicBezTo>
                    <a:lnTo>
                      <a:pt x="5567" y="13"/>
                    </a:lnTo>
                    <a:cubicBezTo>
                      <a:pt x="5563" y="13"/>
                      <a:pt x="5560" y="10"/>
                      <a:pt x="5560" y="7"/>
                    </a:cubicBezTo>
                    <a:cubicBezTo>
                      <a:pt x="5560" y="3"/>
                      <a:pt x="5563" y="0"/>
                      <a:pt x="5567" y="0"/>
                    </a:cubicBezTo>
                    <a:close/>
                    <a:moveTo>
                      <a:pt x="5647" y="0"/>
                    </a:moveTo>
                    <a:lnTo>
                      <a:pt x="5687" y="0"/>
                    </a:lnTo>
                    <a:cubicBezTo>
                      <a:pt x="5691" y="0"/>
                      <a:pt x="5694" y="3"/>
                      <a:pt x="5694" y="7"/>
                    </a:cubicBezTo>
                    <a:cubicBezTo>
                      <a:pt x="5694" y="10"/>
                      <a:pt x="5691" y="13"/>
                      <a:pt x="5687" y="13"/>
                    </a:cubicBezTo>
                    <a:lnTo>
                      <a:pt x="5647" y="13"/>
                    </a:lnTo>
                    <a:cubicBezTo>
                      <a:pt x="5643" y="13"/>
                      <a:pt x="5640" y="10"/>
                      <a:pt x="5640" y="7"/>
                    </a:cubicBezTo>
                    <a:cubicBezTo>
                      <a:pt x="5640" y="3"/>
                      <a:pt x="5643" y="0"/>
                      <a:pt x="5647" y="0"/>
                    </a:cubicBezTo>
                    <a:close/>
                    <a:moveTo>
                      <a:pt x="5727" y="0"/>
                    </a:moveTo>
                    <a:lnTo>
                      <a:pt x="5767" y="0"/>
                    </a:lnTo>
                    <a:cubicBezTo>
                      <a:pt x="5771" y="0"/>
                      <a:pt x="5774" y="3"/>
                      <a:pt x="5774" y="7"/>
                    </a:cubicBezTo>
                    <a:cubicBezTo>
                      <a:pt x="5774" y="10"/>
                      <a:pt x="5771" y="13"/>
                      <a:pt x="5767" y="13"/>
                    </a:cubicBezTo>
                    <a:lnTo>
                      <a:pt x="5727" y="13"/>
                    </a:lnTo>
                    <a:cubicBezTo>
                      <a:pt x="5723" y="13"/>
                      <a:pt x="5720" y="10"/>
                      <a:pt x="5720" y="7"/>
                    </a:cubicBezTo>
                    <a:cubicBezTo>
                      <a:pt x="5720" y="3"/>
                      <a:pt x="5723" y="0"/>
                      <a:pt x="5727" y="0"/>
                    </a:cubicBezTo>
                    <a:close/>
                    <a:moveTo>
                      <a:pt x="5807" y="0"/>
                    </a:moveTo>
                    <a:lnTo>
                      <a:pt x="5847" y="0"/>
                    </a:lnTo>
                    <a:cubicBezTo>
                      <a:pt x="5851" y="0"/>
                      <a:pt x="5854" y="3"/>
                      <a:pt x="5854" y="7"/>
                    </a:cubicBezTo>
                    <a:cubicBezTo>
                      <a:pt x="5854" y="10"/>
                      <a:pt x="5851" y="13"/>
                      <a:pt x="5847" y="13"/>
                    </a:cubicBezTo>
                    <a:lnTo>
                      <a:pt x="5807" y="13"/>
                    </a:lnTo>
                    <a:cubicBezTo>
                      <a:pt x="5803" y="13"/>
                      <a:pt x="5800" y="10"/>
                      <a:pt x="5800" y="7"/>
                    </a:cubicBezTo>
                    <a:cubicBezTo>
                      <a:pt x="5800" y="3"/>
                      <a:pt x="5803" y="0"/>
                      <a:pt x="5807" y="0"/>
                    </a:cubicBezTo>
                    <a:close/>
                    <a:moveTo>
                      <a:pt x="5887" y="0"/>
                    </a:moveTo>
                    <a:lnTo>
                      <a:pt x="5927" y="0"/>
                    </a:lnTo>
                    <a:cubicBezTo>
                      <a:pt x="5931" y="0"/>
                      <a:pt x="5934" y="3"/>
                      <a:pt x="5934" y="7"/>
                    </a:cubicBezTo>
                    <a:cubicBezTo>
                      <a:pt x="5934" y="10"/>
                      <a:pt x="5931" y="13"/>
                      <a:pt x="5927" y="13"/>
                    </a:cubicBezTo>
                    <a:lnTo>
                      <a:pt x="5887" y="13"/>
                    </a:lnTo>
                    <a:cubicBezTo>
                      <a:pt x="5883" y="13"/>
                      <a:pt x="5880" y="10"/>
                      <a:pt x="5880" y="7"/>
                    </a:cubicBezTo>
                    <a:cubicBezTo>
                      <a:pt x="5880" y="3"/>
                      <a:pt x="5883" y="0"/>
                      <a:pt x="5887" y="0"/>
                    </a:cubicBezTo>
                    <a:close/>
                    <a:moveTo>
                      <a:pt x="5967" y="0"/>
                    </a:moveTo>
                    <a:lnTo>
                      <a:pt x="6007" y="0"/>
                    </a:lnTo>
                    <a:cubicBezTo>
                      <a:pt x="6011" y="0"/>
                      <a:pt x="6014" y="3"/>
                      <a:pt x="6014" y="7"/>
                    </a:cubicBezTo>
                    <a:cubicBezTo>
                      <a:pt x="6014" y="10"/>
                      <a:pt x="6011" y="13"/>
                      <a:pt x="6007" y="13"/>
                    </a:cubicBezTo>
                    <a:lnTo>
                      <a:pt x="5967" y="13"/>
                    </a:lnTo>
                    <a:cubicBezTo>
                      <a:pt x="5963" y="13"/>
                      <a:pt x="5960" y="10"/>
                      <a:pt x="5960" y="7"/>
                    </a:cubicBezTo>
                    <a:cubicBezTo>
                      <a:pt x="5960" y="3"/>
                      <a:pt x="5963" y="0"/>
                      <a:pt x="5967" y="0"/>
                    </a:cubicBezTo>
                    <a:close/>
                    <a:moveTo>
                      <a:pt x="6047" y="0"/>
                    </a:moveTo>
                    <a:lnTo>
                      <a:pt x="6087" y="0"/>
                    </a:lnTo>
                    <a:cubicBezTo>
                      <a:pt x="6091" y="0"/>
                      <a:pt x="6094" y="3"/>
                      <a:pt x="6094" y="7"/>
                    </a:cubicBezTo>
                    <a:cubicBezTo>
                      <a:pt x="6094" y="10"/>
                      <a:pt x="6091" y="13"/>
                      <a:pt x="6087" y="13"/>
                    </a:cubicBezTo>
                    <a:lnTo>
                      <a:pt x="6047" y="13"/>
                    </a:lnTo>
                    <a:cubicBezTo>
                      <a:pt x="6043" y="13"/>
                      <a:pt x="6040" y="10"/>
                      <a:pt x="6040" y="7"/>
                    </a:cubicBezTo>
                    <a:cubicBezTo>
                      <a:pt x="6040" y="3"/>
                      <a:pt x="6043" y="0"/>
                      <a:pt x="6047" y="0"/>
                    </a:cubicBezTo>
                    <a:close/>
                    <a:moveTo>
                      <a:pt x="6127" y="0"/>
                    </a:moveTo>
                    <a:lnTo>
                      <a:pt x="6167" y="0"/>
                    </a:lnTo>
                    <a:cubicBezTo>
                      <a:pt x="6171" y="0"/>
                      <a:pt x="6174" y="3"/>
                      <a:pt x="6174" y="7"/>
                    </a:cubicBezTo>
                    <a:cubicBezTo>
                      <a:pt x="6174" y="10"/>
                      <a:pt x="6171" y="13"/>
                      <a:pt x="6167" y="13"/>
                    </a:cubicBezTo>
                    <a:lnTo>
                      <a:pt x="6127" y="13"/>
                    </a:lnTo>
                    <a:cubicBezTo>
                      <a:pt x="6123" y="13"/>
                      <a:pt x="6120" y="10"/>
                      <a:pt x="6120" y="7"/>
                    </a:cubicBezTo>
                    <a:cubicBezTo>
                      <a:pt x="6120" y="3"/>
                      <a:pt x="6123" y="0"/>
                      <a:pt x="6127" y="0"/>
                    </a:cubicBezTo>
                    <a:close/>
                    <a:moveTo>
                      <a:pt x="6207" y="0"/>
                    </a:moveTo>
                    <a:lnTo>
                      <a:pt x="6247" y="0"/>
                    </a:lnTo>
                    <a:cubicBezTo>
                      <a:pt x="6251" y="0"/>
                      <a:pt x="6254" y="3"/>
                      <a:pt x="6254" y="7"/>
                    </a:cubicBezTo>
                    <a:cubicBezTo>
                      <a:pt x="6254" y="10"/>
                      <a:pt x="6251" y="13"/>
                      <a:pt x="6247" y="13"/>
                    </a:cubicBezTo>
                    <a:lnTo>
                      <a:pt x="6207" y="13"/>
                    </a:lnTo>
                    <a:cubicBezTo>
                      <a:pt x="6203" y="13"/>
                      <a:pt x="6200" y="10"/>
                      <a:pt x="6200" y="7"/>
                    </a:cubicBezTo>
                    <a:cubicBezTo>
                      <a:pt x="6200" y="3"/>
                      <a:pt x="6203" y="0"/>
                      <a:pt x="6207" y="0"/>
                    </a:cubicBezTo>
                    <a:close/>
                    <a:moveTo>
                      <a:pt x="6287" y="0"/>
                    </a:moveTo>
                    <a:lnTo>
                      <a:pt x="6327" y="0"/>
                    </a:lnTo>
                    <a:cubicBezTo>
                      <a:pt x="6331" y="0"/>
                      <a:pt x="6334" y="3"/>
                      <a:pt x="6334" y="7"/>
                    </a:cubicBezTo>
                    <a:cubicBezTo>
                      <a:pt x="6334" y="10"/>
                      <a:pt x="6331" y="13"/>
                      <a:pt x="6327" y="13"/>
                    </a:cubicBezTo>
                    <a:lnTo>
                      <a:pt x="6287" y="13"/>
                    </a:lnTo>
                    <a:cubicBezTo>
                      <a:pt x="6283" y="13"/>
                      <a:pt x="6280" y="10"/>
                      <a:pt x="6280" y="7"/>
                    </a:cubicBezTo>
                    <a:cubicBezTo>
                      <a:pt x="6280" y="3"/>
                      <a:pt x="6283" y="0"/>
                      <a:pt x="6287" y="0"/>
                    </a:cubicBezTo>
                    <a:close/>
                    <a:moveTo>
                      <a:pt x="6367" y="0"/>
                    </a:moveTo>
                    <a:lnTo>
                      <a:pt x="6407" y="0"/>
                    </a:lnTo>
                    <a:cubicBezTo>
                      <a:pt x="6411" y="0"/>
                      <a:pt x="6414" y="3"/>
                      <a:pt x="6414" y="7"/>
                    </a:cubicBezTo>
                    <a:cubicBezTo>
                      <a:pt x="6414" y="10"/>
                      <a:pt x="6411" y="13"/>
                      <a:pt x="6407" y="13"/>
                    </a:cubicBezTo>
                    <a:lnTo>
                      <a:pt x="6367" y="13"/>
                    </a:lnTo>
                    <a:cubicBezTo>
                      <a:pt x="6363" y="13"/>
                      <a:pt x="6360" y="10"/>
                      <a:pt x="6360" y="7"/>
                    </a:cubicBezTo>
                    <a:cubicBezTo>
                      <a:pt x="6360" y="3"/>
                      <a:pt x="6363" y="0"/>
                      <a:pt x="6367" y="0"/>
                    </a:cubicBezTo>
                    <a:close/>
                    <a:moveTo>
                      <a:pt x="6447" y="0"/>
                    </a:moveTo>
                    <a:lnTo>
                      <a:pt x="6487" y="0"/>
                    </a:lnTo>
                    <a:cubicBezTo>
                      <a:pt x="6491" y="0"/>
                      <a:pt x="6494" y="3"/>
                      <a:pt x="6494" y="7"/>
                    </a:cubicBezTo>
                    <a:cubicBezTo>
                      <a:pt x="6494" y="10"/>
                      <a:pt x="6491" y="13"/>
                      <a:pt x="6487" y="13"/>
                    </a:cubicBezTo>
                    <a:lnTo>
                      <a:pt x="6447" y="13"/>
                    </a:lnTo>
                    <a:cubicBezTo>
                      <a:pt x="6443" y="13"/>
                      <a:pt x="6440" y="10"/>
                      <a:pt x="6440" y="7"/>
                    </a:cubicBezTo>
                    <a:cubicBezTo>
                      <a:pt x="6440" y="3"/>
                      <a:pt x="6443" y="0"/>
                      <a:pt x="6447" y="0"/>
                    </a:cubicBezTo>
                    <a:close/>
                    <a:moveTo>
                      <a:pt x="6527" y="0"/>
                    </a:moveTo>
                    <a:lnTo>
                      <a:pt x="6567" y="0"/>
                    </a:lnTo>
                    <a:cubicBezTo>
                      <a:pt x="6571" y="0"/>
                      <a:pt x="6574" y="3"/>
                      <a:pt x="6574" y="7"/>
                    </a:cubicBezTo>
                    <a:cubicBezTo>
                      <a:pt x="6574" y="10"/>
                      <a:pt x="6571" y="13"/>
                      <a:pt x="6567" y="13"/>
                    </a:cubicBezTo>
                    <a:lnTo>
                      <a:pt x="6527" y="13"/>
                    </a:lnTo>
                    <a:cubicBezTo>
                      <a:pt x="6523" y="13"/>
                      <a:pt x="6520" y="10"/>
                      <a:pt x="6520" y="7"/>
                    </a:cubicBezTo>
                    <a:cubicBezTo>
                      <a:pt x="6520" y="3"/>
                      <a:pt x="6523" y="0"/>
                      <a:pt x="6527" y="0"/>
                    </a:cubicBezTo>
                    <a:close/>
                    <a:moveTo>
                      <a:pt x="6607" y="0"/>
                    </a:moveTo>
                    <a:lnTo>
                      <a:pt x="6647" y="0"/>
                    </a:lnTo>
                    <a:cubicBezTo>
                      <a:pt x="6651" y="0"/>
                      <a:pt x="6654" y="3"/>
                      <a:pt x="6654" y="7"/>
                    </a:cubicBezTo>
                    <a:cubicBezTo>
                      <a:pt x="6654" y="10"/>
                      <a:pt x="6651" y="13"/>
                      <a:pt x="6647" y="13"/>
                    </a:cubicBezTo>
                    <a:lnTo>
                      <a:pt x="6607" y="13"/>
                    </a:lnTo>
                    <a:cubicBezTo>
                      <a:pt x="6603" y="13"/>
                      <a:pt x="6600" y="10"/>
                      <a:pt x="6600" y="7"/>
                    </a:cubicBezTo>
                    <a:cubicBezTo>
                      <a:pt x="6600" y="3"/>
                      <a:pt x="6603" y="0"/>
                      <a:pt x="6607" y="0"/>
                    </a:cubicBezTo>
                    <a:close/>
                    <a:moveTo>
                      <a:pt x="6687" y="0"/>
                    </a:moveTo>
                    <a:lnTo>
                      <a:pt x="6727" y="0"/>
                    </a:lnTo>
                    <a:cubicBezTo>
                      <a:pt x="6731" y="0"/>
                      <a:pt x="6734" y="3"/>
                      <a:pt x="6734" y="7"/>
                    </a:cubicBezTo>
                    <a:cubicBezTo>
                      <a:pt x="6734" y="10"/>
                      <a:pt x="6731" y="13"/>
                      <a:pt x="6727" y="13"/>
                    </a:cubicBezTo>
                    <a:lnTo>
                      <a:pt x="6687" y="13"/>
                    </a:lnTo>
                    <a:cubicBezTo>
                      <a:pt x="6683" y="13"/>
                      <a:pt x="6680" y="10"/>
                      <a:pt x="6680" y="7"/>
                    </a:cubicBezTo>
                    <a:cubicBezTo>
                      <a:pt x="6680" y="3"/>
                      <a:pt x="6683" y="0"/>
                      <a:pt x="6687" y="0"/>
                    </a:cubicBezTo>
                    <a:close/>
                    <a:moveTo>
                      <a:pt x="6767" y="0"/>
                    </a:moveTo>
                    <a:lnTo>
                      <a:pt x="6807" y="0"/>
                    </a:lnTo>
                    <a:cubicBezTo>
                      <a:pt x="6811" y="0"/>
                      <a:pt x="6814" y="3"/>
                      <a:pt x="6814" y="7"/>
                    </a:cubicBezTo>
                    <a:cubicBezTo>
                      <a:pt x="6814" y="10"/>
                      <a:pt x="6811" y="13"/>
                      <a:pt x="6807" y="13"/>
                    </a:cubicBezTo>
                    <a:lnTo>
                      <a:pt x="6767" y="13"/>
                    </a:lnTo>
                    <a:cubicBezTo>
                      <a:pt x="6763" y="13"/>
                      <a:pt x="6760" y="10"/>
                      <a:pt x="6760" y="7"/>
                    </a:cubicBezTo>
                    <a:cubicBezTo>
                      <a:pt x="6760" y="3"/>
                      <a:pt x="6763" y="0"/>
                      <a:pt x="6767" y="0"/>
                    </a:cubicBezTo>
                    <a:close/>
                    <a:moveTo>
                      <a:pt x="6847" y="0"/>
                    </a:moveTo>
                    <a:lnTo>
                      <a:pt x="6887" y="0"/>
                    </a:lnTo>
                    <a:cubicBezTo>
                      <a:pt x="6891" y="0"/>
                      <a:pt x="6894" y="3"/>
                      <a:pt x="6894" y="7"/>
                    </a:cubicBezTo>
                    <a:cubicBezTo>
                      <a:pt x="6894" y="10"/>
                      <a:pt x="6891" y="13"/>
                      <a:pt x="6887" y="13"/>
                    </a:cubicBezTo>
                    <a:lnTo>
                      <a:pt x="6847" y="13"/>
                    </a:lnTo>
                    <a:cubicBezTo>
                      <a:pt x="6843" y="13"/>
                      <a:pt x="6840" y="10"/>
                      <a:pt x="6840" y="7"/>
                    </a:cubicBezTo>
                    <a:cubicBezTo>
                      <a:pt x="6840" y="3"/>
                      <a:pt x="6843" y="0"/>
                      <a:pt x="6847" y="0"/>
                    </a:cubicBezTo>
                    <a:close/>
                    <a:moveTo>
                      <a:pt x="6927" y="0"/>
                    </a:moveTo>
                    <a:lnTo>
                      <a:pt x="6967" y="0"/>
                    </a:lnTo>
                    <a:cubicBezTo>
                      <a:pt x="6971" y="0"/>
                      <a:pt x="6974" y="3"/>
                      <a:pt x="6974" y="7"/>
                    </a:cubicBezTo>
                    <a:cubicBezTo>
                      <a:pt x="6974" y="10"/>
                      <a:pt x="6971" y="13"/>
                      <a:pt x="6967" y="13"/>
                    </a:cubicBezTo>
                    <a:lnTo>
                      <a:pt x="6927" y="13"/>
                    </a:lnTo>
                    <a:cubicBezTo>
                      <a:pt x="6923" y="13"/>
                      <a:pt x="6920" y="10"/>
                      <a:pt x="6920" y="7"/>
                    </a:cubicBezTo>
                    <a:cubicBezTo>
                      <a:pt x="6920" y="3"/>
                      <a:pt x="6923" y="0"/>
                      <a:pt x="6927" y="0"/>
                    </a:cubicBezTo>
                    <a:close/>
                    <a:moveTo>
                      <a:pt x="7007" y="0"/>
                    </a:moveTo>
                    <a:lnTo>
                      <a:pt x="7047" y="0"/>
                    </a:lnTo>
                    <a:cubicBezTo>
                      <a:pt x="7051" y="0"/>
                      <a:pt x="7054" y="3"/>
                      <a:pt x="7054" y="7"/>
                    </a:cubicBezTo>
                    <a:cubicBezTo>
                      <a:pt x="7054" y="10"/>
                      <a:pt x="7051" y="13"/>
                      <a:pt x="7047" y="13"/>
                    </a:cubicBezTo>
                    <a:lnTo>
                      <a:pt x="7007" y="13"/>
                    </a:lnTo>
                    <a:cubicBezTo>
                      <a:pt x="7003" y="13"/>
                      <a:pt x="7000" y="10"/>
                      <a:pt x="7000" y="7"/>
                    </a:cubicBezTo>
                    <a:cubicBezTo>
                      <a:pt x="7000" y="3"/>
                      <a:pt x="7003" y="0"/>
                      <a:pt x="7007" y="0"/>
                    </a:cubicBezTo>
                    <a:close/>
                    <a:moveTo>
                      <a:pt x="7087" y="0"/>
                    </a:moveTo>
                    <a:lnTo>
                      <a:pt x="7127" y="0"/>
                    </a:lnTo>
                    <a:cubicBezTo>
                      <a:pt x="7131" y="0"/>
                      <a:pt x="7134" y="3"/>
                      <a:pt x="7134" y="7"/>
                    </a:cubicBezTo>
                    <a:cubicBezTo>
                      <a:pt x="7134" y="10"/>
                      <a:pt x="7131" y="13"/>
                      <a:pt x="7127" y="13"/>
                    </a:cubicBezTo>
                    <a:lnTo>
                      <a:pt x="7087" y="13"/>
                    </a:lnTo>
                    <a:cubicBezTo>
                      <a:pt x="7083" y="13"/>
                      <a:pt x="7080" y="10"/>
                      <a:pt x="7080" y="7"/>
                    </a:cubicBezTo>
                    <a:cubicBezTo>
                      <a:pt x="7080" y="3"/>
                      <a:pt x="7083" y="0"/>
                      <a:pt x="7087" y="0"/>
                    </a:cubicBezTo>
                    <a:close/>
                    <a:moveTo>
                      <a:pt x="7167" y="0"/>
                    </a:moveTo>
                    <a:lnTo>
                      <a:pt x="7207" y="0"/>
                    </a:lnTo>
                    <a:cubicBezTo>
                      <a:pt x="7211" y="0"/>
                      <a:pt x="7214" y="3"/>
                      <a:pt x="7214" y="7"/>
                    </a:cubicBezTo>
                    <a:cubicBezTo>
                      <a:pt x="7214" y="10"/>
                      <a:pt x="7211" y="13"/>
                      <a:pt x="7207" y="13"/>
                    </a:cubicBezTo>
                    <a:lnTo>
                      <a:pt x="7167" y="13"/>
                    </a:lnTo>
                    <a:cubicBezTo>
                      <a:pt x="7163" y="13"/>
                      <a:pt x="7160" y="10"/>
                      <a:pt x="7160" y="7"/>
                    </a:cubicBezTo>
                    <a:cubicBezTo>
                      <a:pt x="7160" y="3"/>
                      <a:pt x="7163" y="0"/>
                      <a:pt x="7167" y="0"/>
                    </a:cubicBezTo>
                    <a:close/>
                    <a:moveTo>
                      <a:pt x="7247" y="0"/>
                    </a:moveTo>
                    <a:lnTo>
                      <a:pt x="7287" y="0"/>
                    </a:lnTo>
                    <a:cubicBezTo>
                      <a:pt x="7291" y="0"/>
                      <a:pt x="7294" y="3"/>
                      <a:pt x="7294" y="7"/>
                    </a:cubicBezTo>
                    <a:cubicBezTo>
                      <a:pt x="7294" y="10"/>
                      <a:pt x="7291" y="13"/>
                      <a:pt x="7287" y="13"/>
                    </a:cubicBezTo>
                    <a:lnTo>
                      <a:pt x="7247" y="13"/>
                    </a:lnTo>
                    <a:cubicBezTo>
                      <a:pt x="7243" y="13"/>
                      <a:pt x="7240" y="10"/>
                      <a:pt x="7240" y="7"/>
                    </a:cubicBezTo>
                    <a:cubicBezTo>
                      <a:pt x="7240" y="3"/>
                      <a:pt x="7243" y="0"/>
                      <a:pt x="7247" y="0"/>
                    </a:cubicBezTo>
                    <a:close/>
                    <a:moveTo>
                      <a:pt x="7327" y="0"/>
                    </a:moveTo>
                    <a:lnTo>
                      <a:pt x="7340" y="0"/>
                    </a:lnTo>
                    <a:cubicBezTo>
                      <a:pt x="7344" y="0"/>
                      <a:pt x="7347" y="3"/>
                      <a:pt x="7347" y="7"/>
                    </a:cubicBezTo>
                    <a:lnTo>
                      <a:pt x="7347" y="34"/>
                    </a:lnTo>
                    <a:cubicBezTo>
                      <a:pt x="7347" y="37"/>
                      <a:pt x="7344" y="40"/>
                      <a:pt x="7340" y="40"/>
                    </a:cubicBezTo>
                    <a:cubicBezTo>
                      <a:pt x="7336" y="40"/>
                      <a:pt x="7333" y="37"/>
                      <a:pt x="7333" y="34"/>
                    </a:cubicBezTo>
                    <a:lnTo>
                      <a:pt x="7333" y="7"/>
                    </a:lnTo>
                    <a:lnTo>
                      <a:pt x="7340" y="13"/>
                    </a:lnTo>
                    <a:lnTo>
                      <a:pt x="7327" y="13"/>
                    </a:lnTo>
                    <a:cubicBezTo>
                      <a:pt x="7323" y="13"/>
                      <a:pt x="7320" y="10"/>
                      <a:pt x="7320" y="7"/>
                    </a:cubicBezTo>
                    <a:cubicBezTo>
                      <a:pt x="7320" y="3"/>
                      <a:pt x="7323" y="0"/>
                      <a:pt x="7327" y="0"/>
                    </a:cubicBezTo>
                    <a:close/>
                    <a:moveTo>
                      <a:pt x="7347" y="74"/>
                    </a:moveTo>
                    <a:lnTo>
                      <a:pt x="7347" y="114"/>
                    </a:lnTo>
                    <a:cubicBezTo>
                      <a:pt x="7347" y="117"/>
                      <a:pt x="7344" y="120"/>
                      <a:pt x="7340" y="120"/>
                    </a:cubicBezTo>
                    <a:cubicBezTo>
                      <a:pt x="7336" y="120"/>
                      <a:pt x="7333" y="117"/>
                      <a:pt x="7333" y="114"/>
                    </a:cubicBezTo>
                    <a:lnTo>
                      <a:pt x="7333" y="74"/>
                    </a:lnTo>
                    <a:cubicBezTo>
                      <a:pt x="7333" y="70"/>
                      <a:pt x="7336" y="67"/>
                      <a:pt x="7340" y="67"/>
                    </a:cubicBezTo>
                    <a:cubicBezTo>
                      <a:pt x="7344" y="67"/>
                      <a:pt x="7347" y="70"/>
                      <a:pt x="7347" y="74"/>
                    </a:cubicBezTo>
                    <a:close/>
                    <a:moveTo>
                      <a:pt x="7347" y="154"/>
                    </a:moveTo>
                    <a:lnTo>
                      <a:pt x="7347" y="194"/>
                    </a:lnTo>
                    <a:cubicBezTo>
                      <a:pt x="7347" y="197"/>
                      <a:pt x="7344" y="200"/>
                      <a:pt x="7340" y="200"/>
                    </a:cubicBezTo>
                    <a:cubicBezTo>
                      <a:pt x="7336" y="200"/>
                      <a:pt x="7333" y="197"/>
                      <a:pt x="7333" y="194"/>
                    </a:cubicBezTo>
                    <a:lnTo>
                      <a:pt x="7333" y="154"/>
                    </a:lnTo>
                    <a:cubicBezTo>
                      <a:pt x="7333" y="150"/>
                      <a:pt x="7336" y="147"/>
                      <a:pt x="7340" y="147"/>
                    </a:cubicBezTo>
                    <a:cubicBezTo>
                      <a:pt x="7344" y="147"/>
                      <a:pt x="7347" y="150"/>
                      <a:pt x="7347" y="154"/>
                    </a:cubicBezTo>
                    <a:close/>
                    <a:moveTo>
                      <a:pt x="7347" y="234"/>
                    </a:moveTo>
                    <a:lnTo>
                      <a:pt x="7347" y="274"/>
                    </a:lnTo>
                    <a:cubicBezTo>
                      <a:pt x="7347" y="277"/>
                      <a:pt x="7344" y="280"/>
                      <a:pt x="7340" y="280"/>
                    </a:cubicBezTo>
                    <a:cubicBezTo>
                      <a:pt x="7336" y="280"/>
                      <a:pt x="7333" y="277"/>
                      <a:pt x="7333" y="274"/>
                    </a:cubicBezTo>
                    <a:lnTo>
                      <a:pt x="7333" y="234"/>
                    </a:lnTo>
                    <a:cubicBezTo>
                      <a:pt x="7333" y="230"/>
                      <a:pt x="7336" y="227"/>
                      <a:pt x="7340" y="227"/>
                    </a:cubicBezTo>
                    <a:cubicBezTo>
                      <a:pt x="7344" y="227"/>
                      <a:pt x="7347" y="230"/>
                      <a:pt x="7347" y="234"/>
                    </a:cubicBezTo>
                    <a:close/>
                    <a:moveTo>
                      <a:pt x="7347" y="314"/>
                    </a:moveTo>
                    <a:lnTo>
                      <a:pt x="7347" y="354"/>
                    </a:lnTo>
                    <a:cubicBezTo>
                      <a:pt x="7347" y="357"/>
                      <a:pt x="7344" y="360"/>
                      <a:pt x="7340" y="360"/>
                    </a:cubicBezTo>
                    <a:cubicBezTo>
                      <a:pt x="7336" y="360"/>
                      <a:pt x="7333" y="357"/>
                      <a:pt x="7333" y="354"/>
                    </a:cubicBezTo>
                    <a:lnTo>
                      <a:pt x="7333" y="314"/>
                    </a:lnTo>
                    <a:cubicBezTo>
                      <a:pt x="7333" y="310"/>
                      <a:pt x="7336" y="307"/>
                      <a:pt x="7340" y="307"/>
                    </a:cubicBezTo>
                    <a:cubicBezTo>
                      <a:pt x="7344" y="307"/>
                      <a:pt x="7347" y="310"/>
                      <a:pt x="7347" y="314"/>
                    </a:cubicBezTo>
                    <a:close/>
                    <a:moveTo>
                      <a:pt x="7347" y="394"/>
                    </a:moveTo>
                    <a:lnTo>
                      <a:pt x="7347" y="434"/>
                    </a:lnTo>
                    <a:cubicBezTo>
                      <a:pt x="7347" y="437"/>
                      <a:pt x="7344" y="440"/>
                      <a:pt x="7340" y="440"/>
                    </a:cubicBezTo>
                    <a:cubicBezTo>
                      <a:pt x="7336" y="440"/>
                      <a:pt x="7333" y="437"/>
                      <a:pt x="7333" y="434"/>
                    </a:cubicBezTo>
                    <a:lnTo>
                      <a:pt x="7333" y="394"/>
                    </a:lnTo>
                    <a:cubicBezTo>
                      <a:pt x="7333" y="390"/>
                      <a:pt x="7336" y="387"/>
                      <a:pt x="7340" y="387"/>
                    </a:cubicBezTo>
                    <a:cubicBezTo>
                      <a:pt x="7344" y="387"/>
                      <a:pt x="7347" y="390"/>
                      <a:pt x="7347" y="394"/>
                    </a:cubicBezTo>
                    <a:close/>
                    <a:moveTo>
                      <a:pt x="7347" y="474"/>
                    </a:moveTo>
                    <a:lnTo>
                      <a:pt x="7347" y="514"/>
                    </a:lnTo>
                    <a:cubicBezTo>
                      <a:pt x="7347" y="517"/>
                      <a:pt x="7344" y="520"/>
                      <a:pt x="7340" y="520"/>
                    </a:cubicBezTo>
                    <a:cubicBezTo>
                      <a:pt x="7336" y="520"/>
                      <a:pt x="7333" y="517"/>
                      <a:pt x="7333" y="514"/>
                    </a:cubicBezTo>
                    <a:lnTo>
                      <a:pt x="7333" y="474"/>
                    </a:lnTo>
                    <a:cubicBezTo>
                      <a:pt x="7333" y="470"/>
                      <a:pt x="7336" y="467"/>
                      <a:pt x="7340" y="467"/>
                    </a:cubicBezTo>
                    <a:cubicBezTo>
                      <a:pt x="7344" y="467"/>
                      <a:pt x="7347" y="470"/>
                      <a:pt x="7347" y="474"/>
                    </a:cubicBezTo>
                    <a:close/>
                    <a:moveTo>
                      <a:pt x="7347" y="554"/>
                    </a:moveTo>
                    <a:lnTo>
                      <a:pt x="7347" y="594"/>
                    </a:lnTo>
                    <a:cubicBezTo>
                      <a:pt x="7347" y="597"/>
                      <a:pt x="7344" y="600"/>
                      <a:pt x="7340" y="600"/>
                    </a:cubicBezTo>
                    <a:cubicBezTo>
                      <a:pt x="7336" y="600"/>
                      <a:pt x="7333" y="597"/>
                      <a:pt x="7333" y="594"/>
                    </a:cubicBezTo>
                    <a:lnTo>
                      <a:pt x="7333" y="554"/>
                    </a:lnTo>
                    <a:cubicBezTo>
                      <a:pt x="7333" y="550"/>
                      <a:pt x="7336" y="547"/>
                      <a:pt x="7340" y="547"/>
                    </a:cubicBezTo>
                    <a:cubicBezTo>
                      <a:pt x="7344" y="547"/>
                      <a:pt x="7347" y="550"/>
                      <a:pt x="7347" y="554"/>
                    </a:cubicBezTo>
                    <a:close/>
                    <a:moveTo>
                      <a:pt x="7347" y="634"/>
                    </a:moveTo>
                    <a:lnTo>
                      <a:pt x="7347" y="674"/>
                    </a:lnTo>
                    <a:cubicBezTo>
                      <a:pt x="7347" y="677"/>
                      <a:pt x="7344" y="680"/>
                      <a:pt x="7340" y="680"/>
                    </a:cubicBezTo>
                    <a:cubicBezTo>
                      <a:pt x="7336" y="680"/>
                      <a:pt x="7333" y="677"/>
                      <a:pt x="7333" y="674"/>
                    </a:cubicBezTo>
                    <a:lnTo>
                      <a:pt x="7333" y="634"/>
                    </a:lnTo>
                    <a:cubicBezTo>
                      <a:pt x="7333" y="630"/>
                      <a:pt x="7336" y="627"/>
                      <a:pt x="7340" y="627"/>
                    </a:cubicBezTo>
                    <a:cubicBezTo>
                      <a:pt x="7344" y="627"/>
                      <a:pt x="7347" y="630"/>
                      <a:pt x="7347" y="634"/>
                    </a:cubicBezTo>
                    <a:close/>
                    <a:moveTo>
                      <a:pt x="7347" y="714"/>
                    </a:moveTo>
                    <a:lnTo>
                      <a:pt x="7347" y="754"/>
                    </a:lnTo>
                    <a:cubicBezTo>
                      <a:pt x="7347" y="757"/>
                      <a:pt x="7344" y="760"/>
                      <a:pt x="7340" y="760"/>
                    </a:cubicBezTo>
                    <a:cubicBezTo>
                      <a:pt x="7336" y="760"/>
                      <a:pt x="7333" y="757"/>
                      <a:pt x="7333" y="754"/>
                    </a:cubicBezTo>
                    <a:lnTo>
                      <a:pt x="7333" y="714"/>
                    </a:lnTo>
                    <a:cubicBezTo>
                      <a:pt x="7333" y="710"/>
                      <a:pt x="7336" y="707"/>
                      <a:pt x="7340" y="707"/>
                    </a:cubicBezTo>
                    <a:cubicBezTo>
                      <a:pt x="7344" y="707"/>
                      <a:pt x="7347" y="710"/>
                      <a:pt x="7347" y="714"/>
                    </a:cubicBezTo>
                    <a:close/>
                    <a:moveTo>
                      <a:pt x="7347" y="794"/>
                    </a:moveTo>
                    <a:lnTo>
                      <a:pt x="7347" y="834"/>
                    </a:lnTo>
                    <a:cubicBezTo>
                      <a:pt x="7347" y="837"/>
                      <a:pt x="7344" y="840"/>
                      <a:pt x="7340" y="840"/>
                    </a:cubicBezTo>
                    <a:cubicBezTo>
                      <a:pt x="7336" y="840"/>
                      <a:pt x="7333" y="837"/>
                      <a:pt x="7333" y="834"/>
                    </a:cubicBezTo>
                    <a:lnTo>
                      <a:pt x="7333" y="794"/>
                    </a:lnTo>
                    <a:cubicBezTo>
                      <a:pt x="7333" y="790"/>
                      <a:pt x="7336" y="787"/>
                      <a:pt x="7340" y="787"/>
                    </a:cubicBezTo>
                    <a:cubicBezTo>
                      <a:pt x="7344" y="787"/>
                      <a:pt x="7347" y="790"/>
                      <a:pt x="7347" y="794"/>
                    </a:cubicBezTo>
                    <a:close/>
                    <a:moveTo>
                      <a:pt x="7347" y="874"/>
                    </a:moveTo>
                    <a:lnTo>
                      <a:pt x="7347" y="914"/>
                    </a:lnTo>
                    <a:cubicBezTo>
                      <a:pt x="7347" y="917"/>
                      <a:pt x="7344" y="920"/>
                      <a:pt x="7340" y="920"/>
                    </a:cubicBezTo>
                    <a:cubicBezTo>
                      <a:pt x="7336" y="920"/>
                      <a:pt x="7333" y="917"/>
                      <a:pt x="7333" y="914"/>
                    </a:cubicBezTo>
                    <a:lnTo>
                      <a:pt x="7333" y="874"/>
                    </a:lnTo>
                    <a:cubicBezTo>
                      <a:pt x="7333" y="870"/>
                      <a:pt x="7336" y="867"/>
                      <a:pt x="7340" y="867"/>
                    </a:cubicBezTo>
                    <a:cubicBezTo>
                      <a:pt x="7344" y="867"/>
                      <a:pt x="7347" y="870"/>
                      <a:pt x="7347" y="874"/>
                    </a:cubicBezTo>
                    <a:close/>
                    <a:moveTo>
                      <a:pt x="7347" y="954"/>
                    </a:moveTo>
                    <a:lnTo>
                      <a:pt x="7347" y="994"/>
                    </a:lnTo>
                    <a:cubicBezTo>
                      <a:pt x="7347" y="997"/>
                      <a:pt x="7344" y="1000"/>
                      <a:pt x="7340" y="1000"/>
                    </a:cubicBezTo>
                    <a:cubicBezTo>
                      <a:pt x="7336" y="1000"/>
                      <a:pt x="7333" y="997"/>
                      <a:pt x="7333" y="994"/>
                    </a:cubicBezTo>
                    <a:lnTo>
                      <a:pt x="7333" y="954"/>
                    </a:lnTo>
                    <a:cubicBezTo>
                      <a:pt x="7333" y="950"/>
                      <a:pt x="7336" y="947"/>
                      <a:pt x="7340" y="947"/>
                    </a:cubicBezTo>
                    <a:cubicBezTo>
                      <a:pt x="7344" y="947"/>
                      <a:pt x="7347" y="950"/>
                      <a:pt x="7347" y="954"/>
                    </a:cubicBezTo>
                    <a:close/>
                    <a:moveTo>
                      <a:pt x="7347" y="1034"/>
                    </a:moveTo>
                    <a:lnTo>
                      <a:pt x="7347" y="1074"/>
                    </a:lnTo>
                    <a:cubicBezTo>
                      <a:pt x="7347" y="1077"/>
                      <a:pt x="7344" y="1080"/>
                      <a:pt x="7340" y="1080"/>
                    </a:cubicBezTo>
                    <a:cubicBezTo>
                      <a:pt x="7336" y="1080"/>
                      <a:pt x="7333" y="1077"/>
                      <a:pt x="7333" y="1074"/>
                    </a:cubicBezTo>
                    <a:lnTo>
                      <a:pt x="7333" y="1034"/>
                    </a:lnTo>
                    <a:cubicBezTo>
                      <a:pt x="7333" y="1030"/>
                      <a:pt x="7336" y="1027"/>
                      <a:pt x="7340" y="1027"/>
                    </a:cubicBezTo>
                    <a:cubicBezTo>
                      <a:pt x="7344" y="1027"/>
                      <a:pt x="7347" y="1030"/>
                      <a:pt x="7347" y="1034"/>
                    </a:cubicBezTo>
                    <a:close/>
                    <a:moveTo>
                      <a:pt x="7347" y="1114"/>
                    </a:moveTo>
                    <a:lnTo>
                      <a:pt x="7347" y="1154"/>
                    </a:lnTo>
                    <a:cubicBezTo>
                      <a:pt x="7347" y="1157"/>
                      <a:pt x="7344" y="1160"/>
                      <a:pt x="7340" y="1160"/>
                    </a:cubicBezTo>
                    <a:cubicBezTo>
                      <a:pt x="7336" y="1160"/>
                      <a:pt x="7333" y="1157"/>
                      <a:pt x="7333" y="1154"/>
                    </a:cubicBezTo>
                    <a:lnTo>
                      <a:pt x="7333" y="1114"/>
                    </a:lnTo>
                    <a:cubicBezTo>
                      <a:pt x="7333" y="1110"/>
                      <a:pt x="7336" y="1107"/>
                      <a:pt x="7340" y="1107"/>
                    </a:cubicBezTo>
                    <a:cubicBezTo>
                      <a:pt x="7344" y="1107"/>
                      <a:pt x="7347" y="1110"/>
                      <a:pt x="7347" y="1114"/>
                    </a:cubicBezTo>
                    <a:close/>
                    <a:moveTo>
                      <a:pt x="7347" y="1194"/>
                    </a:moveTo>
                    <a:lnTo>
                      <a:pt x="7347" y="1234"/>
                    </a:lnTo>
                    <a:cubicBezTo>
                      <a:pt x="7347" y="1237"/>
                      <a:pt x="7344" y="1240"/>
                      <a:pt x="7340" y="1240"/>
                    </a:cubicBezTo>
                    <a:cubicBezTo>
                      <a:pt x="7336" y="1240"/>
                      <a:pt x="7333" y="1237"/>
                      <a:pt x="7333" y="1234"/>
                    </a:cubicBezTo>
                    <a:lnTo>
                      <a:pt x="7333" y="1194"/>
                    </a:lnTo>
                    <a:cubicBezTo>
                      <a:pt x="7333" y="1190"/>
                      <a:pt x="7336" y="1187"/>
                      <a:pt x="7340" y="1187"/>
                    </a:cubicBezTo>
                    <a:cubicBezTo>
                      <a:pt x="7344" y="1187"/>
                      <a:pt x="7347" y="1190"/>
                      <a:pt x="7347" y="1194"/>
                    </a:cubicBezTo>
                    <a:close/>
                    <a:moveTo>
                      <a:pt x="7347" y="1274"/>
                    </a:moveTo>
                    <a:lnTo>
                      <a:pt x="7347" y="1314"/>
                    </a:lnTo>
                    <a:cubicBezTo>
                      <a:pt x="7347" y="1317"/>
                      <a:pt x="7344" y="1320"/>
                      <a:pt x="7340" y="1320"/>
                    </a:cubicBezTo>
                    <a:cubicBezTo>
                      <a:pt x="7336" y="1320"/>
                      <a:pt x="7333" y="1317"/>
                      <a:pt x="7333" y="1314"/>
                    </a:cubicBezTo>
                    <a:lnTo>
                      <a:pt x="7333" y="1274"/>
                    </a:lnTo>
                    <a:cubicBezTo>
                      <a:pt x="7333" y="1270"/>
                      <a:pt x="7336" y="1267"/>
                      <a:pt x="7340" y="1267"/>
                    </a:cubicBezTo>
                    <a:cubicBezTo>
                      <a:pt x="7344" y="1267"/>
                      <a:pt x="7347" y="1270"/>
                      <a:pt x="7347" y="1274"/>
                    </a:cubicBezTo>
                    <a:close/>
                    <a:moveTo>
                      <a:pt x="7347" y="1354"/>
                    </a:moveTo>
                    <a:lnTo>
                      <a:pt x="7347" y="1394"/>
                    </a:lnTo>
                    <a:cubicBezTo>
                      <a:pt x="7347" y="1397"/>
                      <a:pt x="7344" y="1400"/>
                      <a:pt x="7340" y="1400"/>
                    </a:cubicBezTo>
                    <a:cubicBezTo>
                      <a:pt x="7336" y="1400"/>
                      <a:pt x="7333" y="1397"/>
                      <a:pt x="7333" y="1394"/>
                    </a:cubicBezTo>
                    <a:lnTo>
                      <a:pt x="7333" y="1354"/>
                    </a:lnTo>
                    <a:cubicBezTo>
                      <a:pt x="7333" y="1350"/>
                      <a:pt x="7336" y="1347"/>
                      <a:pt x="7340" y="1347"/>
                    </a:cubicBezTo>
                    <a:cubicBezTo>
                      <a:pt x="7344" y="1347"/>
                      <a:pt x="7347" y="1350"/>
                      <a:pt x="7347" y="1354"/>
                    </a:cubicBezTo>
                    <a:close/>
                    <a:moveTo>
                      <a:pt x="7347" y="1434"/>
                    </a:moveTo>
                    <a:lnTo>
                      <a:pt x="7347" y="1474"/>
                    </a:lnTo>
                    <a:cubicBezTo>
                      <a:pt x="7347" y="1477"/>
                      <a:pt x="7344" y="1480"/>
                      <a:pt x="7340" y="1480"/>
                    </a:cubicBezTo>
                    <a:cubicBezTo>
                      <a:pt x="7336" y="1480"/>
                      <a:pt x="7333" y="1477"/>
                      <a:pt x="7333" y="1474"/>
                    </a:cubicBezTo>
                    <a:lnTo>
                      <a:pt x="7333" y="1434"/>
                    </a:lnTo>
                    <a:cubicBezTo>
                      <a:pt x="7333" y="1430"/>
                      <a:pt x="7336" y="1427"/>
                      <a:pt x="7340" y="1427"/>
                    </a:cubicBezTo>
                    <a:cubicBezTo>
                      <a:pt x="7344" y="1427"/>
                      <a:pt x="7347" y="1430"/>
                      <a:pt x="7347" y="1434"/>
                    </a:cubicBezTo>
                    <a:close/>
                    <a:moveTo>
                      <a:pt x="7347" y="1514"/>
                    </a:moveTo>
                    <a:lnTo>
                      <a:pt x="7347" y="1554"/>
                    </a:lnTo>
                    <a:cubicBezTo>
                      <a:pt x="7347" y="1557"/>
                      <a:pt x="7344" y="1560"/>
                      <a:pt x="7340" y="1560"/>
                    </a:cubicBezTo>
                    <a:cubicBezTo>
                      <a:pt x="7336" y="1560"/>
                      <a:pt x="7333" y="1557"/>
                      <a:pt x="7333" y="1554"/>
                    </a:cubicBezTo>
                    <a:lnTo>
                      <a:pt x="7333" y="1514"/>
                    </a:lnTo>
                    <a:cubicBezTo>
                      <a:pt x="7333" y="1510"/>
                      <a:pt x="7336" y="1507"/>
                      <a:pt x="7340" y="1507"/>
                    </a:cubicBezTo>
                    <a:cubicBezTo>
                      <a:pt x="7344" y="1507"/>
                      <a:pt x="7347" y="1510"/>
                      <a:pt x="7347" y="1514"/>
                    </a:cubicBezTo>
                    <a:close/>
                    <a:moveTo>
                      <a:pt x="7347" y="1594"/>
                    </a:moveTo>
                    <a:lnTo>
                      <a:pt x="7347" y="1634"/>
                    </a:lnTo>
                    <a:cubicBezTo>
                      <a:pt x="7347" y="1637"/>
                      <a:pt x="7344" y="1640"/>
                      <a:pt x="7340" y="1640"/>
                    </a:cubicBezTo>
                    <a:cubicBezTo>
                      <a:pt x="7336" y="1640"/>
                      <a:pt x="7333" y="1637"/>
                      <a:pt x="7333" y="1634"/>
                    </a:cubicBezTo>
                    <a:lnTo>
                      <a:pt x="7333" y="1594"/>
                    </a:lnTo>
                    <a:cubicBezTo>
                      <a:pt x="7333" y="1590"/>
                      <a:pt x="7336" y="1587"/>
                      <a:pt x="7340" y="1587"/>
                    </a:cubicBezTo>
                    <a:cubicBezTo>
                      <a:pt x="7344" y="1587"/>
                      <a:pt x="7347" y="1590"/>
                      <a:pt x="7347" y="1594"/>
                    </a:cubicBezTo>
                    <a:close/>
                    <a:moveTo>
                      <a:pt x="7347" y="1674"/>
                    </a:moveTo>
                    <a:lnTo>
                      <a:pt x="7347" y="1714"/>
                    </a:lnTo>
                    <a:cubicBezTo>
                      <a:pt x="7347" y="1717"/>
                      <a:pt x="7344" y="1720"/>
                      <a:pt x="7340" y="1720"/>
                    </a:cubicBezTo>
                    <a:cubicBezTo>
                      <a:pt x="7336" y="1720"/>
                      <a:pt x="7333" y="1717"/>
                      <a:pt x="7333" y="1714"/>
                    </a:cubicBezTo>
                    <a:lnTo>
                      <a:pt x="7333" y="1674"/>
                    </a:lnTo>
                    <a:cubicBezTo>
                      <a:pt x="7333" y="1670"/>
                      <a:pt x="7336" y="1667"/>
                      <a:pt x="7340" y="1667"/>
                    </a:cubicBezTo>
                    <a:cubicBezTo>
                      <a:pt x="7344" y="1667"/>
                      <a:pt x="7347" y="1670"/>
                      <a:pt x="7347" y="1674"/>
                    </a:cubicBezTo>
                    <a:close/>
                    <a:moveTo>
                      <a:pt x="7347" y="1754"/>
                    </a:moveTo>
                    <a:lnTo>
                      <a:pt x="7347" y="1794"/>
                    </a:lnTo>
                    <a:cubicBezTo>
                      <a:pt x="7347" y="1797"/>
                      <a:pt x="7344" y="1800"/>
                      <a:pt x="7340" y="1800"/>
                    </a:cubicBezTo>
                    <a:cubicBezTo>
                      <a:pt x="7336" y="1800"/>
                      <a:pt x="7333" y="1797"/>
                      <a:pt x="7333" y="1794"/>
                    </a:cubicBezTo>
                    <a:lnTo>
                      <a:pt x="7333" y="1754"/>
                    </a:lnTo>
                    <a:cubicBezTo>
                      <a:pt x="7333" y="1750"/>
                      <a:pt x="7336" y="1747"/>
                      <a:pt x="7340" y="1747"/>
                    </a:cubicBezTo>
                    <a:cubicBezTo>
                      <a:pt x="7344" y="1747"/>
                      <a:pt x="7347" y="1750"/>
                      <a:pt x="7347" y="1754"/>
                    </a:cubicBezTo>
                    <a:close/>
                    <a:moveTo>
                      <a:pt x="7347" y="1834"/>
                    </a:moveTo>
                    <a:lnTo>
                      <a:pt x="7347" y="1874"/>
                    </a:lnTo>
                    <a:cubicBezTo>
                      <a:pt x="7347" y="1877"/>
                      <a:pt x="7344" y="1880"/>
                      <a:pt x="7340" y="1880"/>
                    </a:cubicBezTo>
                    <a:cubicBezTo>
                      <a:pt x="7336" y="1880"/>
                      <a:pt x="7333" y="1877"/>
                      <a:pt x="7333" y="1874"/>
                    </a:cubicBezTo>
                    <a:lnTo>
                      <a:pt x="7333" y="1834"/>
                    </a:lnTo>
                    <a:cubicBezTo>
                      <a:pt x="7333" y="1830"/>
                      <a:pt x="7336" y="1827"/>
                      <a:pt x="7340" y="1827"/>
                    </a:cubicBezTo>
                    <a:cubicBezTo>
                      <a:pt x="7344" y="1827"/>
                      <a:pt x="7347" y="1830"/>
                      <a:pt x="7347" y="1834"/>
                    </a:cubicBezTo>
                    <a:close/>
                    <a:moveTo>
                      <a:pt x="7347" y="1914"/>
                    </a:moveTo>
                    <a:lnTo>
                      <a:pt x="7347" y="1954"/>
                    </a:lnTo>
                    <a:cubicBezTo>
                      <a:pt x="7347" y="1957"/>
                      <a:pt x="7344" y="1960"/>
                      <a:pt x="7340" y="1960"/>
                    </a:cubicBezTo>
                    <a:cubicBezTo>
                      <a:pt x="7336" y="1960"/>
                      <a:pt x="7333" y="1957"/>
                      <a:pt x="7333" y="1954"/>
                    </a:cubicBezTo>
                    <a:lnTo>
                      <a:pt x="7333" y="1914"/>
                    </a:lnTo>
                    <a:cubicBezTo>
                      <a:pt x="7333" y="1910"/>
                      <a:pt x="7336" y="1907"/>
                      <a:pt x="7340" y="1907"/>
                    </a:cubicBezTo>
                    <a:cubicBezTo>
                      <a:pt x="7344" y="1907"/>
                      <a:pt x="7347" y="1910"/>
                      <a:pt x="7347" y="1914"/>
                    </a:cubicBezTo>
                    <a:close/>
                    <a:moveTo>
                      <a:pt x="7347" y="1994"/>
                    </a:moveTo>
                    <a:lnTo>
                      <a:pt x="7347" y="2034"/>
                    </a:lnTo>
                    <a:cubicBezTo>
                      <a:pt x="7347" y="2037"/>
                      <a:pt x="7344" y="2040"/>
                      <a:pt x="7340" y="2040"/>
                    </a:cubicBezTo>
                    <a:cubicBezTo>
                      <a:pt x="7336" y="2040"/>
                      <a:pt x="7333" y="2037"/>
                      <a:pt x="7333" y="2034"/>
                    </a:cubicBezTo>
                    <a:lnTo>
                      <a:pt x="7333" y="1994"/>
                    </a:lnTo>
                    <a:cubicBezTo>
                      <a:pt x="7333" y="1990"/>
                      <a:pt x="7336" y="1987"/>
                      <a:pt x="7340" y="1987"/>
                    </a:cubicBezTo>
                    <a:cubicBezTo>
                      <a:pt x="7344" y="1987"/>
                      <a:pt x="7347" y="1990"/>
                      <a:pt x="7347" y="1994"/>
                    </a:cubicBezTo>
                    <a:close/>
                    <a:moveTo>
                      <a:pt x="7347" y="2074"/>
                    </a:moveTo>
                    <a:lnTo>
                      <a:pt x="7347" y="2114"/>
                    </a:lnTo>
                    <a:cubicBezTo>
                      <a:pt x="7347" y="2117"/>
                      <a:pt x="7344" y="2120"/>
                      <a:pt x="7340" y="2120"/>
                    </a:cubicBezTo>
                    <a:cubicBezTo>
                      <a:pt x="7336" y="2120"/>
                      <a:pt x="7333" y="2117"/>
                      <a:pt x="7333" y="2114"/>
                    </a:cubicBezTo>
                    <a:lnTo>
                      <a:pt x="7333" y="2074"/>
                    </a:lnTo>
                    <a:cubicBezTo>
                      <a:pt x="7333" y="2070"/>
                      <a:pt x="7336" y="2067"/>
                      <a:pt x="7340" y="2067"/>
                    </a:cubicBezTo>
                    <a:cubicBezTo>
                      <a:pt x="7344" y="2067"/>
                      <a:pt x="7347" y="2070"/>
                      <a:pt x="7347" y="2074"/>
                    </a:cubicBezTo>
                    <a:close/>
                    <a:moveTo>
                      <a:pt x="7347" y="2154"/>
                    </a:moveTo>
                    <a:lnTo>
                      <a:pt x="7347" y="2194"/>
                    </a:lnTo>
                    <a:cubicBezTo>
                      <a:pt x="7347" y="2197"/>
                      <a:pt x="7344" y="2200"/>
                      <a:pt x="7340" y="2200"/>
                    </a:cubicBezTo>
                    <a:cubicBezTo>
                      <a:pt x="7336" y="2200"/>
                      <a:pt x="7333" y="2197"/>
                      <a:pt x="7333" y="2194"/>
                    </a:cubicBezTo>
                    <a:lnTo>
                      <a:pt x="7333" y="2154"/>
                    </a:lnTo>
                    <a:cubicBezTo>
                      <a:pt x="7333" y="2150"/>
                      <a:pt x="7336" y="2147"/>
                      <a:pt x="7340" y="2147"/>
                    </a:cubicBezTo>
                    <a:cubicBezTo>
                      <a:pt x="7344" y="2147"/>
                      <a:pt x="7347" y="2150"/>
                      <a:pt x="7347" y="2154"/>
                    </a:cubicBezTo>
                    <a:close/>
                    <a:moveTo>
                      <a:pt x="7347" y="2234"/>
                    </a:moveTo>
                    <a:lnTo>
                      <a:pt x="7347" y="2274"/>
                    </a:lnTo>
                    <a:cubicBezTo>
                      <a:pt x="7347" y="2277"/>
                      <a:pt x="7344" y="2280"/>
                      <a:pt x="7340" y="2280"/>
                    </a:cubicBezTo>
                    <a:cubicBezTo>
                      <a:pt x="7336" y="2280"/>
                      <a:pt x="7333" y="2277"/>
                      <a:pt x="7333" y="2274"/>
                    </a:cubicBezTo>
                    <a:lnTo>
                      <a:pt x="7333" y="2234"/>
                    </a:lnTo>
                    <a:cubicBezTo>
                      <a:pt x="7333" y="2230"/>
                      <a:pt x="7336" y="2227"/>
                      <a:pt x="7340" y="2227"/>
                    </a:cubicBezTo>
                    <a:cubicBezTo>
                      <a:pt x="7344" y="2227"/>
                      <a:pt x="7347" y="2230"/>
                      <a:pt x="7347" y="2234"/>
                    </a:cubicBezTo>
                    <a:close/>
                    <a:moveTo>
                      <a:pt x="7347" y="2314"/>
                    </a:moveTo>
                    <a:lnTo>
                      <a:pt x="7347" y="2354"/>
                    </a:lnTo>
                    <a:cubicBezTo>
                      <a:pt x="7347" y="2357"/>
                      <a:pt x="7344" y="2360"/>
                      <a:pt x="7340" y="2360"/>
                    </a:cubicBezTo>
                    <a:cubicBezTo>
                      <a:pt x="7336" y="2360"/>
                      <a:pt x="7333" y="2357"/>
                      <a:pt x="7333" y="2354"/>
                    </a:cubicBezTo>
                    <a:lnTo>
                      <a:pt x="7333" y="2314"/>
                    </a:lnTo>
                    <a:cubicBezTo>
                      <a:pt x="7333" y="2310"/>
                      <a:pt x="7336" y="2307"/>
                      <a:pt x="7340" y="2307"/>
                    </a:cubicBezTo>
                    <a:cubicBezTo>
                      <a:pt x="7344" y="2307"/>
                      <a:pt x="7347" y="2310"/>
                      <a:pt x="7347" y="2314"/>
                    </a:cubicBezTo>
                    <a:close/>
                    <a:moveTo>
                      <a:pt x="7347" y="2394"/>
                    </a:moveTo>
                    <a:lnTo>
                      <a:pt x="7347" y="2434"/>
                    </a:lnTo>
                    <a:cubicBezTo>
                      <a:pt x="7347" y="2437"/>
                      <a:pt x="7344" y="2440"/>
                      <a:pt x="7340" y="2440"/>
                    </a:cubicBezTo>
                    <a:cubicBezTo>
                      <a:pt x="7336" y="2440"/>
                      <a:pt x="7333" y="2437"/>
                      <a:pt x="7333" y="2434"/>
                    </a:cubicBezTo>
                    <a:lnTo>
                      <a:pt x="7333" y="2394"/>
                    </a:lnTo>
                    <a:cubicBezTo>
                      <a:pt x="7333" y="2390"/>
                      <a:pt x="7336" y="2387"/>
                      <a:pt x="7340" y="2387"/>
                    </a:cubicBezTo>
                    <a:cubicBezTo>
                      <a:pt x="7344" y="2387"/>
                      <a:pt x="7347" y="2390"/>
                      <a:pt x="7347" y="2394"/>
                    </a:cubicBezTo>
                    <a:close/>
                    <a:moveTo>
                      <a:pt x="7347" y="2474"/>
                    </a:moveTo>
                    <a:lnTo>
                      <a:pt x="7347" y="2514"/>
                    </a:lnTo>
                    <a:cubicBezTo>
                      <a:pt x="7347" y="2517"/>
                      <a:pt x="7344" y="2520"/>
                      <a:pt x="7340" y="2520"/>
                    </a:cubicBezTo>
                    <a:cubicBezTo>
                      <a:pt x="7336" y="2520"/>
                      <a:pt x="7333" y="2517"/>
                      <a:pt x="7333" y="2514"/>
                    </a:cubicBezTo>
                    <a:lnTo>
                      <a:pt x="7333" y="2474"/>
                    </a:lnTo>
                    <a:cubicBezTo>
                      <a:pt x="7333" y="2470"/>
                      <a:pt x="7336" y="2467"/>
                      <a:pt x="7340" y="2467"/>
                    </a:cubicBezTo>
                    <a:cubicBezTo>
                      <a:pt x="7344" y="2467"/>
                      <a:pt x="7347" y="2470"/>
                      <a:pt x="7347" y="2474"/>
                    </a:cubicBezTo>
                    <a:close/>
                    <a:moveTo>
                      <a:pt x="7327" y="2547"/>
                    </a:moveTo>
                    <a:lnTo>
                      <a:pt x="7287" y="2547"/>
                    </a:lnTo>
                    <a:cubicBezTo>
                      <a:pt x="7283" y="2547"/>
                      <a:pt x="7280" y="2544"/>
                      <a:pt x="7280" y="2540"/>
                    </a:cubicBezTo>
                    <a:cubicBezTo>
                      <a:pt x="7280" y="2536"/>
                      <a:pt x="7283" y="2533"/>
                      <a:pt x="7287" y="2533"/>
                    </a:cubicBezTo>
                    <a:lnTo>
                      <a:pt x="7327" y="2533"/>
                    </a:lnTo>
                    <a:cubicBezTo>
                      <a:pt x="7330" y="2533"/>
                      <a:pt x="7333" y="2536"/>
                      <a:pt x="7333" y="2540"/>
                    </a:cubicBezTo>
                    <a:cubicBezTo>
                      <a:pt x="7333" y="2544"/>
                      <a:pt x="7330" y="2547"/>
                      <a:pt x="7327" y="2547"/>
                    </a:cubicBezTo>
                    <a:close/>
                    <a:moveTo>
                      <a:pt x="7247" y="2547"/>
                    </a:moveTo>
                    <a:lnTo>
                      <a:pt x="7207" y="2547"/>
                    </a:lnTo>
                    <a:cubicBezTo>
                      <a:pt x="7203" y="2547"/>
                      <a:pt x="7200" y="2544"/>
                      <a:pt x="7200" y="2540"/>
                    </a:cubicBezTo>
                    <a:cubicBezTo>
                      <a:pt x="7200" y="2536"/>
                      <a:pt x="7203" y="2533"/>
                      <a:pt x="7207" y="2533"/>
                    </a:cubicBezTo>
                    <a:lnTo>
                      <a:pt x="7247" y="2533"/>
                    </a:lnTo>
                    <a:cubicBezTo>
                      <a:pt x="7250" y="2533"/>
                      <a:pt x="7253" y="2536"/>
                      <a:pt x="7253" y="2540"/>
                    </a:cubicBezTo>
                    <a:cubicBezTo>
                      <a:pt x="7253" y="2544"/>
                      <a:pt x="7250" y="2547"/>
                      <a:pt x="7247" y="2547"/>
                    </a:cubicBezTo>
                    <a:close/>
                    <a:moveTo>
                      <a:pt x="7167" y="2547"/>
                    </a:moveTo>
                    <a:lnTo>
                      <a:pt x="7127" y="2547"/>
                    </a:lnTo>
                    <a:cubicBezTo>
                      <a:pt x="7123" y="2547"/>
                      <a:pt x="7120" y="2544"/>
                      <a:pt x="7120" y="2540"/>
                    </a:cubicBezTo>
                    <a:cubicBezTo>
                      <a:pt x="7120" y="2536"/>
                      <a:pt x="7123" y="2533"/>
                      <a:pt x="7127" y="2533"/>
                    </a:cubicBezTo>
                    <a:lnTo>
                      <a:pt x="7167" y="2533"/>
                    </a:lnTo>
                    <a:cubicBezTo>
                      <a:pt x="7170" y="2533"/>
                      <a:pt x="7173" y="2536"/>
                      <a:pt x="7173" y="2540"/>
                    </a:cubicBezTo>
                    <a:cubicBezTo>
                      <a:pt x="7173" y="2544"/>
                      <a:pt x="7170" y="2547"/>
                      <a:pt x="7167" y="2547"/>
                    </a:cubicBezTo>
                    <a:close/>
                    <a:moveTo>
                      <a:pt x="7087" y="2547"/>
                    </a:moveTo>
                    <a:lnTo>
                      <a:pt x="7047" y="2547"/>
                    </a:lnTo>
                    <a:cubicBezTo>
                      <a:pt x="7043" y="2547"/>
                      <a:pt x="7040" y="2544"/>
                      <a:pt x="7040" y="2540"/>
                    </a:cubicBezTo>
                    <a:cubicBezTo>
                      <a:pt x="7040" y="2536"/>
                      <a:pt x="7043" y="2533"/>
                      <a:pt x="7047" y="2533"/>
                    </a:cubicBezTo>
                    <a:lnTo>
                      <a:pt x="7087" y="2533"/>
                    </a:lnTo>
                    <a:cubicBezTo>
                      <a:pt x="7090" y="2533"/>
                      <a:pt x="7093" y="2536"/>
                      <a:pt x="7093" y="2540"/>
                    </a:cubicBezTo>
                    <a:cubicBezTo>
                      <a:pt x="7093" y="2544"/>
                      <a:pt x="7090" y="2547"/>
                      <a:pt x="7087" y="2547"/>
                    </a:cubicBezTo>
                    <a:close/>
                    <a:moveTo>
                      <a:pt x="7007" y="2547"/>
                    </a:moveTo>
                    <a:lnTo>
                      <a:pt x="6967" y="2547"/>
                    </a:lnTo>
                    <a:cubicBezTo>
                      <a:pt x="6963" y="2547"/>
                      <a:pt x="6960" y="2544"/>
                      <a:pt x="6960" y="2540"/>
                    </a:cubicBezTo>
                    <a:cubicBezTo>
                      <a:pt x="6960" y="2536"/>
                      <a:pt x="6963" y="2533"/>
                      <a:pt x="6967" y="2533"/>
                    </a:cubicBezTo>
                    <a:lnTo>
                      <a:pt x="7007" y="2533"/>
                    </a:lnTo>
                    <a:cubicBezTo>
                      <a:pt x="7010" y="2533"/>
                      <a:pt x="7013" y="2536"/>
                      <a:pt x="7013" y="2540"/>
                    </a:cubicBezTo>
                    <a:cubicBezTo>
                      <a:pt x="7013" y="2544"/>
                      <a:pt x="7010" y="2547"/>
                      <a:pt x="7007" y="2547"/>
                    </a:cubicBezTo>
                    <a:close/>
                    <a:moveTo>
                      <a:pt x="6927" y="2547"/>
                    </a:moveTo>
                    <a:lnTo>
                      <a:pt x="6887" y="2547"/>
                    </a:lnTo>
                    <a:cubicBezTo>
                      <a:pt x="6883" y="2547"/>
                      <a:pt x="6880" y="2544"/>
                      <a:pt x="6880" y="2540"/>
                    </a:cubicBezTo>
                    <a:cubicBezTo>
                      <a:pt x="6880" y="2536"/>
                      <a:pt x="6883" y="2533"/>
                      <a:pt x="6887" y="2533"/>
                    </a:cubicBezTo>
                    <a:lnTo>
                      <a:pt x="6927" y="2533"/>
                    </a:lnTo>
                    <a:cubicBezTo>
                      <a:pt x="6930" y="2533"/>
                      <a:pt x="6933" y="2536"/>
                      <a:pt x="6933" y="2540"/>
                    </a:cubicBezTo>
                    <a:cubicBezTo>
                      <a:pt x="6933" y="2544"/>
                      <a:pt x="6930" y="2547"/>
                      <a:pt x="6927" y="2547"/>
                    </a:cubicBezTo>
                    <a:close/>
                    <a:moveTo>
                      <a:pt x="6847" y="2547"/>
                    </a:moveTo>
                    <a:lnTo>
                      <a:pt x="6807" y="2547"/>
                    </a:lnTo>
                    <a:cubicBezTo>
                      <a:pt x="6803" y="2547"/>
                      <a:pt x="6800" y="2544"/>
                      <a:pt x="6800" y="2540"/>
                    </a:cubicBezTo>
                    <a:cubicBezTo>
                      <a:pt x="6800" y="2536"/>
                      <a:pt x="6803" y="2533"/>
                      <a:pt x="6807" y="2533"/>
                    </a:cubicBezTo>
                    <a:lnTo>
                      <a:pt x="6847" y="2533"/>
                    </a:lnTo>
                    <a:cubicBezTo>
                      <a:pt x="6850" y="2533"/>
                      <a:pt x="6853" y="2536"/>
                      <a:pt x="6853" y="2540"/>
                    </a:cubicBezTo>
                    <a:cubicBezTo>
                      <a:pt x="6853" y="2544"/>
                      <a:pt x="6850" y="2547"/>
                      <a:pt x="6847" y="2547"/>
                    </a:cubicBezTo>
                    <a:close/>
                    <a:moveTo>
                      <a:pt x="6767" y="2547"/>
                    </a:moveTo>
                    <a:lnTo>
                      <a:pt x="6727" y="2547"/>
                    </a:lnTo>
                    <a:cubicBezTo>
                      <a:pt x="6723" y="2547"/>
                      <a:pt x="6720" y="2544"/>
                      <a:pt x="6720" y="2540"/>
                    </a:cubicBezTo>
                    <a:cubicBezTo>
                      <a:pt x="6720" y="2536"/>
                      <a:pt x="6723" y="2533"/>
                      <a:pt x="6727" y="2533"/>
                    </a:cubicBezTo>
                    <a:lnTo>
                      <a:pt x="6767" y="2533"/>
                    </a:lnTo>
                    <a:cubicBezTo>
                      <a:pt x="6770" y="2533"/>
                      <a:pt x="6773" y="2536"/>
                      <a:pt x="6773" y="2540"/>
                    </a:cubicBezTo>
                    <a:cubicBezTo>
                      <a:pt x="6773" y="2544"/>
                      <a:pt x="6770" y="2547"/>
                      <a:pt x="6767" y="2547"/>
                    </a:cubicBezTo>
                    <a:close/>
                    <a:moveTo>
                      <a:pt x="6687" y="2547"/>
                    </a:moveTo>
                    <a:lnTo>
                      <a:pt x="6647" y="2547"/>
                    </a:lnTo>
                    <a:cubicBezTo>
                      <a:pt x="6643" y="2547"/>
                      <a:pt x="6640" y="2544"/>
                      <a:pt x="6640" y="2540"/>
                    </a:cubicBezTo>
                    <a:cubicBezTo>
                      <a:pt x="6640" y="2536"/>
                      <a:pt x="6643" y="2533"/>
                      <a:pt x="6647" y="2533"/>
                    </a:cubicBezTo>
                    <a:lnTo>
                      <a:pt x="6687" y="2533"/>
                    </a:lnTo>
                    <a:cubicBezTo>
                      <a:pt x="6690" y="2533"/>
                      <a:pt x="6693" y="2536"/>
                      <a:pt x="6693" y="2540"/>
                    </a:cubicBezTo>
                    <a:cubicBezTo>
                      <a:pt x="6693" y="2544"/>
                      <a:pt x="6690" y="2547"/>
                      <a:pt x="6687" y="2547"/>
                    </a:cubicBezTo>
                    <a:close/>
                    <a:moveTo>
                      <a:pt x="6607" y="2547"/>
                    </a:moveTo>
                    <a:lnTo>
                      <a:pt x="6567" y="2547"/>
                    </a:lnTo>
                    <a:cubicBezTo>
                      <a:pt x="6563" y="2547"/>
                      <a:pt x="6560" y="2544"/>
                      <a:pt x="6560" y="2540"/>
                    </a:cubicBezTo>
                    <a:cubicBezTo>
                      <a:pt x="6560" y="2536"/>
                      <a:pt x="6563" y="2533"/>
                      <a:pt x="6567" y="2533"/>
                    </a:cubicBezTo>
                    <a:lnTo>
                      <a:pt x="6607" y="2533"/>
                    </a:lnTo>
                    <a:cubicBezTo>
                      <a:pt x="6610" y="2533"/>
                      <a:pt x="6613" y="2536"/>
                      <a:pt x="6613" y="2540"/>
                    </a:cubicBezTo>
                    <a:cubicBezTo>
                      <a:pt x="6613" y="2544"/>
                      <a:pt x="6610" y="2547"/>
                      <a:pt x="6607" y="2547"/>
                    </a:cubicBezTo>
                    <a:close/>
                    <a:moveTo>
                      <a:pt x="6527" y="2547"/>
                    </a:moveTo>
                    <a:lnTo>
                      <a:pt x="6487" y="2547"/>
                    </a:lnTo>
                    <a:cubicBezTo>
                      <a:pt x="6483" y="2547"/>
                      <a:pt x="6480" y="2544"/>
                      <a:pt x="6480" y="2540"/>
                    </a:cubicBezTo>
                    <a:cubicBezTo>
                      <a:pt x="6480" y="2536"/>
                      <a:pt x="6483" y="2533"/>
                      <a:pt x="6487" y="2533"/>
                    </a:cubicBezTo>
                    <a:lnTo>
                      <a:pt x="6527" y="2533"/>
                    </a:lnTo>
                    <a:cubicBezTo>
                      <a:pt x="6530" y="2533"/>
                      <a:pt x="6533" y="2536"/>
                      <a:pt x="6533" y="2540"/>
                    </a:cubicBezTo>
                    <a:cubicBezTo>
                      <a:pt x="6533" y="2544"/>
                      <a:pt x="6530" y="2547"/>
                      <a:pt x="6527" y="2547"/>
                    </a:cubicBezTo>
                    <a:close/>
                    <a:moveTo>
                      <a:pt x="6447" y="2547"/>
                    </a:moveTo>
                    <a:lnTo>
                      <a:pt x="6407" y="2547"/>
                    </a:lnTo>
                    <a:cubicBezTo>
                      <a:pt x="6403" y="2547"/>
                      <a:pt x="6400" y="2544"/>
                      <a:pt x="6400" y="2540"/>
                    </a:cubicBezTo>
                    <a:cubicBezTo>
                      <a:pt x="6400" y="2536"/>
                      <a:pt x="6403" y="2533"/>
                      <a:pt x="6407" y="2533"/>
                    </a:cubicBezTo>
                    <a:lnTo>
                      <a:pt x="6447" y="2533"/>
                    </a:lnTo>
                    <a:cubicBezTo>
                      <a:pt x="6450" y="2533"/>
                      <a:pt x="6453" y="2536"/>
                      <a:pt x="6453" y="2540"/>
                    </a:cubicBezTo>
                    <a:cubicBezTo>
                      <a:pt x="6453" y="2544"/>
                      <a:pt x="6450" y="2547"/>
                      <a:pt x="6447" y="2547"/>
                    </a:cubicBezTo>
                    <a:close/>
                    <a:moveTo>
                      <a:pt x="6367" y="2547"/>
                    </a:moveTo>
                    <a:lnTo>
                      <a:pt x="6327" y="2547"/>
                    </a:lnTo>
                    <a:cubicBezTo>
                      <a:pt x="6323" y="2547"/>
                      <a:pt x="6320" y="2544"/>
                      <a:pt x="6320" y="2540"/>
                    </a:cubicBezTo>
                    <a:cubicBezTo>
                      <a:pt x="6320" y="2536"/>
                      <a:pt x="6323" y="2533"/>
                      <a:pt x="6327" y="2533"/>
                    </a:cubicBezTo>
                    <a:lnTo>
                      <a:pt x="6367" y="2533"/>
                    </a:lnTo>
                    <a:cubicBezTo>
                      <a:pt x="6370" y="2533"/>
                      <a:pt x="6373" y="2536"/>
                      <a:pt x="6373" y="2540"/>
                    </a:cubicBezTo>
                    <a:cubicBezTo>
                      <a:pt x="6373" y="2544"/>
                      <a:pt x="6370" y="2547"/>
                      <a:pt x="6367" y="2547"/>
                    </a:cubicBezTo>
                    <a:close/>
                    <a:moveTo>
                      <a:pt x="6287" y="2547"/>
                    </a:moveTo>
                    <a:lnTo>
                      <a:pt x="6247" y="2547"/>
                    </a:lnTo>
                    <a:cubicBezTo>
                      <a:pt x="6243" y="2547"/>
                      <a:pt x="6240" y="2544"/>
                      <a:pt x="6240" y="2540"/>
                    </a:cubicBezTo>
                    <a:cubicBezTo>
                      <a:pt x="6240" y="2536"/>
                      <a:pt x="6243" y="2533"/>
                      <a:pt x="6247" y="2533"/>
                    </a:cubicBezTo>
                    <a:lnTo>
                      <a:pt x="6287" y="2533"/>
                    </a:lnTo>
                    <a:cubicBezTo>
                      <a:pt x="6290" y="2533"/>
                      <a:pt x="6293" y="2536"/>
                      <a:pt x="6293" y="2540"/>
                    </a:cubicBezTo>
                    <a:cubicBezTo>
                      <a:pt x="6293" y="2544"/>
                      <a:pt x="6290" y="2547"/>
                      <a:pt x="6287" y="2547"/>
                    </a:cubicBezTo>
                    <a:close/>
                    <a:moveTo>
                      <a:pt x="6207" y="2547"/>
                    </a:moveTo>
                    <a:lnTo>
                      <a:pt x="6167" y="2547"/>
                    </a:lnTo>
                    <a:cubicBezTo>
                      <a:pt x="6163" y="2547"/>
                      <a:pt x="6160" y="2544"/>
                      <a:pt x="6160" y="2540"/>
                    </a:cubicBezTo>
                    <a:cubicBezTo>
                      <a:pt x="6160" y="2536"/>
                      <a:pt x="6163" y="2533"/>
                      <a:pt x="6167" y="2533"/>
                    </a:cubicBezTo>
                    <a:lnTo>
                      <a:pt x="6207" y="2533"/>
                    </a:lnTo>
                    <a:cubicBezTo>
                      <a:pt x="6210" y="2533"/>
                      <a:pt x="6213" y="2536"/>
                      <a:pt x="6213" y="2540"/>
                    </a:cubicBezTo>
                    <a:cubicBezTo>
                      <a:pt x="6213" y="2544"/>
                      <a:pt x="6210" y="2547"/>
                      <a:pt x="6207" y="2547"/>
                    </a:cubicBezTo>
                    <a:close/>
                    <a:moveTo>
                      <a:pt x="6127" y="2547"/>
                    </a:moveTo>
                    <a:lnTo>
                      <a:pt x="6087" y="2547"/>
                    </a:lnTo>
                    <a:cubicBezTo>
                      <a:pt x="6083" y="2547"/>
                      <a:pt x="6080" y="2544"/>
                      <a:pt x="6080" y="2540"/>
                    </a:cubicBezTo>
                    <a:cubicBezTo>
                      <a:pt x="6080" y="2536"/>
                      <a:pt x="6083" y="2533"/>
                      <a:pt x="6087" y="2533"/>
                    </a:cubicBezTo>
                    <a:lnTo>
                      <a:pt x="6127" y="2533"/>
                    </a:lnTo>
                    <a:cubicBezTo>
                      <a:pt x="6130" y="2533"/>
                      <a:pt x="6133" y="2536"/>
                      <a:pt x="6133" y="2540"/>
                    </a:cubicBezTo>
                    <a:cubicBezTo>
                      <a:pt x="6133" y="2544"/>
                      <a:pt x="6130" y="2547"/>
                      <a:pt x="6127" y="2547"/>
                    </a:cubicBezTo>
                    <a:close/>
                    <a:moveTo>
                      <a:pt x="6047" y="2547"/>
                    </a:moveTo>
                    <a:lnTo>
                      <a:pt x="6007" y="2547"/>
                    </a:lnTo>
                    <a:cubicBezTo>
                      <a:pt x="6003" y="2547"/>
                      <a:pt x="6000" y="2544"/>
                      <a:pt x="6000" y="2540"/>
                    </a:cubicBezTo>
                    <a:cubicBezTo>
                      <a:pt x="6000" y="2536"/>
                      <a:pt x="6003" y="2533"/>
                      <a:pt x="6007" y="2533"/>
                    </a:cubicBezTo>
                    <a:lnTo>
                      <a:pt x="6047" y="2533"/>
                    </a:lnTo>
                    <a:cubicBezTo>
                      <a:pt x="6050" y="2533"/>
                      <a:pt x="6053" y="2536"/>
                      <a:pt x="6053" y="2540"/>
                    </a:cubicBezTo>
                    <a:cubicBezTo>
                      <a:pt x="6053" y="2544"/>
                      <a:pt x="6050" y="2547"/>
                      <a:pt x="6047" y="2547"/>
                    </a:cubicBezTo>
                    <a:close/>
                    <a:moveTo>
                      <a:pt x="5967" y="2547"/>
                    </a:moveTo>
                    <a:lnTo>
                      <a:pt x="5927" y="2547"/>
                    </a:lnTo>
                    <a:cubicBezTo>
                      <a:pt x="5923" y="2547"/>
                      <a:pt x="5920" y="2544"/>
                      <a:pt x="5920" y="2540"/>
                    </a:cubicBezTo>
                    <a:cubicBezTo>
                      <a:pt x="5920" y="2536"/>
                      <a:pt x="5923" y="2533"/>
                      <a:pt x="5927" y="2533"/>
                    </a:cubicBezTo>
                    <a:lnTo>
                      <a:pt x="5967" y="2533"/>
                    </a:lnTo>
                    <a:cubicBezTo>
                      <a:pt x="5970" y="2533"/>
                      <a:pt x="5973" y="2536"/>
                      <a:pt x="5973" y="2540"/>
                    </a:cubicBezTo>
                    <a:cubicBezTo>
                      <a:pt x="5973" y="2544"/>
                      <a:pt x="5970" y="2547"/>
                      <a:pt x="5967" y="2547"/>
                    </a:cubicBezTo>
                    <a:close/>
                    <a:moveTo>
                      <a:pt x="5887" y="2547"/>
                    </a:moveTo>
                    <a:lnTo>
                      <a:pt x="5847" y="2547"/>
                    </a:lnTo>
                    <a:cubicBezTo>
                      <a:pt x="5843" y="2547"/>
                      <a:pt x="5840" y="2544"/>
                      <a:pt x="5840" y="2540"/>
                    </a:cubicBezTo>
                    <a:cubicBezTo>
                      <a:pt x="5840" y="2536"/>
                      <a:pt x="5843" y="2533"/>
                      <a:pt x="5847" y="2533"/>
                    </a:cubicBezTo>
                    <a:lnTo>
                      <a:pt x="5887" y="2533"/>
                    </a:lnTo>
                    <a:cubicBezTo>
                      <a:pt x="5890" y="2533"/>
                      <a:pt x="5893" y="2536"/>
                      <a:pt x="5893" y="2540"/>
                    </a:cubicBezTo>
                    <a:cubicBezTo>
                      <a:pt x="5893" y="2544"/>
                      <a:pt x="5890" y="2547"/>
                      <a:pt x="5887" y="2547"/>
                    </a:cubicBezTo>
                    <a:close/>
                    <a:moveTo>
                      <a:pt x="5807" y="2547"/>
                    </a:moveTo>
                    <a:lnTo>
                      <a:pt x="5767" y="2547"/>
                    </a:lnTo>
                    <a:cubicBezTo>
                      <a:pt x="5763" y="2547"/>
                      <a:pt x="5760" y="2544"/>
                      <a:pt x="5760" y="2540"/>
                    </a:cubicBezTo>
                    <a:cubicBezTo>
                      <a:pt x="5760" y="2536"/>
                      <a:pt x="5763" y="2533"/>
                      <a:pt x="5767" y="2533"/>
                    </a:cubicBezTo>
                    <a:lnTo>
                      <a:pt x="5807" y="2533"/>
                    </a:lnTo>
                    <a:cubicBezTo>
                      <a:pt x="5810" y="2533"/>
                      <a:pt x="5813" y="2536"/>
                      <a:pt x="5813" y="2540"/>
                    </a:cubicBezTo>
                    <a:cubicBezTo>
                      <a:pt x="5813" y="2544"/>
                      <a:pt x="5810" y="2547"/>
                      <a:pt x="5807" y="2547"/>
                    </a:cubicBezTo>
                    <a:close/>
                    <a:moveTo>
                      <a:pt x="5727" y="2547"/>
                    </a:moveTo>
                    <a:lnTo>
                      <a:pt x="5687" y="2547"/>
                    </a:lnTo>
                    <a:cubicBezTo>
                      <a:pt x="5683" y="2547"/>
                      <a:pt x="5680" y="2544"/>
                      <a:pt x="5680" y="2540"/>
                    </a:cubicBezTo>
                    <a:cubicBezTo>
                      <a:pt x="5680" y="2536"/>
                      <a:pt x="5683" y="2533"/>
                      <a:pt x="5687" y="2533"/>
                    </a:cubicBezTo>
                    <a:lnTo>
                      <a:pt x="5727" y="2533"/>
                    </a:lnTo>
                    <a:cubicBezTo>
                      <a:pt x="5730" y="2533"/>
                      <a:pt x="5733" y="2536"/>
                      <a:pt x="5733" y="2540"/>
                    </a:cubicBezTo>
                    <a:cubicBezTo>
                      <a:pt x="5733" y="2544"/>
                      <a:pt x="5730" y="2547"/>
                      <a:pt x="5727" y="2547"/>
                    </a:cubicBezTo>
                    <a:close/>
                    <a:moveTo>
                      <a:pt x="5647" y="2547"/>
                    </a:moveTo>
                    <a:lnTo>
                      <a:pt x="5607" y="2547"/>
                    </a:lnTo>
                    <a:cubicBezTo>
                      <a:pt x="5603" y="2547"/>
                      <a:pt x="5600" y="2544"/>
                      <a:pt x="5600" y="2540"/>
                    </a:cubicBezTo>
                    <a:cubicBezTo>
                      <a:pt x="5600" y="2536"/>
                      <a:pt x="5603" y="2533"/>
                      <a:pt x="5607" y="2533"/>
                    </a:cubicBezTo>
                    <a:lnTo>
                      <a:pt x="5647" y="2533"/>
                    </a:lnTo>
                    <a:cubicBezTo>
                      <a:pt x="5650" y="2533"/>
                      <a:pt x="5653" y="2536"/>
                      <a:pt x="5653" y="2540"/>
                    </a:cubicBezTo>
                    <a:cubicBezTo>
                      <a:pt x="5653" y="2544"/>
                      <a:pt x="5650" y="2547"/>
                      <a:pt x="5647" y="2547"/>
                    </a:cubicBezTo>
                    <a:close/>
                    <a:moveTo>
                      <a:pt x="5567" y="2547"/>
                    </a:moveTo>
                    <a:lnTo>
                      <a:pt x="5527" y="2547"/>
                    </a:lnTo>
                    <a:cubicBezTo>
                      <a:pt x="5523" y="2547"/>
                      <a:pt x="5520" y="2544"/>
                      <a:pt x="5520" y="2540"/>
                    </a:cubicBezTo>
                    <a:cubicBezTo>
                      <a:pt x="5520" y="2536"/>
                      <a:pt x="5523" y="2533"/>
                      <a:pt x="5527" y="2533"/>
                    </a:cubicBezTo>
                    <a:lnTo>
                      <a:pt x="5567" y="2533"/>
                    </a:lnTo>
                    <a:cubicBezTo>
                      <a:pt x="5570" y="2533"/>
                      <a:pt x="5573" y="2536"/>
                      <a:pt x="5573" y="2540"/>
                    </a:cubicBezTo>
                    <a:cubicBezTo>
                      <a:pt x="5573" y="2544"/>
                      <a:pt x="5570" y="2547"/>
                      <a:pt x="5567" y="2547"/>
                    </a:cubicBezTo>
                    <a:close/>
                    <a:moveTo>
                      <a:pt x="5487" y="2547"/>
                    </a:moveTo>
                    <a:lnTo>
                      <a:pt x="5447" y="2547"/>
                    </a:lnTo>
                    <a:cubicBezTo>
                      <a:pt x="5443" y="2547"/>
                      <a:pt x="5440" y="2544"/>
                      <a:pt x="5440" y="2540"/>
                    </a:cubicBezTo>
                    <a:cubicBezTo>
                      <a:pt x="5440" y="2536"/>
                      <a:pt x="5443" y="2533"/>
                      <a:pt x="5447" y="2533"/>
                    </a:cubicBezTo>
                    <a:lnTo>
                      <a:pt x="5487" y="2533"/>
                    </a:lnTo>
                    <a:cubicBezTo>
                      <a:pt x="5490" y="2533"/>
                      <a:pt x="5493" y="2536"/>
                      <a:pt x="5493" y="2540"/>
                    </a:cubicBezTo>
                    <a:cubicBezTo>
                      <a:pt x="5493" y="2544"/>
                      <a:pt x="5490" y="2547"/>
                      <a:pt x="5487" y="2547"/>
                    </a:cubicBezTo>
                    <a:close/>
                    <a:moveTo>
                      <a:pt x="5407" y="2547"/>
                    </a:moveTo>
                    <a:lnTo>
                      <a:pt x="5367" y="2547"/>
                    </a:lnTo>
                    <a:cubicBezTo>
                      <a:pt x="5363" y="2547"/>
                      <a:pt x="5360" y="2544"/>
                      <a:pt x="5360" y="2540"/>
                    </a:cubicBezTo>
                    <a:cubicBezTo>
                      <a:pt x="5360" y="2536"/>
                      <a:pt x="5363" y="2533"/>
                      <a:pt x="5367" y="2533"/>
                    </a:cubicBezTo>
                    <a:lnTo>
                      <a:pt x="5407" y="2533"/>
                    </a:lnTo>
                    <a:cubicBezTo>
                      <a:pt x="5410" y="2533"/>
                      <a:pt x="5413" y="2536"/>
                      <a:pt x="5413" y="2540"/>
                    </a:cubicBezTo>
                    <a:cubicBezTo>
                      <a:pt x="5413" y="2544"/>
                      <a:pt x="5410" y="2547"/>
                      <a:pt x="5407" y="2547"/>
                    </a:cubicBezTo>
                    <a:close/>
                    <a:moveTo>
                      <a:pt x="5327" y="2547"/>
                    </a:moveTo>
                    <a:lnTo>
                      <a:pt x="5287" y="2547"/>
                    </a:lnTo>
                    <a:cubicBezTo>
                      <a:pt x="5283" y="2547"/>
                      <a:pt x="5280" y="2544"/>
                      <a:pt x="5280" y="2540"/>
                    </a:cubicBezTo>
                    <a:cubicBezTo>
                      <a:pt x="5280" y="2536"/>
                      <a:pt x="5283" y="2533"/>
                      <a:pt x="5287" y="2533"/>
                    </a:cubicBezTo>
                    <a:lnTo>
                      <a:pt x="5327" y="2533"/>
                    </a:lnTo>
                    <a:cubicBezTo>
                      <a:pt x="5330" y="2533"/>
                      <a:pt x="5333" y="2536"/>
                      <a:pt x="5333" y="2540"/>
                    </a:cubicBezTo>
                    <a:cubicBezTo>
                      <a:pt x="5333" y="2544"/>
                      <a:pt x="5330" y="2547"/>
                      <a:pt x="5327" y="2547"/>
                    </a:cubicBezTo>
                    <a:close/>
                    <a:moveTo>
                      <a:pt x="5247" y="2547"/>
                    </a:moveTo>
                    <a:lnTo>
                      <a:pt x="5207" y="2547"/>
                    </a:lnTo>
                    <a:cubicBezTo>
                      <a:pt x="5203" y="2547"/>
                      <a:pt x="5200" y="2544"/>
                      <a:pt x="5200" y="2540"/>
                    </a:cubicBezTo>
                    <a:cubicBezTo>
                      <a:pt x="5200" y="2536"/>
                      <a:pt x="5203" y="2533"/>
                      <a:pt x="5207" y="2533"/>
                    </a:cubicBezTo>
                    <a:lnTo>
                      <a:pt x="5247" y="2533"/>
                    </a:lnTo>
                    <a:cubicBezTo>
                      <a:pt x="5250" y="2533"/>
                      <a:pt x="5253" y="2536"/>
                      <a:pt x="5253" y="2540"/>
                    </a:cubicBezTo>
                    <a:cubicBezTo>
                      <a:pt x="5253" y="2544"/>
                      <a:pt x="5250" y="2547"/>
                      <a:pt x="5247" y="2547"/>
                    </a:cubicBezTo>
                    <a:close/>
                    <a:moveTo>
                      <a:pt x="5167" y="2547"/>
                    </a:moveTo>
                    <a:lnTo>
                      <a:pt x="5127" y="2547"/>
                    </a:lnTo>
                    <a:cubicBezTo>
                      <a:pt x="5123" y="2547"/>
                      <a:pt x="5120" y="2544"/>
                      <a:pt x="5120" y="2540"/>
                    </a:cubicBezTo>
                    <a:cubicBezTo>
                      <a:pt x="5120" y="2536"/>
                      <a:pt x="5123" y="2533"/>
                      <a:pt x="5127" y="2533"/>
                    </a:cubicBezTo>
                    <a:lnTo>
                      <a:pt x="5167" y="2533"/>
                    </a:lnTo>
                    <a:cubicBezTo>
                      <a:pt x="5170" y="2533"/>
                      <a:pt x="5173" y="2536"/>
                      <a:pt x="5173" y="2540"/>
                    </a:cubicBezTo>
                    <a:cubicBezTo>
                      <a:pt x="5173" y="2544"/>
                      <a:pt x="5170" y="2547"/>
                      <a:pt x="5167" y="2547"/>
                    </a:cubicBezTo>
                    <a:close/>
                    <a:moveTo>
                      <a:pt x="5087" y="2547"/>
                    </a:moveTo>
                    <a:lnTo>
                      <a:pt x="5047" y="2547"/>
                    </a:lnTo>
                    <a:cubicBezTo>
                      <a:pt x="5043" y="2547"/>
                      <a:pt x="5040" y="2544"/>
                      <a:pt x="5040" y="2540"/>
                    </a:cubicBezTo>
                    <a:cubicBezTo>
                      <a:pt x="5040" y="2536"/>
                      <a:pt x="5043" y="2533"/>
                      <a:pt x="5047" y="2533"/>
                    </a:cubicBezTo>
                    <a:lnTo>
                      <a:pt x="5087" y="2533"/>
                    </a:lnTo>
                    <a:cubicBezTo>
                      <a:pt x="5090" y="2533"/>
                      <a:pt x="5093" y="2536"/>
                      <a:pt x="5093" y="2540"/>
                    </a:cubicBezTo>
                    <a:cubicBezTo>
                      <a:pt x="5093" y="2544"/>
                      <a:pt x="5090" y="2547"/>
                      <a:pt x="5087" y="2547"/>
                    </a:cubicBezTo>
                    <a:close/>
                    <a:moveTo>
                      <a:pt x="5007" y="2547"/>
                    </a:moveTo>
                    <a:lnTo>
                      <a:pt x="4967" y="2547"/>
                    </a:lnTo>
                    <a:cubicBezTo>
                      <a:pt x="4963" y="2547"/>
                      <a:pt x="4960" y="2544"/>
                      <a:pt x="4960" y="2540"/>
                    </a:cubicBezTo>
                    <a:cubicBezTo>
                      <a:pt x="4960" y="2536"/>
                      <a:pt x="4963" y="2533"/>
                      <a:pt x="4967" y="2533"/>
                    </a:cubicBezTo>
                    <a:lnTo>
                      <a:pt x="5007" y="2533"/>
                    </a:lnTo>
                    <a:cubicBezTo>
                      <a:pt x="5010" y="2533"/>
                      <a:pt x="5013" y="2536"/>
                      <a:pt x="5013" y="2540"/>
                    </a:cubicBezTo>
                    <a:cubicBezTo>
                      <a:pt x="5013" y="2544"/>
                      <a:pt x="5010" y="2547"/>
                      <a:pt x="5007" y="2547"/>
                    </a:cubicBezTo>
                    <a:close/>
                    <a:moveTo>
                      <a:pt x="4927" y="2547"/>
                    </a:moveTo>
                    <a:lnTo>
                      <a:pt x="4887" y="2547"/>
                    </a:lnTo>
                    <a:cubicBezTo>
                      <a:pt x="4883" y="2547"/>
                      <a:pt x="4880" y="2544"/>
                      <a:pt x="4880" y="2540"/>
                    </a:cubicBezTo>
                    <a:cubicBezTo>
                      <a:pt x="4880" y="2536"/>
                      <a:pt x="4883" y="2533"/>
                      <a:pt x="4887" y="2533"/>
                    </a:cubicBezTo>
                    <a:lnTo>
                      <a:pt x="4927" y="2533"/>
                    </a:lnTo>
                    <a:cubicBezTo>
                      <a:pt x="4930" y="2533"/>
                      <a:pt x="4933" y="2536"/>
                      <a:pt x="4933" y="2540"/>
                    </a:cubicBezTo>
                    <a:cubicBezTo>
                      <a:pt x="4933" y="2544"/>
                      <a:pt x="4930" y="2547"/>
                      <a:pt x="4927" y="2547"/>
                    </a:cubicBezTo>
                    <a:close/>
                    <a:moveTo>
                      <a:pt x="4847" y="2547"/>
                    </a:moveTo>
                    <a:lnTo>
                      <a:pt x="4807" y="2547"/>
                    </a:lnTo>
                    <a:cubicBezTo>
                      <a:pt x="4803" y="2547"/>
                      <a:pt x="4800" y="2544"/>
                      <a:pt x="4800" y="2540"/>
                    </a:cubicBezTo>
                    <a:cubicBezTo>
                      <a:pt x="4800" y="2536"/>
                      <a:pt x="4803" y="2533"/>
                      <a:pt x="4807" y="2533"/>
                    </a:cubicBezTo>
                    <a:lnTo>
                      <a:pt x="4847" y="2533"/>
                    </a:lnTo>
                    <a:cubicBezTo>
                      <a:pt x="4850" y="2533"/>
                      <a:pt x="4853" y="2536"/>
                      <a:pt x="4853" y="2540"/>
                    </a:cubicBezTo>
                    <a:cubicBezTo>
                      <a:pt x="4853" y="2544"/>
                      <a:pt x="4850" y="2547"/>
                      <a:pt x="4847" y="2547"/>
                    </a:cubicBezTo>
                    <a:close/>
                    <a:moveTo>
                      <a:pt x="4767" y="2547"/>
                    </a:moveTo>
                    <a:lnTo>
                      <a:pt x="4727" y="2547"/>
                    </a:lnTo>
                    <a:cubicBezTo>
                      <a:pt x="4723" y="2547"/>
                      <a:pt x="4720" y="2544"/>
                      <a:pt x="4720" y="2540"/>
                    </a:cubicBezTo>
                    <a:cubicBezTo>
                      <a:pt x="4720" y="2536"/>
                      <a:pt x="4723" y="2533"/>
                      <a:pt x="4727" y="2533"/>
                    </a:cubicBezTo>
                    <a:lnTo>
                      <a:pt x="4767" y="2533"/>
                    </a:lnTo>
                    <a:cubicBezTo>
                      <a:pt x="4770" y="2533"/>
                      <a:pt x="4773" y="2536"/>
                      <a:pt x="4773" y="2540"/>
                    </a:cubicBezTo>
                    <a:cubicBezTo>
                      <a:pt x="4773" y="2544"/>
                      <a:pt x="4770" y="2547"/>
                      <a:pt x="4767" y="2547"/>
                    </a:cubicBezTo>
                    <a:close/>
                    <a:moveTo>
                      <a:pt x="4687" y="2547"/>
                    </a:moveTo>
                    <a:lnTo>
                      <a:pt x="4647" y="2547"/>
                    </a:lnTo>
                    <a:cubicBezTo>
                      <a:pt x="4643" y="2547"/>
                      <a:pt x="4640" y="2544"/>
                      <a:pt x="4640" y="2540"/>
                    </a:cubicBezTo>
                    <a:cubicBezTo>
                      <a:pt x="4640" y="2536"/>
                      <a:pt x="4643" y="2533"/>
                      <a:pt x="4647" y="2533"/>
                    </a:cubicBezTo>
                    <a:lnTo>
                      <a:pt x="4687" y="2533"/>
                    </a:lnTo>
                    <a:cubicBezTo>
                      <a:pt x="4690" y="2533"/>
                      <a:pt x="4693" y="2536"/>
                      <a:pt x="4693" y="2540"/>
                    </a:cubicBezTo>
                    <a:cubicBezTo>
                      <a:pt x="4693" y="2544"/>
                      <a:pt x="4690" y="2547"/>
                      <a:pt x="4687" y="2547"/>
                    </a:cubicBezTo>
                    <a:close/>
                    <a:moveTo>
                      <a:pt x="4607" y="2547"/>
                    </a:moveTo>
                    <a:lnTo>
                      <a:pt x="4567" y="2547"/>
                    </a:lnTo>
                    <a:cubicBezTo>
                      <a:pt x="4563" y="2547"/>
                      <a:pt x="4560" y="2544"/>
                      <a:pt x="4560" y="2540"/>
                    </a:cubicBezTo>
                    <a:cubicBezTo>
                      <a:pt x="4560" y="2536"/>
                      <a:pt x="4563" y="2533"/>
                      <a:pt x="4567" y="2533"/>
                    </a:cubicBezTo>
                    <a:lnTo>
                      <a:pt x="4607" y="2533"/>
                    </a:lnTo>
                    <a:cubicBezTo>
                      <a:pt x="4610" y="2533"/>
                      <a:pt x="4613" y="2536"/>
                      <a:pt x="4613" y="2540"/>
                    </a:cubicBezTo>
                    <a:cubicBezTo>
                      <a:pt x="4613" y="2544"/>
                      <a:pt x="4610" y="2547"/>
                      <a:pt x="4607" y="2547"/>
                    </a:cubicBezTo>
                    <a:close/>
                    <a:moveTo>
                      <a:pt x="4527" y="2547"/>
                    </a:moveTo>
                    <a:lnTo>
                      <a:pt x="4487" y="2547"/>
                    </a:lnTo>
                    <a:cubicBezTo>
                      <a:pt x="4483" y="2547"/>
                      <a:pt x="4480" y="2544"/>
                      <a:pt x="4480" y="2540"/>
                    </a:cubicBezTo>
                    <a:cubicBezTo>
                      <a:pt x="4480" y="2536"/>
                      <a:pt x="4483" y="2533"/>
                      <a:pt x="4487" y="2533"/>
                    </a:cubicBezTo>
                    <a:lnTo>
                      <a:pt x="4527" y="2533"/>
                    </a:lnTo>
                    <a:cubicBezTo>
                      <a:pt x="4530" y="2533"/>
                      <a:pt x="4533" y="2536"/>
                      <a:pt x="4533" y="2540"/>
                    </a:cubicBezTo>
                    <a:cubicBezTo>
                      <a:pt x="4533" y="2544"/>
                      <a:pt x="4530" y="2547"/>
                      <a:pt x="4527" y="2547"/>
                    </a:cubicBezTo>
                    <a:close/>
                    <a:moveTo>
                      <a:pt x="4447" y="2547"/>
                    </a:moveTo>
                    <a:lnTo>
                      <a:pt x="4407" y="2547"/>
                    </a:lnTo>
                    <a:cubicBezTo>
                      <a:pt x="4403" y="2547"/>
                      <a:pt x="4400" y="2544"/>
                      <a:pt x="4400" y="2540"/>
                    </a:cubicBezTo>
                    <a:cubicBezTo>
                      <a:pt x="4400" y="2536"/>
                      <a:pt x="4403" y="2533"/>
                      <a:pt x="4407" y="2533"/>
                    </a:cubicBezTo>
                    <a:lnTo>
                      <a:pt x="4447" y="2533"/>
                    </a:lnTo>
                    <a:cubicBezTo>
                      <a:pt x="4450" y="2533"/>
                      <a:pt x="4453" y="2536"/>
                      <a:pt x="4453" y="2540"/>
                    </a:cubicBezTo>
                    <a:cubicBezTo>
                      <a:pt x="4453" y="2544"/>
                      <a:pt x="4450" y="2547"/>
                      <a:pt x="4447" y="2547"/>
                    </a:cubicBezTo>
                    <a:close/>
                    <a:moveTo>
                      <a:pt x="4367" y="2547"/>
                    </a:moveTo>
                    <a:lnTo>
                      <a:pt x="4327" y="2547"/>
                    </a:lnTo>
                    <a:cubicBezTo>
                      <a:pt x="4323" y="2547"/>
                      <a:pt x="4320" y="2544"/>
                      <a:pt x="4320" y="2540"/>
                    </a:cubicBezTo>
                    <a:cubicBezTo>
                      <a:pt x="4320" y="2536"/>
                      <a:pt x="4323" y="2533"/>
                      <a:pt x="4327" y="2533"/>
                    </a:cubicBezTo>
                    <a:lnTo>
                      <a:pt x="4367" y="2533"/>
                    </a:lnTo>
                    <a:cubicBezTo>
                      <a:pt x="4370" y="2533"/>
                      <a:pt x="4373" y="2536"/>
                      <a:pt x="4373" y="2540"/>
                    </a:cubicBezTo>
                    <a:cubicBezTo>
                      <a:pt x="4373" y="2544"/>
                      <a:pt x="4370" y="2547"/>
                      <a:pt x="4367" y="2547"/>
                    </a:cubicBezTo>
                    <a:close/>
                    <a:moveTo>
                      <a:pt x="4287" y="2547"/>
                    </a:moveTo>
                    <a:lnTo>
                      <a:pt x="4247" y="2547"/>
                    </a:lnTo>
                    <a:cubicBezTo>
                      <a:pt x="4243" y="2547"/>
                      <a:pt x="4240" y="2544"/>
                      <a:pt x="4240" y="2540"/>
                    </a:cubicBezTo>
                    <a:cubicBezTo>
                      <a:pt x="4240" y="2536"/>
                      <a:pt x="4243" y="2533"/>
                      <a:pt x="4247" y="2533"/>
                    </a:cubicBezTo>
                    <a:lnTo>
                      <a:pt x="4287" y="2533"/>
                    </a:lnTo>
                    <a:cubicBezTo>
                      <a:pt x="4290" y="2533"/>
                      <a:pt x="4293" y="2536"/>
                      <a:pt x="4293" y="2540"/>
                    </a:cubicBezTo>
                    <a:cubicBezTo>
                      <a:pt x="4293" y="2544"/>
                      <a:pt x="4290" y="2547"/>
                      <a:pt x="4287" y="2547"/>
                    </a:cubicBezTo>
                    <a:close/>
                    <a:moveTo>
                      <a:pt x="4207" y="2547"/>
                    </a:moveTo>
                    <a:lnTo>
                      <a:pt x="4167" y="2547"/>
                    </a:lnTo>
                    <a:cubicBezTo>
                      <a:pt x="4163" y="2547"/>
                      <a:pt x="4160" y="2544"/>
                      <a:pt x="4160" y="2540"/>
                    </a:cubicBezTo>
                    <a:cubicBezTo>
                      <a:pt x="4160" y="2536"/>
                      <a:pt x="4163" y="2533"/>
                      <a:pt x="4167" y="2533"/>
                    </a:cubicBezTo>
                    <a:lnTo>
                      <a:pt x="4207" y="2533"/>
                    </a:lnTo>
                    <a:cubicBezTo>
                      <a:pt x="4210" y="2533"/>
                      <a:pt x="4213" y="2536"/>
                      <a:pt x="4213" y="2540"/>
                    </a:cubicBezTo>
                    <a:cubicBezTo>
                      <a:pt x="4213" y="2544"/>
                      <a:pt x="4210" y="2547"/>
                      <a:pt x="4207" y="2547"/>
                    </a:cubicBezTo>
                    <a:close/>
                    <a:moveTo>
                      <a:pt x="4127" y="2547"/>
                    </a:moveTo>
                    <a:lnTo>
                      <a:pt x="4087" y="2547"/>
                    </a:lnTo>
                    <a:cubicBezTo>
                      <a:pt x="4083" y="2547"/>
                      <a:pt x="4080" y="2544"/>
                      <a:pt x="4080" y="2540"/>
                    </a:cubicBezTo>
                    <a:cubicBezTo>
                      <a:pt x="4080" y="2536"/>
                      <a:pt x="4083" y="2533"/>
                      <a:pt x="4087" y="2533"/>
                    </a:cubicBezTo>
                    <a:lnTo>
                      <a:pt x="4127" y="2533"/>
                    </a:lnTo>
                    <a:cubicBezTo>
                      <a:pt x="4130" y="2533"/>
                      <a:pt x="4133" y="2536"/>
                      <a:pt x="4133" y="2540"/>
                    </a:cubicBezTo>
                    <a:cubicBezTo>
                      <a:pt x="4133" y="2544"/>
                      <a:pt x="4130" y="2547"/>
                      <a:pt x="4127" y="2547"/>
                    </a:cubicBezTo>
                    <a:close/>
                    <a:moveTo>
                      <a:pt x="4047" y="2547"/>
                    </a:moveTo>
                    <a:lnTo>
                      <a:pt x="4007" y="2547"/>
                    </a:lnTo>
                    <a:cubicBezTo>
                      <a:pt x="4003" y="2547"/>
                      <a:pt x="4000" y="2544"/>
                      <a:pt x="4000" y="2540"/>
                    </a:cubicBezTo>
                    <a:cubicBezTo>
                      <a:pt x="4000" y="2536"/>
                      <a:pt x="4003" y="2533"/>
                      <a:pt x="4007" y="2533"/>
                    </a:cubicBezTo>
                    <a:lnTo>
                      <a:pt x="4047" y="2533"/>
                    </a:lnTo>
                    <a:cubicBezTo>
                      <a:pt x="4050" y="2533"/>
                      <a:pt x="4053" y="2536"/>
                      <a:pt x="4053" y="2540"/>
                    </a:cubicBezTo>
                    <a:cubicBezTo>
                      <a:pt x="4053" y="2544"/>
                      <a:pt x="4050" y="2547"/>
                      <a:pt x="4047" y="2547"/>
                    </a:cubicBezTo>
                    <a:close/>
                    <a:moveTo>
                      <a:pt x="3967" y="2547"/>
                    </a:moveTo>
                    <a:lnTo>
                      <a:pt x="3927" y="2547"/>
                    </a:lnTo>
                    <a:cubicBezTo>
                      <a:pt x="3923" y="2547"/>
                      <a:pt x="3920" y="2544"/>
                      <a:pt x="3920" y="2540"/>
                    </a:cubicBezTo>
                    <a:cubicBezTo>
                      <a:pt x="3920" y="2536"/>
                      <a:pt x="3923" y="2533"/>
                      <a:pt x="3927" y="2533"/>
                    </a:cubicBezTo>
                    <a:lnTo>
                      <a:pt x="3967" y="2533"/>
                    </a:lnTo>
                    <a:cubicBezTo>
                      <a:pt x="3970" y="2533"/>
                      <a:pt x="3973" y="2536"/>
                      <a:pt x="3973" y="2540"/>
                    </a:cubicBezTo>
                    <a:cubicBezTo>
                      <a:pt x="3973" y="2544"/>
                      <a:pt x="3970" y="2547"/>
                      <a:pt x="3967" y="2547"/>
                    </a:cubicBezTo>
                    <a:close/>
                    <a:moveTo>
                      <a:pt x="3887" y="2547"/>
                    </a:moveTo>
                    <a:lnTo>
                      <a:pt x="3847" y="2547"/>
                    </a:lnTo>
                    <a:cubicBezTo>
                      <a:pt x="3843" y="2547"/>
                      <a:pt x="3840" y="2544"/>
                      <a:pt x="3840" y="2540"/>
                    </a:cubicBezTo>
                    <a:cubicBezTo>
                      <a:pt x="3840" y="2536"/>
                      <a:pt x="3843" y="2533"/>
                      <a:pt x="3847" y="2533"/>
                    </a:cubicBezTo>
                    <a:lnTo>
                      <a:pt x="3887" y="2533"/>
                    </a:lnTo>
                    <a:cubicBezTo>
                      <a:pt x="3890" y="2533"/>
                      <a:pt x="3893" y="2536"/>
                      <a:pt x="3893" y="2540"/>
                    </a:cubicBezTo>
                    <a:cubicBezTo>
                      <a:pt x="3893" y="2544"/>
                      <a:pt x="3890" y="2547"/>
                      <a:pt x="3887" y="2547"/>
                    </a:cubicBezTo>
                    <a:close/>
                    <a:moveTo>
                      <a:pt x="3807" y="2547"/>
                    </a:moveTo>
                    <a:lnTo>
                      <a:pt x="3767" y="2547"/>
                    </a:lnTo>
                    <a:cubicBezTo>
                      <a:pt x="3763" y="2547"/>
                      <a:pt x="3760" y="2544"/>
                      <a:pt x="3760" y="2540"/>
                    </a:cubicBezTo>
                    <a:cubicBezTo>
                      <a:pt x="3760" y="2536"/>
                      <a:pt x="3763" y="2533"/>
                      <a:pt x="3767" y="2533"/>
                    </a:cubicBezTo>
                    <a:lnTo>
                      <a:pt x="3807" y="2533"/>
                    </a:lnTo>
                    <a:cubicBezTo>
                      <a:pt x="3810" y="2533"/>
                      <a:pt x="3813" y="2536"/>
                      <a:pt x="3813" y="2540"/>
                    </a:cubicBezTo>
                    <a:cubicBezTo>
                      <a:pt x="3813" y="2544"/>
                      <a:pt x="3810" y="2547"/>
                      <a:pt x="3807" y="2547"/>
                    </a:cubicBezTo>
                    <a:close/>
                    <a:moveTo>
                      <a:pt x="3727" y="2547"/>
                    </a:moveTo>
                    <a:lnTo>
                      <a:pt x="3687" y="2547"/>
                    </a:lnTo>
                    <a:cubicBezTo>
                      <a:pt x="3683" y="2547"/>
                      <a:pt x="3680" y="2544"/>
                      <a:pt x="3680" y="2540"/>
                    </a:cubicBezTo>
                    <a:cubicBezTo>
                      <a:pt x="3680" y="2536"/>
                      <a:pt x="3683" y="2533"/>
                      <a:pt x="3687" y="2533"/>
                    </a:cubicBezTo>
                    <a:lnTo>
                      <a:pt x="3727" y="2533"/>
                    </a:lnTo>
                    <a:cubicBezTo>
                      <a:pt x="3730" y="2533"/>
                      <a:pt x="3733" y="2536"/>
                      <a:pt x="3733" y="2540"/>
                    </a:cubicBezTo>
                    <a:cubicBezTo>
                      <a:pt x="3733" y="2544"/>
                      <a:pt x="3730" y="2547"/>
                      <a:pt x="3727" y="2547"/>
                    </a:cubicBezTo>
                    <a:close/>
                    <a:moveTo>
                      <a:pt x="3647" y="2547"/>
                    </a:moveTo>
                    <a:lnTo>
                      <a:pt x="3607" y="2547"/>
                    </a:lnTo>
                    <a:cubicBezTo>
                      <a:pt x="3603" y="2547"/>
                      <a:pt x="3600" y="2544"/>
                      <a:pt x="3600" y="2540"/>
                    </a:cubicBezTo>
                    <a:cubicBezTo>
                      <a:pt x="3600" y="2536"/>
                      <a:pt x="3603" y="2533"/>
                      <a:pt x="3607" y="2533"/>
                    </a:cubicBezTo>
                    <a:lnTo>
                      <a:pt x="3647" y="2533"/>
                    </a:lnTo>
                    <a:cubicBezTo>
                      <a:pt x="3650" y="2533"/>
                      <a:pt x="3653" y="2536"/>
                      <a:pt x="3653" y="2540"/>
                    </a:cubicBezTo>
                    <a:cubicBezTo>
                      <a:pt x="3653" y="2544"/>
                      <a:pt x="3650" y="2547"/>
                      <a:pt x="3647" y="2547"/>
                    </a:cubicBezTo>
                    <a:close/>
                    <a:moveTo>
                      <a:pt x="3567" y="2547"/>
                    </a:moveTo>
                    <a:lnTo>
                      <a:pt x="3527" y="2547"/>
                    </a:lnTo>
                    <a:cubicBezTo>
                      <a:pt x="3523" y="2547"/>
                      <a:pt x="3520" y="2544"/>
                      <a:pt x="3520" y="2540"/>
                    </a:cubicBezTo>
                    <a:cubicBezTo>
                      <a:pt x="3520" y="2536"/>
                      <a:pt x="3523" y="2533"/>
                      <a:pt x="3527" y="2533"/>
                    </a:cubicBezTo>
                    <a:lnTo>
                      <a:pt x="3567" y="2533"/>
                    </a:lnTo>
                    <a:cubicBezTo>
                      <a:pt x="3570" y="2533"/>
                      <a:pt x="3573" y="2536"/>
                      <a:pt x="3573" y="2540"/>
                    </a:cubicBezTo>
                    <a:cubicBezTo>
                      <a:pt x="3573" y="2544"/>
                      <a:pt x="3570" y="2547"/>
                      <a:pt x="3567" y="2547"/>
                    </a:cubicBezTo>
                    <a:close/>
                    <a:moveTo>
                      <a:pt x="3487" y="2547"/>
                    </a:moveTo>
                    <a:lnTo>
                      <a:pt x="3447" y="2547"/>
                    </a:lnTo>
                    <a:cubicBezTo>
                      <a:pt x="3443" y="2547"/>
                      <a:pt x="3440" y="2544"/>
                      <a:pt x="3440" y="2540"/>
                    </a:cubicBezTo>
                    <a:cubicBezTo>
                      <a:pt x="3440" y="2536"/>
                      <a:pt x="3443" y="2533"/>
                      <a:pt x="3447" y="2533"/>
                    </a:cubicBezTo>
                    <a:lnTo>
                      <a:pt x="3487" y="2533"/>
                    </a:lnTo>
                    <a:cubicBezTo>
                      <a:pt x="3490" y="2533"/>
                      <a:pt x="3493" y="2536"/>
                      <a:pt x="3493" y="2540"/>
                    </a:cubicBezTo>
                    <a:cubicBezTo>
                      <a:pt x="3493" y="2544"/>
                      <a:pt x="3490" y="2547"/>
                      <a:pt x="3487" y="2547"/>
                    </a:cubicBezTo>
                    <a:close/>
                    <a:moveTo>
                      <a:pt x="3407" y="2547"/>
                    </a:moveTo>
                    <a:lnTo>
                      <a:pt x="3367" y="2547"/>
                    </a:lnTo>
                    <a:cubicBezTo>
                      <a:pt x="3363" y="2547"/>
                      <a:pt x="3360" y="2544"/>
                      <a:pt x="3360" y="2540"/>
                    </a:cubicBezTo>
                    <a:cubicBezTo>
                      <a:pt x="3360" y="2536"/>
                      <a:pt x="3363" y="2533"/>
                      <a:pt x="3367" y="2533"/>
                    </a:cubicBezTo>
                    <a:lnTo>
                      <a:pt x="3407" y="2533"/>
                    </a:lnTo>
                    <a:cubicBezTo>
                      <a:pt x="3410" y="2533"/>
                      <a:pt x="3413" y="2536"/>
                      <a:pt x="3413" y="2540"/>
                    </a:cubicBezTo>
                    <a:cubicBezTo>
                      <a:pt x="3413" y="2544"/>
                      <a:pt x="3410" y="2547"/>
                      <a:pt x="3407" y="2547"/>
                    </a:cubicBezTo>
                    <a:close/>
                    <a:moveTo>
                      <a:pt x="3327" y="2547"/>
                    </a:moveTo>
                    <a:lnTo>
                      <a:pt x="3287" y="2547"/>
                    </a:lnTo>
                    <a:cubicBezTo>
                      <a:pt x="3283" y="2547"/>
                      <a:pt x="3280" y="2544"/>
                      <a:pt x="3280" y="2540"/>
                    </a:cubicBezTo>
                    <a:cubicBezTo>
                      <a:pt x="3280" y="2536"/>
                      <a:pt x="3283" y="2533"/>
                      <a:pt x="3287" y="2533"/>
                    </a:cubicBezTo>
                    <a:lnTo>
                      <a:pt x="3327" y="2533"/>
                    </a:lnTo>
                    <a:cubicBezTo>
                      <a:pt x="3330" y="2533"/>
                      <a:pt x="3333" y="2536"/>
                      <a:pt x="3333" y="2540"/>
                    </a:cubicBezTo>
                    <a:cubicBezTo>
                      <a:pt x="3333" y="2544"/>
                      <a:pt x="3330" y="2547"/>
                      <a:pt x="3327" y="2547"/>
                    </a:cubicBezTo>
                    <a:close/>
                    <a:moveTo>
                      <a:pt x="3247" y="2547"/>
                    </a:moveTo>
                    <a:lnTo>
                      <a:pt x="3207" y="2547"/>
                    </a:lnTo>
                    <a:cubicBezTo>
                      <a:pt x="3203" y="2547"/>
                      <a:pt x="3200" y="2544"/>
                      <a:pt x="3200" y="2540"/>
                    </a:cubicBezTo>
                    <a:cubicBezTo>
                      <a:pt x="3200" y="2536"/>
                      <a:pt x="3203" y="2533"/>
                      <a:pt x="3207" y="2533"/>
                    </a:cubicBezTo>
                    <a:lnTo>
                      <a:pt x="3247" y="2533"/>
                    </a:lnTo>
                    <a:cubicBezTo>
                      <a:pt x="3250" y="2533"/>
                      <a:pt x="3253" y="2536"/>
                      <a:pt x="3253" y="2540"/>
                    </a:cubicBezTo>
                    <a:cubicBezTo>
                      <a:pt x="3253" y="2544"/>
                      <a:pt x="3250" y="2547"/>
                      <a:pt x="3247" y="2547"/>
                    </a:cubicBezTo>
                    <a:close/>
                    <a:moveTo>
                      <a:pt x="3167" y="2547"/>
                    </a:moveTo>
                    <a:lnTo>
                      <a:pt x="3127" y="2547"/>
                    </a:lnTo>
                    <a:cubicBezTo>
                      <a:pt x="3123" y="2547"/>
                      <a:pt x="3120" y="2544"/>
                      <a:pt x="3120" y="2540"/>
                    </a:cubicBezTo>
                    <a:cubicBezTo>
                      <a:pt x="3120" y="2536"/>
                      <a:pt x="3123" y="2533"/>
                      <a:pt x="3127" y="2533"/>
                    </a:cubicBezTo>
                    <a:lnTo>
                      <a:pt x="3167" y="2533"/>
                    </a:lnTo>
                    <a:cubicBezTo>
                      <a:pt x="3170" y="2533"/>
                      <a:pt x="3173" y="2536"/>
                      <a:pt x="3173" y="2540"/>
                    </a:cubicBezTo>
                    <a:cubicBezTo>
                      <a:pt x="3173" y="2544"/>
                      <a:pt x="3170" y="2547"/>
                      <a:pt x="3167" y="2547"/>
                    </a:cubicBezTo>
                    <a:close/>
                    <a:moveTo>
                      <a:pt x="3087" y="2547"/>
                    </a:moveTo>
                    <a:lnTo>
                      <a:pt x="3047" y="2547"/>
                    </a:lnTo>
                    <a:cubicBezTo>
                      <a:pt x="3043" y="2547"/>
                      <a:pt x="3040" y="2544"/>
                      <a:pt x="3040" y="2540"/>
                    </a:cubicBezTo>
                    <a:cubicBezTo>
                      <a:pt x="3040" y="2536"/>
                      <a:pt x="3043" y="2533"/>
                      <a:pt x="3047" y="2533"/>
                    </a:cubicBezTo>
                    <a:lnTo>
                      <a:pt x="3087" y="2533"/>
                    </a:lnTo>
                    <a:cubicBezTo>
                      <a:pt x="3090" y="2533"/>
                      <a:pt x="3093" y="2536"/>
                      <a:pt x="3093" y="2540"/>
                    </a:cubicBezTo>
                    <a:cubicBezTo>
                      <a:pt x="3093" y="2544"/>
                      <a:pt x="3090" y="2547"/>
                      <a:pt x="3087" y="2547"/>
                    </a:cubicBezTo>
                    <a:close/>
                    <a:moveTo>
                      <a:pt x="3007" y="2547"/>
                    </a:moveTo>
                    <a:lnTo>
                      <a:pt x="2967" y="2547"/>
                    </a:lnTo>
                    <a:cubicBezTo>
                      <a:pt x="2963" y="2547"/>
                      <a:pt x="2960" y="2544"/>
                      <a:pt x="2960" y="2540"/>
                    </a:cubicBezTo>
                    <a:cubicBezTo>
                      <a:pt x="2960" y="2536"/>
                      <a:pt x="2963" y="2533"/>
                      <a:pt x="2967" y="2533"/>
                    </a:cubicBezTo>
                    <a:lnTo>
                      <a:pt x="3007" y="2533"/>
                    </a:lnTo>
                    <a:cubicBezTo>
                      <a:pt x="3010" y="2533"/>
                      <a:pt x="3013" y="2536"/>
                      <a:pt x="3013" y="2540"/>
                    </a:cubicBezTo>
                    <a:cubicBezTo>
                      <a:pt x="3013" y="2544"/>
                      <a:pt x="3010" y="2547"/>
                      <a:pt x="3007" y="2547"/>
                    </a:cubicBezTo>
                    <a:close/>
                    <a:moveTo>
                      <a:pt x="2927" y="2547"/>
                    </a:moveTo>
                    <a:lnTo>
                      <a:pt x="2887" y="2547"/>
                    </a:lnTo>
                    <a:cubicBezTo>
                      <a:pt x="2883" y="2547"/>
                      <a:pt x="2880" y="2544"/>
                      <a:pt x="2880" y="2540"/>
                    </a:cubicBezTo>
                    <a:cubicBezTo>
                      <a:pt x="2880" y="2536"/>
                      <a:pt x="2883" y="2533"/>
                      <a:pt x="2887" y="2533"/>
                    </a:cubicBezTo>
                    <a:lnTo>
                      <a:pt x="2927" y="2533"/>
                    </a:lnTo>
                    <a:cubicBezTo>
                      <a:pt x="2930" y="2533"/>
                      <a:pt x="2933" y="2536"/>
                      <a:pt x="2933" y="2540"/>
                    </a:cubicBezTo>
                    <a:cubicBezTo>
                      <a:pt x="2933" y="2544"/>
                      <a:pt x="2930" y="2547"/>
                      <a:pt x="2927" y="2547"/>
                    </a:cubicBezTo>
                    <a:close/>
                    <a:moveTo>
                      <a:pt x="2847" y="2547"/>
                    </a:moveTo>
                    <a:lnTo>
                      <a:pt x="2807" y="2547"/>
                    </a:lnTo>
                    <a:cubicBezTo>
                      <a:pt x="2803" y="2547"/>
                      <a:pt x="2800" y="2544"/>
                      <a:pt x="2800" y="2540"/>
                    </a:cubicBezTo>
                    <a:cubicBezTo>
                      <a:pt x="2800" y="2536"/>
                      <a:pt x="2803" y="2533"/>
                      <a:pt x="2807" y="2533"/>
                    </a:cubicBezTo>
                    <a:lnTo>
                      <a:pt x="2847" y="2533"/>
                    </a:lnTo>
                    <a:cubicBezTo>
                      <a:pt x="2850" y="2533"/>
                      <a:pt x="2853" y="2536"/>
                      <a:pt x="2853" y="2540"/>
                    </a:cubicBezTo>
                    <a:cubicBezTo>
                      <a:pt x="2853" y="2544"/>
                      <a:pt x="2850" y="2547"/>
                      <a:pt x="2847" y="2547"/>
                    </a:cubicBezTo>
                    <a:close/>
                    <a:moveTo>
                      <a:pt x="2767" y="2547"/>
                    </a:moveTo>
                    <a:lnTo>
                      <a:pt x="2727" y="2547"/>
                    </a:lnTo>
                    <a:cubicBezTo>
                      <a:pt x="2723" y="2547"/>
                      <a:pt x="2720" y="2544"/>
                      <a:pt x="2720" y="2540"/>
                    </a:cubicBezTo>
                    <a:cubicBezTo>
                      <a:pt x="2720" y="2536"/>
                      <a:pt x="2723" y="2533"/>
                      <a:pt x="2727" y="2533"/>
                    </a:cubicBezTo>
                    <a:lnTo>
                      <a:pt x="2767" y="2533"/>
                    </a:lnTo>
                    <a:cubicBezTo>
                      <a:pt x="2770" y="2533"/>
                      <a:pt x="2773" y="2536"/>
                      <a:pt x="2773" y="2540"/>
                    </a:cubicBezTo>
                    <a:cubicBezTo>
                      <a:pt x="2773" y="2544"/>
                      <a:pt x="2770" y="2547"/>
                      <a:pt x="2767" y="2547"/>
                    </a:cubicBezTo>
                    <a:close/>
                    <a:moveTo>
                      <a:pt x="2687" y="2547"/>
                    </a:moveTo>
                    <a:lnTo>
                      <a:pt x="2647" y="2547"/>
                    </a:lnTo>
                    <a:cubicBezTo>
                      <a:pt x="2643" y="2547"/>
                      <a:pt x="2640" y="2544"/>
                      <a:pt x="2640" y="2540"/>
                    </a:cubicBezTo>
                    <a:cubicBezTo>
                      <a:pt x="2640" y="2536"/>
                      <a:pt x="2643" y="2533"/>
                      <a:pt x="2647" y="2533"/>
                    </a:cubicBezTo>
                    <a:lnTo>
                      <a:pt x="2687" y="2533"/>
                    </a:lnTo>
                    <a:cubicBezTo>
                      <a:pt x="2690" y="2533"/>
                      <a:pt x="2693" y="2536"/>
                      <a:pt x="2693" y="2540"/>
                    </a:cubicBezTo>
                    <a:cubicBezTo>
                      <a:pt x="2693" y="2544"/>
                      <a:pt x="2690" y="2547"/>
                      <a:pt x="2687" y="2547"/>
                    </a:cubicBezTo>
                    <a:close/>
                    <a:moveTo>
                      <a:pt x="2607" y="2547"/>
                    </a:moveTo>
                    <a:lnTo>
                      <a:pt x="2567" y="2547"/>
                    </a:lnTo>
                    <a:cubicBezTo>
                      <a:pt x="2563" y="2547"/>
                      <a:pt x="2560" y="2544"/>
                      <a:pt x="2560" y="2540"/>
                    </a:cubicBezTo>
                    <a:cubicBezTo>
                      <a:pt x="2560" y="2536"/>
                      <a:pt x="2563" y="2533"/>
                      <a:pt x="2567" y="2533"/>
                    </a:cubicBezTo>
                    <a:lnTo>
                      <a:pt x="2607" y="2533"/>
                    </a:lnTo>
                    <a:cubicBezTo>
                      <a:pt x="2610" y="2533"/>
                      <a:pt x="2613" y="2536"/>
                      <a:pt x="2613" y="2540"/>
                    </a:cubicBezTo>
                    <a:cubicBezTo>
                      <a:pt x="2613" y="2544"/>
                      <a:pt x="2610" y="2547"/>
                      <a:pt x="2607" y="2547"/>
                    </a:cubicBezTo>
                    <a:close/>
                    <a:moveTo>
                      <a:pt x="2527" y="2547"/>
                    </a:moveTo>
                    <a:lnTo>
                      <a:pt x="2487" y="2547"/>
                    </a:lnTo>
                    <a:cubicBezTo>
                      <a:pt x="2483" y="2547"/>
                      <a:pt x="2480" y="2544"/>
                      <a:pt x="2480" y="2540"/>
                    </a:cubicBezTo>
                    <a:cubicBezTo>
                      <a:pt x="2480" y="2536"/>
                      <a:pt x="2483" y="2533"/>
                      <a:pt x="2487" y="2533"/>
                    </a:cubicBezTo>
                    <a:lnTo>
                      <a:pt x="2527" y="2533"/>
                    </a:lnTo>
                    <a:cubicBezTo>
                      <a:pt x="2530" y="2533"/>
                      <a:pt x="2533" y="2536"/>
                      <a:pt x="2533" y="2540"/>
                    </a:cubicBezTo>
                    <a:cubicBezTo>
                      <a:pt x="2533" y="2544"/>
                      <a:pt x="2530" y="2547"/>
                      <a:pt x="2527" y="2547"/>
                    </a:cubicBezTo>
                    <a:close/>
                    <a:moveTo>
                      <a:pt x="2447" y="2547"/>
                    </a:moveTo>
                    <a:lnTo>
                      <a:pt x="2407" y="2547"/>
                    </a:lnTo>
                    <a:cubicBezTo>
                      <a:pt x="2403" y="2547"/>
                      <a:pt x="2400" y="2544"/>
                      <a:pt x="2400" y="2540"/>
                    </a:cubicBezTo>
                    <a:cubicBezTo>
                      <a:pt x="2400" y="2536"/>
                      <a:pt x="2403" y="2533"/>
                      <a:pt x="2407" y="2533"/>
                    </a:cubicBezTo>
                    <a:lnTo>
                      <a:pt x="2447" y="2533"/>
                    </a:lnTo>
                    <a:cubicBezTo>
                      <a:pt x="2450" y="2533"/>
                      <a:pt x="2453" y="2536"/>
                      <a:pt x="2453" y="2540"/>
                    </a:cubicBezTo>
                    <a:cubicBezTo>
                      <a:pt x="2453" y="2544"/>
                      <a:pt x="2450" y="2547"/>
                      <a:pt x="2447" y="2547"/>
                    </a:cubicBezTo>
                    <a:close/>
                    <a:moveTo>
                      <a:pt x="2367" y="2547"/>
                    </a:moveTo>
                    <a:lnTo>
                      <a:pt x="2327" y="2547"/>
                    </a:lnTo>
                    <a:cubicBezTo>
                      <a:pt x="2323" y="2547"/>
                      <a:pt x="2320" y="2544"/>
                      <a:pt x="2320" y="2540"/>
                    </a:cubicBezTo>
                    <a:cubicBezTo>
                      <a:pt x="2320" y="2536"/>
                      <a:pt x="2323" y="2533"/>
                      <a:pt x="2327" y="2533"/>
                    </a:cubicBezTo>
                    <a:lnTo>
                      <a:pt x="2367" y="2533"/>
                    </a:lnTo>
                    <a:cubicBezTo>
                      <a:pt x="2370" y="2533"/>
                      <a:pt x="2373" y="2536"/>
                      <a:pt x="2373" y="2540"/>
                    </a:cubicBezTo>
                    <a:cubicBezTo>
                      <a:pt x="2373" y="2544"/>
                      <a:pt x="2370" y="2547"/>
                      <a:pt x="2367" y="2547"/>
                    </a:cubicBezTo>
                    <a:close/>
                    <a:moveTo>
                      <a:pt x="2287" y="2547"/>
                    </a:moveTo>
                    <a:lnTo>
                      <a:pt x="2247" y="2547"/>
                    </a:lnTo>
                    <a:cubicBezTo>
                      <a:pt x="2243" y="2547"/>
                      <a:pt x="2240" y="2544"/>
                      <a:pt x="2240" y="2540"/>
                    </a:cubicBezTo>
                    <a:cubicBezTo>
                      <a:pt x="2240" y="2536"/>
                      <a:pt x="2243" y="2533"/>
                      <a:pt x="2247" y="2533"/>
                    </a:cubicBezTo>
                    <a:lnTo>
                      <a:pt x="2287" y="2533"/>
                    </a:lnTo>
                    <a:cubicBezTo>
                      <a:pt x="2290" y="2533"/>
                      <a:pt x="2293" y="2536"/>
                      <a:pt x="2293" y="2540"/>
                    </a:cubicBezTo>
                    <a:cubicBezTo>
                      <a:pt x="2293" y="2544"/>
                      <a:pt x="2290" y="2547"/>
                      <a:pt x="2287" y="2547"/>
                    </a:cubicBezTo>
                    <a:close/>
                    <a:moveTo>
                      <a:pt x="2207" y="2547"/>
                    </a:moveTo>
                    <a:lnTo>
                      <a:pt x="2167" y="2547"/>
                    </a:lnTo>
                    <a:cubicBezTo>
                      <a:pt x="2163" y="2547"/>
                      <a:pt x="2160" y="2544"/>
                      <a:pt x="2160" y="2540"/>
                    </a:cubicBezTo>
                    <a:cubicBezTo>
                      <a:pt x="2160" y="2536"/>
                      <a:pt x="2163" y="2533"/>
                      <a:pt x="2167" y="2533"/>
                    </a:cubicBezTo>
                    <a:lnTo>
                      <a:pt x="2207" y="2533"/>
                    </a:lnTo>
                    <a:cubicBezTo>
                      <a:pt x="2210" y="2533"/>
                      <a:pt x="2213" y="2536"/>
                      <a:pt x="2213" y="2540"/>
                    </a:cubicBezTo>
                    <a:cubicBezTo>
                      <a:pt x="2213" y="2544"/>
                      <a:pt x="2210" y="2547"/>
                      <a:pt x="2207" y="2547"/>
                    </a:cubicBezTo>
                    <a:close/>
                    <a:moveTo>
                      <a:pt x="2127" y="2547"/>
                    </a:moveTo>
                    <a:lnTo>
                      <a:pt x="2087" y="2547"/>
                    </a:lnTo>
                    <a:cubicBezTo>
                      <a:pt x="2083" y="2547"/>
                      <a:pt x="2080" y="2544"/>
                      <a:pt x="2080" y="2540"/>
                    </a:cubicBezTo>
                    <a:cubicBezTo>
                      <a:pt x="2080" y="2536"/>
                      <a:pt x="2083" y="2533"/>
                      <a:pt x="2087" y="2533"/>
                    </a:cubicBezTo>
                    <a:lnTo>
                      <a:pt x="2127" y="2533"/>
                    </a:lnTo>
                    <a:cubicBezTo>
                      <a:pt x="2130" y="2533"/>
                      <a:pt x="2133" y="2536"/>
                      <a:pt x="2133" y="2540"/>
                    </a:cubicBezTo>
                    <a:cubicBezTo>
                      <a:pt x="2133" y="2544"/>
                      <a:pt x="2130" y="2547"/>
                      <a:pt x="2127" y="2547"/>
                    </a:cubicBezTo>
                    <a:close/>
                    <a:moveTo>
                      <a:pt x="2047" y="2547"/>
                    </a:moveTo>
                    <a:lnTo>
                      <a:pt x="2007" y="2547"/>
                    </a:lnTo>
                    <a:cubicBezTo>
                      <a:pt x="2003" y="2547"/>
                      <a:pt x="2000" y="2544"/>
                      <a:pt x="2000" y="2540"/>
                    </a:cubicBezTo>
                    <a:cubicBezTo>
                      <a:pt x="2000" y="2536"/>
                      <a:pt x="2003" y="2533"/>
                      <a:pt x="2007" y="2533"/>
                    </a:cubicBezTo>
                    <a:lnTo>
                      <a:pt x="2047" y="2533"/>
                    </a:lnTo>
                    <a:cubicBezTo>
                      <a:pt x="2050" y="2533"/>
                      <a:pt x="2053" y="2536"/>
                      <a:pt x="2053" y="2540"/>
                    </a:cubicBezTo>
                    <a:cubicBezTo>
                      <a:pt x="2053" y="2544"/>
                      <a:pt x="2050" y="2547"/>
                      <a:pt x="2047" y="2547"/>
                    </a:cubicBezTo>
                    <a:close/>
                    <a:moveTo>
                      <a:pt x="1967" y="2547"/>
                    </a:moveTo>
                    <a:lnTo>
                      <a:pt x="1927" y="2547"/>
                    </a:lnTo>
                    <a:cubicBezTo>
                      <a:pt x="1923" y="2547"/>
                      <a:pt x="1920" y="2544"/>
                      <a:pt x="1920" y="2540"/>
                    </a:cubicBezTo>
                    <a:cubicBezTo>
                      <a:pt x="1920" y="2536"/>
                      <a:pt x="1923" y="2533"/>
                      <a:pt x="1927" y="2533"/>
                    </a:cubicBezTo>
                    <a:lnTo>
                      <a:pt x="1967" y="2533"/>
                    </a:lnTo>
                    <a:cubicBezTo>
                      <a:pt x="1970" y="2533"/>
                      <a:pt x="1973" y="2536"/>
                      <a:pt x="1973" y="2540"/>
                    </a:cubicBezTo>
                    <a:cubicBezTo>
                      <a:pt x="1973" y="2544"/>
                      <a:pt x="1970" y="2547"/>
                      <a:pt x="1967" y="2547"/>
                    </a:cubicBezTo>
                    <a:close/>
                    <a:moveTo>
                      <a:pt x="1887" y="2547"/>
                    </a:moveTo>
                    <a:lnTo>
                      <a:pt x="1847" y="2547"/>
                    </a:lnTo>
                    <a:cubicBezTo>
                      <a:pt x="1843" y="2547"/>
                      <a:pt x="1840" y="2544"/>
                      <a:pt x="1840" y="2540"/>
                    </a:cubicBezTo>
                    <a:cubicBezTo>
                      <a:pt x="1840" y="2536"/>
                      <a:pt x="1843" y="2533"/>
                      <a:pt x="1847" y="2533"/>
                    </a:cubicBezTo>
                    <a:lnTo>
                      <a:pt x="1887" y="2533"/>
                    </a:lnTo>
                    <a:cubicBezTo>
                      <a:pt x="1890" y="2533"/>
                      <a:pt x="1893" y="2536"/>
                      <a:pt x="1893" y="2540"/>
                    </a:cubicBezTo>
                    <a:cubicBezTo>
                      <a:pt x="1893" y="2544"/>
                      <a:pt x="1890" y="2547"/>
                      <a:pt x="1887" y="2547"/>
                    </a:cubicBezTo>
                    <a:close/>
                    <a:moveTo>
                      <a:pt x="1807" y="2547"/>
                    </a:moveTo>
                    <a:lnTo>
                      <a:pt x="1767" y="2547"/>
                    </a:lnTo>
                    <a:cubicBezTo>
                      <a:pt x="1763" y="2547"/>
                      <a:pt x="1760" y="2544"/>
                      <a:pt x="1760" y="2540"/>
                    </a:cubicBezTo>
                    <a:cubicBezTo>
                      <a:pt x="1760" y="2536"/>
                      <a:pt x="1763" y="2533"/>
                      <a:pt x="1767" y="2533"/>
                    </a:cubicBezTo>
                    <a:lnTo>
                      <a:pt x="1807" y="2533"/>
                    </a:lnTo>
                    <a:cubicBezTo>
                      <a:pt x="1810" y="2533"/>
                      <a:pt x="1813" y="2536"/>
                      <a:pt x="1813" y="2540"/>
                    </a:cubicBezTo>
                    <a:cubicBezTo>
                      <a:pt x="1813" y="2544"/>
                      <a:pt x="1810" y="2547"/>
                      <a:pt x="1807" y="2547"/>
                    </a:cubicBezTo>
                    <a:close/>
                    <a:moveTo>
                      <a:pt x="1727" y="2547"/>
                    </a:moveTo>
                    <a:lnTo>
                      <a:pt x="1687" y="2547"/>
                    </a:lnTo>
                    <a:cubicBezTo>
                      <a:pt x="1683" y="2547"/>
                      <a:pt x="1680" y="2544"/>
                      <a:pt x="1680" y="2540"/>
                    </a:cubicBezTo>
                    <a:cubicBezTo>
                      <a:pt x="1680" y="2536"/>
                      <a:pt x="1683" y="2533"/>
                      <a:pt x="1687" y="2533"/>
                    </a:cubicBezTo>
                    <a:lnTo>
                      <a:pt x="1727" y="2533"/>
                    </a:lnTo>
                    <a:cubicBezTo>
                      <a:pt x="1730" y="2533"/>
                      <a:pt x="1733" y="2536"/>
                      <a:pt x="1733" y="2540"/>
                    </a:cubicBezTo>
                    <a:cubicBezTo>
                      <a:pt x="1733" y="2544"/>
                      <a:pt x="1730" y="2547"/>
                      <a:pt x="1727" y="2547"/>
                    </a:cubicBezTo>
                    <a:close/>
                    <a:moveTo>
                      <a:pt x="1647" y="2547"/>
                    </a:moveTo>
                    <a:lnTo>
                      <a:pt x="1607" y="2547"/>
                    </a:lnTo>
                    <a:cubicBezTo>
                      <a:pt x="1603" y="2547"/>
                      <a:pt x="1600" y="2544"/>
                      <a:pt x="1600" y="2540"/>
                    </a:cubicBezTo>
                    <a:cubicBezTo>
                      <a:pt x="1600" y="2536"/>
                      <a:pt x="1603" y="2533"/>
                      <a:pt x="1607" y="2533"/>
                    </a:cubicBezTo>
                    <a:lnTo>
                      <a:pt x="1647" y="2533"/>
                    </a:lnTo>
                    <a:cubicBezTo>
                      <a:pt x="1650" y="2533"/>
                      <a:pt x="1653" y="2536"/>
                      <a:pt x="1653" y="2540"/>
                    </a:cubicBezTo>
                    <a:cubicBezTo>
                      <a:pt x="1653" y="2544"/>
                      <a:pt x="1650" y="2547"/>
                      <a:pt x="1647" y="2547"/>
                    </a:cubicBezTo>
                    <a:close/>
                    <a:moveTo>
                      <a:pt x="1567" y="2547"/>
                    </a:moveTo>
                    <a:lnTo>
                      <a:pt x="1527" y="2547"/>
                    </a:lnTo>
                    <a:cubicBezTo>
                      <a:pt x="1523" y="2547"/>
                      <a:pt x="1520" y="2544"/>
                      <a:pt x="1520" y="2540"/>
                    </a:cubicBezTo>
                    <a:cubicBezTo>
                      <a:pt x="1520" y="2536"/>
                      <a:pt x="1523" y="2533"/>
                      <a:pt x="1527" y="2533"/>
                    </a:cubicBezTo>
                    <a:lnTo>
                      <a:pt x="1567" y="2533"/>
                    </a:lnTo>
                    <a:cubicBezTo>
                      <a:pt x="1570" y="2533"/>
                      <a:pt x="1573" y="2536"/>
                      <a:pt x="1573" y="2540"/>
                    </a:cubicBezTo>
                    <a:cubicBezTo>
                      <a:pt x="1573" y="2544"/>
                      <a:pt x="1570" y="2547"/>
                      <a:pt x="1567" y="2547"/>
                    </a:cubicBezTo>
                    <a:close/>
                    <a:moveTo>
                      <a:pt x="1487" y="2547"/>
                    </a:moveTo>
                    <a:lnTo>
                      <a:pt x="1447" y="2547"/>
                    </a:lnTo>
                    <a:cubicBezTo>
                      <a:pt x="1443" y="2547"/>
                      <a:pt x="1440" y="2544"/>
                      <a:pt x="1440" y="2540"/>
                    </a:cubicBezTo>
                    <a:cubicBezTo>
                      <a:pt x="1440" y="2536"/>
                      <a:pt x="1443" y="2533"/>
                      <a:pt x="1447" y="2533"/>
                    </a:cubicBezTo>
                    <a:lnTo>
                      <a:pt x="1487" y="2533"/>
                    </a:lnTo>
                    <a:cubicBezTo>
                      <a:pt x="1490" y="2533"/>
                      <a:pt x="1493" y="2536"/>
                      <a:pt x="1493" y="2540"/>
                    </a:cubicBezTo>
                    <a:cubicBezTo>
                      <a:pt x="1493" y="2544"/>
                      <a:pt x="1490" y="2547"/>
                      <a:pt x="1487" y="2547"/>
                    </a:cubicBezTo>
                    <a:close/>
                    <a:moveTo>
                      <a:pt x="1407" y="2547"/>
                    </a:moveTo>
                    <a:lnTo>
                      <a:pt x="1367" y="2547"/>
                    </a:lnTo>
                    <a:cubicBezTo>
                      <a:pt x="1363" y="2547"/>
                      <a:pt x="1360" y="2544"/>
                      <a:pt x="1360" y="2540"/>
                    </a:cubicBezTo>
                    <a:cubicBezTo>
                      <a:pt x="1360" y="2536"/>
                      <a:pt x="1363" y="2533"/>
                      <a:pt x="1367" y="2533"/>
                    </a:cubicBezTo>
                    <a:lnTo>
                      <a:pt x="1407" y="2533"/>
                    </a:lnTo>
                    <a:cubicBezTo>
                      <a:pt x="1410" y="2533"/>
                      <a:pt x="1413" y="2536"/>
                      <a:pt x="1413" y="2540"/>
                    </a:cubicBezTo>
                    <a:cubicBezTo>
                      <a:pt x="1413" y="2544"/>
                      <a:pt x="1410" y="2547"/>
                      <a:pt x="1407" y="2547"/>
                    </a:cubicBezTo>
                    <a:close/>
                    <a:moveTo>
                      <a:pt x="1327" y="2547"/>
                    </a:moveTo>
                    <a:lnTo>
                      <a:pt x="1287" y="2547"/>
                    </a:lnTo>
                    <a:cubicBezTo>
                      <a:pt x="1283" y="2547"/>
                      <a:pt x="1280" y="2544"/>
                      <a:pt x="1280" y="2540"/>
                    </a:cubicBezTo>
                    <a:cubicBezTo>
                      <a:pt x="1280" y="2536"/>
                      <a:pt x="1283" y="2533"/>
                      <a:pt x="1287" y="2533"/>
                    </a:cubicBezTo>
                    <a:lnTo>
                      <a:pt x="1327" y="2533"/>
                    </a:lnTo>
                    <a:cubicBezTo>
                      <a:pt x="1330" y="2533"/>
                      <a:pt x="1333" y="2536"/>
                      <a:pt x="1333" y="2540"/>
                    </a:cubicBezTo>
                    <a:cubicBezTo>
                      <a:pt x="1333" y="2544"/>
                      <a:pt x="1330" y="2547"/>
                      <a:pt x="1327" y="2547"/>
                    </a:cubicBezTo>
                    <a:close/>
                    <a:moveTo>
                      <a:pt x="1247" y="2547"/>
                    </a:moveTo>
                    <a:lnTo>
                      <a:pt x="1207" y="2547"/>
                    </a:lnTo>
                    <a:cubicBezTo>
                      <a:pt x="1203" y="2547"/>
                      <a:pt x="1200" y="2544"/>
                      <a:pt x="1200" y="2540"/>
                    </a:cubicBezTo>
                    <a:cubicBezTo>
                      <a:pt x="1200" y="2536"/>
                      <a:pt x="1203" y="2533"/>
                      <a:pt x="1207" y="2533"/>
                    </a:cubicBezTo>
                    <a:lnTo>
                      <a:pt x="1247" y="2533"/>
                    </a:lnTo>
                    <a:cubicBezTo>
                      <a:pt x="1250" y="2533"/>
                      <a:pt x="1253" y="2536"/>
                      <a:pt x="1253" y="2540"/>
                    </a:cubicBezTo>
                    <a:cubicBezTo>
                      <a:pt x="1253" y="2544"/>
                      <a:pt x="1250" y="2547"/>
                      <a:pt x="1247" y="2547"/>
                    </a:cubicBezTo>
                    <a:close/>
                    <a:moveTo>
                      <a:pt x="1167" y="2547"/>
                    </a:moveTo>
                    <a:lnTo>
                      <a:pt x="1127" y="2547"/>
                    </a:lnTo>
                    <a:cubicBezTo>
                      <a:pt x="1123" y="2547"/>
                      <a:pt x="1120" y="2544"/>
                      <a:pt x="1120" y="2540"/>
                    </a:cubicBezTo>
                    <a:cubicBezTo>
                      <a:pt x="1120" y="2536"/>
                      <a:pt x="1123" y="2533"/>
                      <a:pt x="1127" y="2533"/>
                    </a:cubicBezTo>
                    <a:lnTo>
                      <a:pt x="1167" y="2533"/>
                    </a:lnTo>
                    <a:cubicBezTo>
                      <a:pt x="1170" y="2533"/>
                      <a:pt x="1173" y="2536"/>
                      <a:pt x="1173" y="2540"/>
                    </a:cubicBezTo>
                    <a:cubicBezTo>
                      <a:pt x="1173" y="2544"/>
                      <a:pt x="1170" y="2547"/>
                      <a:pt x="1167" y="2547"/>
                    </a:cubicBezTo>
                    <a:close/>
                    <a:moveTo>
                      <a:pt x="1087" y="2547"/>
                    </a:moveTo>
                    <a:lnTo>
                      <a:pt x="1047" y="2547"/>
                    </a:lnTo>
                    <a:cubicBezTo>
                      <a:pt x="1043" y="2547"/>
                      <a:pt x="1040" y="2544"/>
                      <a:pt x="1040" y="2540"/>
                    </a:cubicBezTo>
                    <a:cubicBezTo>
                      <a:pt x="1040" y="2536"/>
                      <a:pt x="1043" y="2533"/>
                      <a:pt x="1047" y="2533"/>
                    </a:cubicBezTo>
                    <a:lnTo>
                      <a:pt x="1087" y="2533"/>
                    </a:lnTo>
                    <a:cubicBezTo>
                      <a:pt x="1090" y="2533"/>
                      <a:pt x="1093" y="2536"/>
                      <a:pt x="1093" y="2540"/>
                    </a:cubicBezTo>
                    <a:cubicBezTo>
                      <a:pt x="1093" y="2544"/>
                      <a:pt x="1090" y="2547"/>
                      <a:pt x="1087" y="2547"/>
                    </a:cubicBezTo>
                    <a:close/>
                    <a:moveTo>
                      <a:pt x="1007" y="2547"/>
                    </a:moveTo>
                    <a:lnTo>
                      <a:pt x="967" y="2547"/>
                    </a:lnTo>
                    <a:cubicBezTo>
                      <a:pt x="963" y="2547"/>
                      <a:pt x="960" y="2544"/>
                      <a:pt x="960" y="2540"/>
                    </a:cubicBezTo>
                    <a:cubicBezTo>
                      <a:pt x="960" y="2536"/>
                      <a:pt x="963" y="2533"/>
                      <a:pt x="967" y="2533"/>
                    </a:cubicBezTo>
                    <a:lnTo>
                      <a:pt x="1007" y="2533"/>
                    </a:lnTo>
                    <a:cubicBezTo>
                      <a:pt x="1010" y="2533"/>
                      <a:pt x="1013" y="2536"/>
                      <a:pt x="1013" y="2540"/>
                    </a:cubicBezTo>
                    <a:cubicBezTo>
                      <a:pt x="1013" y="2544"/>
                      <a:pt x="1010" y="2547"/>
                      <a:pt x="1007" y="2547"/>
                    </a:cubicBezTo>
                    <a:close/>
                    <a:moveTo>
                      <a:pt x="927" y="2547"/>
                    </a:moveTo>
                    <a:lnTo>
                      <a:pt x="887" y="2547"/>
                    </a:lnTo>
                    <a:cubicBezTo>
                      <a:pt x="883" y="2547"/>
                      <a:pt x="880" y="2544"/>
                      <a:pt x="880" y="2540"/>
                    </a:cubicBezTo>
                    <a:cubicBezTo>
                      <a:pt x="880" y="2536"/>
                      <a:pt x="883" y="2533"/>
                      <a:pt x="887" y="2533"/>
                    </a:cubicBezTo>
                    <a:lnTo>
                      <a:pt x="927" y="2533"/>
                    </a:lnTo>
                    <a:cubicBezTo>
                      <a:pt x="930" y="2533"/>
                      <a:pt x="933" y="2536"/>
                      <a:pt x="933" y="2540"/>
                    </a:cubicBezTo>
                    <a:cubicBezTo>
                      <a:pt x="933" y="2544"/>
                      <a:pt x="930" y="2547"/>
                      <a:pt x="927" y="2547"/>
                    </a:cubicBezTo>
                    <a:close/>
                    <a:moveTo>
                      <a:pt x="847" y="2547"/>
                    </a:moveTo>
                    <a:lnTo>
                      <a:pt x="807" y="2547"/>
                    </a:lnTo>
                    <a:cubicBezTo>
                      <a:pt x="803" y="2547"/>
                      <a:pt x="800" y="2544"/>
                      <a:pt x="800" y="2540"/>
                    </a:cubicBezTo>
                    <a:cubicBezTo>
                      <a:pt x="800" y="2536"/>
                      <a:pt x="803" y="2533"/>
                      <a:pt x="807" y="2533"/>
                    </a:cubicBezTo>
                    <a:lnTo>
                      <a:pt x="847" y="2533"/>
                    </a:lnTo>
                    <a:cubicBezTo>
                      <a:pt x="850" y="2533"/>
                      <a:pt x="853" y="2536"/>
                      <a:pt x="853" y="2540"/>
                    </a:cubicBezTo>
                    <a:cubicBezTo>
                      <a:pt x="853" y="2544"/>
                      <a:pt x="850" y="2547"/>
                      <a:pt x="847" y="2547"/>
                    </a:cubicBezTo>
                    <a:close/>
                    <a:moveTo>
                      <a:pt x="767" y="2547"/>
                    </a:moveTo>
                    <a:lnTo>
                      <a:pt x="727" y="2547"/>
                    </a:lnTo>
                    <a:cubicBezTo>
                      <a:pt x="723" y="2547"/>
                      <a:pt x="720" y="2544"/>
                      <a:pt x="720" y="2540"/>
                    </a:cubicBezTo>
                    <a:cubicBezTo>
                      <a:pt x="720" y="2536"/>
                      <a:pt x="723" y="2533"/>
                      <a:pt x="727" y="2533"/>
                    </a:cubicBezTo>
                    <a:lnTo>
                      <a:pt x="767" y="2533"/>
                    </a:lnTo>
                    <a:cubicBezTo>
                      <a:pt x="770" y="2533"/>
                      <a:pt x="773" y="2536"/>
                      <a:pt x="773" y="2540"/>
                    </a:cubicBezTo>
                    <a:cubicBezTo>
                      <a:pt x="773" y="2544"/>
                      <a:pt x="770" y="2547"/>
                      <a:pt x="767" y="2547"/>
                    </a:cubicBezTo>
                    <a:close/>
                    <a:moveTo>
                      <a:pt x="687" y="2547"/>
                    </a:moveTo>
                    <a:lnTo>
                      <a:pt x="647" y="2547"/>
                    </a:lnTo>
                    <a:cubicBezTo>
                      <a:pt x="643" y="2547"/>
                      <a:pt x="640" y="2544"/>
                      <a:pt x="640" y="2540"/>
                    </a:cubicBezTo>
                    <a:cubicBezTo>
                      <a:pt x="640" y="2536"/>
                      <a:pt x="643" y="2533"/>
                      <a:pt x="647" y="2533"/>
                    </a:cubicBezTo>
                    <a:lnTo>
                      <a:pt x="687" y="2533"/>
                    </a:lnTo>
                    <a:cubicBezTo>
                      <a:pt x="690" y="2533"/>
                      <a:pt x="693" y="2536"/>
                      <a:pt x="693" y="2540"/>
                    </a:cubicBezTo>
                    <a:cubicBezTo>
                      <a:pt x="693" y="2544"/>
                      <a:pt x="690" y="2547"/>
                      <a:pt x="687" y="2547"/>
                    </a:cubicBezTo>
                    <a:close/>
                    <a:moveTo>
                      <a:pt x="607" y="2547"/>
                    </a:moveTo>
                    <a:lnTo>
                      <a:pt x="567" y="2547"/>
                    </a:lnTo>
                    <a:cubicBezTo>
                      <a:pt x="563" y="2547"/>
                      <a:pt x="560" y="2544"/>
                      <a:pt x="560" y="2540"/>
                    </a:cubicBezTo>
                    <a:cubicBezTo>
                      <a:pt x="560" y="2536"/>
                      <a:pt x="563" y="2533"/>
                      <a:pt x="567" y="2533"/>
                    </a:cubicBezTo>
                    <a:lnTo>
                      <a:pt x="607" y="2533"/>
                    </a:lnTo>
                    <a:cubicBezTo>
                      <a:pt x="610" y="2533"/>
                      <a:pt x="613" y="2536"/>
                      <a:pt x="613" y="2540"/>
                    </a:cubicBezTo>
                    <a:cubicBezTo>
                      <a:pt x="613" y="2544"/>
                      <a:pt x="610" y="2547"/>
                      <a:pt x="607" y="2547"/>
                    </a:cubicBezTo>
                    <a:close/>
                    <a:moveTo>
                      <a:pt x="527" y="2547"/>
                    </a:moveTo>
                    <a:lnTo>
                      <a:pt x="487" y="2547"/>
                    </a:lnTo>
                    <a:cubicBezTo>
                      <a:pt x="483" y="2547"/>
                      <a:pt x="480" y="2544"/>
                      <a:pt x="480" y="2540"/>
                    </a:cubicBezTo>
                    <a:cubicBezTo>
                      <a:pt x="480" y="2536"/>
                      <a:pt x="483" y="2533"/>
                      <a:pt x="487" y="2533"/>
                    </a:cubicBezTo>
                    <a:lnTo>
                      <a:pt x="527" y="2533"/>
                    </a:lnTo>
                    <a:cubicBezTo>
                      <a:pt x="530" y="2533"/>
                      <a:pt x="533" y="2536"/>
                      <a:pt x="533" y="2540"/>
                    </a:cubicBezTo>
                    <a:cubicBezTo>
                      <a:pt x="533" y="2544"/>
                      <a:pt x="530" y="2547"/>
                      <a:pt x="527" y="2547"/>
                    </a:cubicBezTo>
                    <a:close/>
                    <a:moveTo>
                      <a:pt x="447" y="2547"/>
                    </a:moveTo>
                    <a:lnTo>
                      <a:pt x="407" y="2547"/>
                    </a:lnTo>
                    <a:cubicBezTo>
                      <a:pt x="403" y="2547"/>
                      <a:pt x="400" y="2544"/>
                      <a:pt x="400" y="2540"/>
                    </a:cubicBezTo>
                    <a:cubicBezTo>
                      <a:pt x="400" y="2536"/>
                      <a:pt x="403" y="2533"/>
                      <a:pt x="407" y="2533"/>
                    </a:cubicBezTo>
                    <a:lnTo>
                      <a:pt x="447" y="2533"/>
                    </a:lnTo>
                    <a:cubicBezTo>
                      <a:pt x="450" y="2533"/>
                      <a:pt x="453" y="2536"/>
                      <a:pt x="453" y="2540"/>
                    </a:cubicBezTo>
                    <a:cubicBezTo>
                      <a:pt x="453" y="2544"/>
                      <a:pt x="450" y="2547"/>
                      <a:pt x="447" y="2547"/>
                    </a:cubicBezTo>
                    <a:close/>
                    <a:moveTo>
                      <a:pt x="367" y="2547"/>
                    </a:moveTo>
                    <a:lnTo>
                      <a:pt x="327" y="2547"/>
                    </a:lnTo>
                    <a:cubicBezTo>
                      <a:pt x="323" y="2547"/>
                      <a:pt x="320" y="2544"/>
                      <a:pt x="320" y="2540"/>
                    </a:cubicBezTo>
                    <a:cubicBezTo>
                      <a:pt x="320" y="2536"/>
                      <a:pt x="323" y="2533"/>
                      <a:pt x="327" y="2533"/>
                    </a:cubicBezTo>
                    <a:lnTo>
                      <a:pt x="367" y="2533"/>
                    </a:lnTo>
                    <a:cubicBezTo>
                      <a:pt x="370" y="2533"/>
                      <a:pt x="373" y="2536"/>
                      <a:pt x="373" y="2540"/>
                    </a:cubicBezTo>
                    <a:cubicBezTo>
                      <a:pt x="373" y="2544"/>
                      <a:pt x="370" y="2547"/>
                      <a:pt x="367" y="2547"/>
                    </a:cubicBezTo>
                    <a:close/>
                    <a:moveTo>
                      <a:pt x="287" y="2547"/>
                    </a:moveTo>
                    <a:lnTo>
                      <a:pt x="247" y="2547"/>
                    </a:lnTo>
                    <a:cubicBezTo>
                      <a:pt x="243" y="2547"/>
                      <a:pt x="240" y="2544"/>
                      <a:pt x="240" y="2540"/>
                    </a:cubicBezTo>
                    <a:cubicBezTo>
                      <a:pt x="240" y="2536"/>
                      <a:pt x="243" y="2533"/>
                      <a:pt x="247" y="2533"/>
                    </a:cubicBezTo>
                    <a:lnTo>
                      <a:pt x="287" y="2533"/>
                    </a:lnTo>
                    <a:cubicBezTo>
                      <a:pt x="290" y="2533"/>
                      <a:pt x="293" y="2536"/>
                      <a:pt x="293" y="2540"/>
                    </a:cubicBezTo>
                    <a:cubicBezTo>
                      <a:pt x="293" y="2544"/>
                      <a:pt x="290" y="2547"/>
                      <a:pt x="287" y="2547"/>
                    </a:cubicBezTo>
                    <a:close/>
                    <a:moveTo>
                      <a:pt x="207" y="2547"/>
                    </a:moveTo>
                    <a:lnTo>
                      <a:pt x="167" y="2547"/>
                    </a:lnTo>
                    <a:cubicBezTo>
                      <a:pt x="163" y="2547"/>
                      <a:pt x="160" y="2544"/>
                      <a:pt x="160" y="2540"/>
                    </a:cubicBezTo>
                    <a:cubicBezTo>
                      <a:pt x="160" y="2536"/>
                      <a:pt x="163" y="2533"/>
                      <a:pt x="167" y="2533"/>
                    </a:cubicBezTo>
                    <a:lnTo>
                      <a:pt x="207" y="2533"/>
                    </a:lnTo>
                    <a:cubicBezTo>
                      <a:pt x="210" y="2533"/>
                      <a:pt x="213" y="2536"/>
                      <a:pt x="213" y="2540"/>
                    </a:cubicBezTo>
                    <a:cubicBezTo>
                      <a:pt x="213" y="2544"/>
                      <a:pt x="210" y="2547"/>
                      <a:pt x="207" y="2547"/>
                    </a:cubicBezTo>
                    <a:close/>
                    <a:moveTo>
                      <a:pt x="127" y="2547"/>
                    </a:moveTo>
                    <a:lnTo>
                      <a:pt x="87" y="2547"/>
                    </a:lnTo>
                    <a:cubicBezTo>
                      <a:pt x="83" y="2547"/>
                      <a:pt x="80" y="2544"/>
                      <a:pt x="80" y="2540"/>
                    </a:cubicBezTo>
                    <a:cubicBezTo>
                      <a:pt x="80" y="2536"/>
                      <a:pt x="83" y="2533"/>
                      <a:pt x="87" y="2533"/>
                    </a:cubicBezTo>
                    <a:lnTo>
                      <a:pt x="127" y="2533"/>
                    </a:lnTo>
                    <a:cubicBezTo>
                      <a:pt x="130" y="2533"/>
                      <a:pt x="133" y="2536"/>
                      <a:pt x="133" y="2540"/>
                    </a:cubicBezTo>
                    <a:cubicBezTo>
                      <a:pt x="133" y="2544"/>
                      <a:pt x="130" y="2547"/>
                      <a:pt x="127" y="2547"/>
                    </a:cubicBezTo>
                    <a:close/>
                    <a:moveTo>
                      <a:pt x="47" y="2547"/>
                    </a:moveTo>
                    <a:lnTo>
                      <a:pt x="7" y="2547"/>
                    </a:lnTo>
                    <a:cubicBezTo>
                      <a:pt x="3" y="2547"/>
                      <a:pt x="0" y="2544"/>
                      <a:pt x="0" y="2540"/>
                    </a:cubicBezTo>
                    <a:cubicBezTo>
                      <a:pt x="0" y="2536"/>
                      <a:pt x="3" y="2533"/>
                      <a:pt x="7" y="2533"/>
                    </a:cubicBezTo>
                    <a:lnTo>
                      <a:pt x="47" y="2533"/>
                    </a:lnTo>
                    <a:cubicBezTo>
                      <a:pt x="50" y="2533"/>
                      <a:pt x="53" y="2536"/>
                      <a:pt x="53" y="2540"/>
                    </a:cubicBezTo>
                    <a:cubicBezTo>
                      <a:pt x="53" y="2544"/>
                      <a:pt x="50" y="2547"/>
                      <a:pt x="47" y="2547"/>
                    </a:cubicBez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634" name="Line 674">
                <a:extLst>
                  <a:ext uri="{FF2B5EF4-FFF2-40B4-BE49-F238E27FC236}">
                    <a16:creationId xmlns:a16="http://schemas.microsoft.com/office/drawing/2014/main" id="{0DE412FD-B355-D121-21D2-9BCB9F6E2AEC}"/>
                  </a:ext>
                </a:extLst>
              </p:cNvPr>
              <p:cNvSpPr>
                <a:spLocks noChangeShapeType="1"/>
              </p:cNvSpPr>
              <p:nvPr/>
            </p:nvSpPr>
            <p:spPr bwMode="auto">
              <a:xfrm>
                <a:off x="3726" y="3864"/>
                <a:ext cx="1083" cy="0"/>
              </a:xfrm>
              <a:prstGeom prst="line">
                <a:avLst/>
              </a:prstGeom>
              <a:noFill/>
              <a:ln w="635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35" name="Rectangle 675">
                <a:extLst>
                  <a:ext uri="{FF2B5EF4-FFF2-40B4-BE49-F238E27FC236}">
                    <a16:creationId xmlns:a16="http://schemas.microsoft.com/office/drawing/2014/main" id="{41CA8B21-8CA4-D7E7-0019-677B7F8341DA}"/>
                  </a:ext>
                </a:extLst>
              </p:cNvPr>
              <p:cNvSpPr>
                <a:spLocks noChangeArrowheads="1"/>
              </p:cNvSpPr>
              <p:nvPr/>
            </p:nvSpPr>
            <p:spPr bwMode="auto">
              <a:xfrm>
                <a:off x="3965" y="3549"/>
                <a:ext cx="91" cy="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FF2600"/>
                    </a:solidFill>
                    <a:effectLst/>
                    <a:latin typeface="Agency FB" panose="020B0503020202020204" pitchFamily="34" charset="0"/>
                  </a:rPr>
                  <a:t>1ms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36" name="Freeform 676">
                <a:extLst>
                  <a:ext uri="{FF2B5EF4-FFF2-40B4-BE49-F238E27FC236}">
                    <a16:creationId xmlns:a16="http://schemas.microsoft.com/office/drawing/2014/main" id="{66F029FB-30DC-FA0A-D535-11AD13C8F4C1}"/>
                  </a:ext>
                </a:extLst>
              </p:cNvPr>
              <p:cNvSpPr>
                <a:spLocks noEditPoints="1"/>
              </p:cNvSpPr>
              <p:nvPr/>
            </p:nvSpPr>
            <p:spPr bwMode="auto">
              <a:xfrm>
                <a:off x="4086" y="3447"/>
                <a:ext cx="3" cy="599"/>
              </a:xfrm>
              <a:custGeom>
                <a:avLst/>
                <a:gdLst>
                  <a:gd name="T0" fmla="*/ 0 w 26"/>
                  <a:gd name="T1" fmla="*/ 93 h 4426"/>
                  <a:gd name="T2" fmla="*/ 26 w 26"/>
                  <a:gd name="T3" fmla="*/ 173 h 4426"/>
                  <a:gd name="T4" fmla="*/ 0 w 26"/>
                  <a:gd name="T5" fmla="*/ 173 h 4426"/>
                  <a:gd name="T6" fmla="*/ 26 w 26"/>
                  <a:gd name="T7" fmla="*/ 413 h 4426"/>
                  <a:gd name="T8" fmla="*/ 13 w 26"/>
                  <a:gd name="T9" fmla="*/ 320 h 4426"/>
                  <a:gd name="T10" fmla="*/ 13 w 26"/>
                  <a:gd name="T11" fmla="*/ 586 h 4426"/>
                  <a:gd name="T12" fmla="*/ 26 w 26"/>
                  <a:gd name="T13" fmla="*/ 493 h 4426"/>
                  <a:gd name="T14" fmla="*/ 0 w 26"/>
                  <a:gd name="T15" fmla="*/ 733 h 4426"/>
                  <a:gd name="T16" fmla="*/ 26 w 26"/>
                  <a:gd name="T17" fmla="*/ 813 h 4426"/>
                  <a:gd name="T18" fmla="*/ 0 w 26"/>
                  <a:gd name="T19" fmla="*/ 813 h 4426"/>
                  <a:gd name="T20" fmla="*/ 26 w 26"/>
                  <a:gd name="T21" fmla="*/ 1053 h 4426"/>
                  <a:gd name="T22" fmla="*/ 13 w 26"/>
                  <a:gd name="T23" fmla="*/ 960 h 4426"/>
                  <a:gd name="T24" fmla="*/ 13 w 26"/>
                  <a:gd name="T25" fmla="*/ 1226 h 4426"/>
                  <a:gd name="T26" fmla="*/ 26 w 26"/>
                  <a:gd name="T27" fmla="*/ 1133 h 4426"/>
                  <a:gd name="T28" fmla="*/ 0 w 26"/>
                  <a:gd name="T29" fmla="*/ 1373 h 4426"/>
                  <a:gd name="T30" fmla="*/ 26 w 26"/>
                  <a:gd name="T31" fmla="*/ 1453 h 4426"/>
                  <a:gd name="T32" fmla="*/ 0 w 26"/>
                  <a:gd name="T33" fmla="*/ 1453 h 4426"/>
                  <a:gd name="T34" fmla="*/ 26 w 26"/>
                  <a:gd name="T35" fmla="*/ 1693 h 4426"/>
                  <a:gd name="T36" fmla="*/ 13 w 26"/>
                  <a:gd name="T37" fmla="*/ 1600 h 4426"/>
                  <a:gd name="T38" fmla="*/ 13 w 26"/>
                  <a:gd name="T39" fmla="*/ 1866 h 4426"/>
                  <a:gd name="T40" fmla="*/ 26 w 26"/>
                  <a:gd name="T41" fmla="*/ 1773 h 4426"/>
                  <a:gd name="T42" fmla="*/ 0 w 26"/>
                  <a:gd name="T43" fmla="*/ 2013 h 4426"/>
                  <a:gd name="T44" fmla="*/ 26 w 26"/>
                  <a:gd name="T45" fmla="*/ 2093 h 4426"/>
                  <a:gd name="T46" fmla="*/ 0 w 26"/>
                  <a:gd name="T47" fmla="*/ 2093 h 4426"/>
                  <a:gd name="T48" fmla="*/ 26 w 26"/>
                  <a:gd name="T49" fmla="*/ 2333 h 4426"/>
                  <a:gd name="T50" fmla="*/ 13 w 26"/>
                  <a:gd name="T51" fmla="*/ 2240 h 4426"/>
                  <a:gd name="T52" fmla="*/ 13 w 26"/>
                  <a:gd name="T53" fmla="*/ 2506 h 4426"/>
                  <a:gd name="T54" fmla="*/ 26 w 26"/>
                  <a:gd name="T55" fmla="*/ 2413 h 4426"/>
                  <a:gd name="T56" fmla="*/ 0 w 26"/>
                  <a:gd name="T57" fmla="*/ 2653 h 4426"/>
                  <a:gd name="T58" fmla="*/ 26 w 26"/>
                  <a:gd name="T59" fmla="*/ 2733 h 4426"/>
                  <a:gd name="T60" fmla="*/ 0 w 26"/>
                  <a:gd name="T61" fmla="*/ 2733 h 4426"/>
                  <a:gd name="T62" fmla="*/ 26 w 26"/>
                  <a:gd name="T63" fmla="*/ 2973 h 4426"/>
                  <a:gd name="T64" fmla="*/ 13 w 26"/>
                  <a:gd name="T65" fmla="*/ 2880 h 4426"/>
                  <a:gd name="T66" fmla="*/ 13 w 26"/>
                  <a:gd name="T67" fmla="*/ 3146 h 4426"/>
                  <a:gd name="T68" fmla="*/ 26 w 26"/>
                  <a:gd name="T69" fmla="*/ 3053 h 4426"/>
                  <a:gd name="T70" fmla="*/ 0 w 26"/>
                  <a:gd name="T71" fmla="*/ 3293 h 4426"/>
                  <a:gd name="T72" fmla="*/ 26 w 26"/>
                  <a:gd name="T73" fmla="*/ 3373 h 4426"/>
                  <a:gd name="T74" fmla="*/ 0 w 26"/>
                  <a:gd name="T75" fmla="*/ 3373 h 4426"/>
                  <a:gd name="T76" fmla="*/ 26 w 26"/>
                  <a:gd name="T77" fmla="*/ 3613 h 4426"/>
                  <a:gd name="T78" fmla="*/ 13 w 26"/>
                  <a:gd name="T79" fmla="*/ 3520 h 4426"/>
                  <a:gd name="T80" fmla="*/ 13 w 26"/>
                  <a:gd name="T81" fmla="*/ 3786 h 4426"/>
                  <a:gd name="T82" fmla="*/ 26 w 26"/>
                  <a:gd name="T83" fmla="*/ 3693 h 4426"/>
                  <a:gd name="T84" fmla="*/ 0 w 26"/>
                  <a:gd name="T85" fmla="*/ 3933 h 4426"/>
                  <a:gd name="T86" fmla="*/ 26 w 26"/>
                  <a:gd name="T87" fmla="*/ 4013 h 4426"/>
                  <a:gd name="T88" fmla="*/ 0 w 26"/>
                  <a:gd name="T89" fmla="*/ 4013 h 4426"/>
                  <a:gd name="T90" fmla="*/ 26 w 26"/>
                  <a:gd name="T91" fmla="*/ 4253 h 4426"/>
                  <a:gd name="T92" fmla="*/ 13 w 26"/>
                  <a:gd name="T93" fmla="*/ 4160 h 4426"/>
                  <a:gd name="T94" fmla="*/ 13 w 26"/>
                  <a:gd name="T95" fmla="*/ 4426 h 4426"/>
                  <a:gd name="T96" fmla="*/ 26 w 26"/>
                  <a:gd name="T97" fmla="*/ 4333 h 4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6" h="4426">
                    <a:moveTo>
                      <a:pt x="26" y="13"/>
                    </a:moveTo>
                    <a:lnTo>
                      <a:pt x="26" y="93"/>
                    </a:lnTo>
                    <a:cubicBezTo>
                      <a:pt x="26" y="100"/>
                      <a:pt x="20" y="106"/>
                      <a:pt x="13" y="106"/>
                    </a:cubicBezTo>
                    <a:cubicBezTo>
                      <a:pt x="6" y="106"/>
                      <a:pt x="0" y="100"/>
                      <a:pt x="0" y="93"/>
                    </a:cubicBezTo>
                    <a:lnTo>
                      <a:pt x="0" y="13"/>
                    </a:lnTo>
                    <a:cubicBezTo>
                      <a:pt x="0" y="6"/>
                      <a:pt x="6" y="0"/>
                      <a:pt x="13" y="0"/>
                    </a:cubicBezTo>
                    <a:cubicBezTo>
                      <a:pt x="20" y="0"/>
                      <a:pt x="26" y="6"/>
                      <a:pt x="26" y="13"/>
                    </a:cubicBezTo>
                    <a:close/>
                    <a:moveTo>
                      <a:pt x="26" y="173"/>
                    </a:moveTo>
                    <a:lnTo>
                      <a:pt x="26" y="253"/>
                    </a:lnTo>
                    <a:cubicBezTo>
                      <a:pt x="26" y="260"/>
                      <a:pt x="20" y="266"/>
                      <a:pt x="13" y="266"/>
                    </a:cubicBezTo>
                    <a:cubicBezTo>
                      <a:pt x="6" y="266"/>
                      <a:pt x="0" y="260"/>
                      <a:pt x="0" y="253"/>
                    </a:cubicBezTo>
                    <a:lnTo>
                      <a:pt x="0" y="173"/>
                    </a:lnTo>
                    <a:cubicBezTo>
                      <a:pt x="0" y="166"/>
                      <a:pt x="6" y="160"/>
                      <a:pt x="13" y="160"/>
                    </a:cubicBezTo>
                    <a:cubicBezTo>
                      <a:pt x="20" y="160"/>
                      <a:pt x="26" y="166"/>
                      <a:pt x="26" y="173"/>
                    </a:cubicBezTo>
                    <a:close/>
                    <a:moveTo>
                      <a:pt x="26" y="333"/>
                    </a:moveTo>
                    <a:lnTo>
                      <a:pt x="26" y="413"/>
                    </a:lnTo>
                    <a:cubicBezTo>
                      <a:pt x="26" y="420"/>
                      <a:pt x="20" y="426"/>
                      <a:pt x="13" y="426"/>
                    </a:cubicBezTo>
                    <a:cubicBezTo>
                      <a:pt x="6" y="426"/>
                      <a:pt x="0" y="420"/>
                      <a:pt x="0" y="413"/>
                    </a:cubicBezTo>
                    <a:lnTo>
                      <a:pt x="0" y="333"/>
                    </a:lnTo>
                    <a:cubicBezTo>
                      <a:pt x="0" y="326"/>
                      <a:pt x="6" y="320"/>
                      <a:pt x="13" y="320"/>
                    </a:cubicBezTo>
                    <a:cubicBezTo>
                      <a:pt x="20" y="320"/>
                      <a:pt x="26" y="326"/>
                      <a:pt x="26" y="333"/>
                    </a:cubicBezTo>
                    <a:close/>
                    <a:moveTo>
                      <a:pt x="26" y="493"/>
                    </a:moveTo>
                    <a:lnTo>
                      <a:pt x="26" y="573"/>
                    </a:lnTo>
                    <a:cubicBezTo>
                      <a:pt x="26" y="580"/>
                      <a:pt x="20" y="586"/>
                      <a:pt x="13" y="586"/>
                    </a:cubicBezTo>
                    <a:cubicBezTo>
                      <a:pt x="6" y="586"/>
                      <a:pt x="0" y="580"/>
                      <a:pt x="0" y="573"/>
                    </a:cubicBezTo>
                    <a:lnTo>
                      <a:pt x="0" y="493"/>
                    </a:lnTo>
                    <a:cubicBezTo>
                      <a:pt x="0" y="486"/>
                      <a:pt x="6" y="480"/>
                      <a:pt x="13" y="480"/>
                    </a:cubicBezTo>
                    <a:cubicBezTo>
                      <a:pt x="20" y="480"/>
                      <a:pt x="26" y="486"/>
                      <a:pt x="26" y="493"/>
                    </a:cubicBezTo>
                    <a:close/>
                    <a:moveTo>
                      <a:pt x="26" y="653"/>
                    </a:moveTo>
                    <a:lnTo>
                      <a:pt x="26" y="733"/>
                    </a:lnTo>
                    <a:cubicBezTo>
                      <a:pt x="26" y="740"/>
                      <a:pt x="20" y="746"/>
                      <a:pt x="13" y="746"/>
                    </a:cubicBezTo>
                    <a:cubicBezTo>
                      <a:pt x="6" y="746"/>
                      <a:pt x="0" y="740"/>
                      <a:pt x="0" y="733"/>
                    </a:cubicBezTo>
                    <a:lnTo>
                      <a:pt x="0" y="653"/>
                    </a:lnTo>
                    <a:cubicBezTo>
                      <a:pt x="0" y="646"/>
                      <a:pt x="6" y="640"/>
                      <a:pt x="13" y="640"/>
                    </a:cubicBezTo>
                    <a:cubicBezTo>
                      <a:pt x="20" y="640"/>
                      <a:pt x="26" y="646"/>
                      <a:pt x="26" y="653"/>
                    </a:cubicBezTo>
                    <a:close/>
                    <a:moveTo>
                      <a:pt x="26" y="813"/>
                    </a:moveTo>
                    <a:lnTo>
                      <a:pt x="26" y="893"/>
                    </a:lnTo>
                    <a:cubicBezTo>
                      <a:pt x="26" y="900"/>
                      <a:pt x="20" y="906"/>
                      <a:pt x="13" y="906"/>
                    </a:cubicBezTo>
                    <a:cubicBezTo>
                      <a:pt x="6" y="906"/>
                      <a:pt x="0" y="900"/>
                      <a:pt x="0" y="893"/>
                    </a:cubicBezTo>
                    <a:lnTo>
                      <a:pt x="0" y="813"/>
                    </a:lnTo>
                    <a:cubicBezTo>
                      <a:pt x="0" y="806"/>
                      <a:pt x="6" y="800"/>
                      <a:pt x="13" y="800"/>
                    </a:cubicBezTo>
                    <a:cubicBezTo>
                      <a:pt x="20" y="800"/>
                      <a:pt x="26" y="806"/>
                      <a:pt x="26" y="813"/>
                    </a:cubicBezTo>
                    <a:close/>
                    <a:moveTo>
                      <a:pt x="26" y="973"/>
                    </a:moveTo>
                    <a:lnTo>
                      <a:pt x="26" y="1053"/>
                    </a:lnTo>
                    <a:cubicBezTo>
                      <a:pt x="26" y="1060"/>
                      <a:pt x="20" y="1066"/>
                      <a:pt x="13" y="1066"/>
                    </a:cubicBezTo>
                    <a:cubicBezTo>
                      <a:pt x="6" y="1066"/>
                      <a:pt x="0" y="1060"/>
                      <a:pt x="0" y="1053"/>
                    </a:cubicBezTo>
                    <a:lnTo>
                      <a:pt x="0" y="973"/>
                    </a:lnTo>
                    <a:cubicBezTo>
                      <a:pt x="0" y="966"/>
                      <a:pt x="6" y="960"/>
                      <a:pt x="13" y="960"/>
                    </a:cubicBezTo>
                    <a:cubicBezTo>
                      <a:pt x="20" y="960"/>
                      <a:pt x="26" y="966"/>
                      <a:pt x="26" y="973"/>
                    </a:cubicBezTo>
                    <a:close/>
                    <a:moveTo>
                      <a:pt x="26" y="1133"/>
                    </a:moveTo>
                    <a:lnTo>
                      <a:pt x="26" y="1213"/>
                    </a:lnTo>
                    <a:cubicBezTo>
                      <a:pt x="26" y="1220"/>
                      <a:pt x="20" y="1226"/>
                      <a:pt x="13" y="1226"/>
                    </a:cubicBezTo>
                    <a:cubicBezTo>
                      <a:pt x="6" y="1226"/>
                      <a:pt x="0" y="1220"/>
                      <a:pt x="0" y="1213"/>
                    </a:cubicBezTo>
                    <a:lnTo>
                      <a:pt x="0" y="1133"/>
                    </a:lnTo>
                    <a:cubicBezTo>
                      <a:pt x="0" y="1126"/>
                      <a:pt x="6" y="1120"/>
                      <a:pt x="13" y="1120"/>
                    </a:cubicBezTo>
                    <a:cubicBezTo>
                      <a:pt x="20" y="1120"/>
                      <a:pt x="26" y="1126"/>
                      <a:pt x="26" y="1133"/>
                    </a:cubicBezTo>
                    <a:close/>
                    <a:moveTo>
                      <a:pt x="26" y="1293"/>
                    </a:moveTo>
                    <a:lnTo>
                      <a:pt x="26" y="1373"/>
                    </a:lnTo>
                    <a:cubicBezTo>
                      <a:pt x="26" y="1380"/>
                      <a:pt x="20" y="1386"/>
                      <a:pt x="13" y="1386"/>
                    </a:cubicBezTo>
                    <a:cubicBezTo>
                      <a:pt x="6" y="1386"/>
                      <a:pt x="0" y="1380"/>
                      <a:pt x="0" y="1373"/>
                    </a:cubicBezTo>
                    <a:lnTo>
                      <a:pt x="0" y="1293"/>
                    </a:lnTo>
                    <a:cubicBezTo>
                      <a:pt x="0" y="1286"/>
                      <a:pt x="6" y="1280"/>
                      <a:pt x="13" y="1280"/>
                    </a:cubicBezTo>
                    <a:cubicBezTo>
                      <a:pt x="20" y="1280"/>
                      <a:pt x="26" y="1286"/>
                      <a:pt x="26" y="1293"/>
                    </a:cubicBezTo>
                    <a:close/>
                    <a:moveTo>
                      <a:pt x="26" y="1453"/>
                    </a:moveTo>
                    <a:lnTo>
                      <a:pt x="26" y="1533"/>
                    </a:lnTo>
                    <a:cubicBezTo>
                      <a:pt x="26" y="1540"/>
                      <a:pt x="20" y="1546"/>
                      <a:pt x="13" y="1546"/>
                    </a:cubicBezTo>
                    <a:cubicBezTo>
                      <a:pt x="6" y="1546"/>
                      <a:pt x="0" y="1540"/>
                      <a:pt x="0" y="1533"/>
                    </a:cubicBezTo>
                    <a:lnTo>
                      <a:pt x="0" y="1453"/>
                    </a:lnTo>
                    <a:cubicBezTo>
                      <a:pt x="0" y="1446"/>
                      <a:pt x="6" y="1440"/>
                      <a:pt x="13" y="1440"/>
                    </a:cubicBezTo>
                    <a:cubicBezTo>
                      <a:pt x="20" y="1440"/>
                      <a:pt x="26" y="1446"/>
                      <a:pt x="26" y="1453"/>
                    </a:cubicBezTo>
                    <a:close/>
                    <a:moveTo>
                      <a:pt x="26" y="1613"/>
                    </a:moveTo>
                    <a:lnTo>
                      <a:pt x="26" y="1693"/>
                    </a:lnTo>
                    <a:cubicBezTo>
                      <a:pt x="26" y="1700"/>
                      <a:pt x="20" y="1706"/>
                      <a:pt x="13" y="1706"/>
                    </a:cubicBezTo>
                    <a:cubicBezTo>
                      <a:pt x="6" y="1706"/>
                      <a:pt x="0" y="1700"/>
                      <a:pt x="0" y="1693"/>
                    </a:cubicBezTo>
                    <a:lnTo>
                      <a:pt x="0" y="1613"/>
                    </a:lnTo>
                    <a:cubicBezTo>
                      <a:pt x="0" y="1606"/>
                      <a:pt x="6" y="1600"/>
                      <a:pt x="13" y="1600"/>
                    </a:cubicBezTo>
                    <a:cubicBezTo>
                      <a:pt x="20" y="1600"/>
                      <a:pt x="26" y="1606"/>
                      <a:pt x="26" y="1613"/>
                    </a:cubicBezTo>
                    <a:close/>
                    <a:moveTo>
                      <a:pt x="26" y="1773"/>
                    </a:moveTo>
                    <a:lnTo>
                      <a:pt x="26" y="1853"/>
                    </a:lnTo>
                    <a:cubicBezTo>
                      <a:pt x="26" y="1860"/>
                      <a:pt x="20" y="1866"/>
                      <a:pt x="13" y="1866"/>
                    </a:cubicBezTo>
                    <a:cubicBezTo>
                      <a:pt x="6" y="1866"/>
                      <a:pt x="0" y="1860"/>
                      <a:pt x="0" y="1853"/>
                    </a:cubicBezTo>
                    <a:lnTo>
                      <a:pt x="0" y="1773"/>
                    </a:lnTo>
                    <a:cubicBezTo>
                      <a:pt x="0" y="1766"/>
                      <a:pt x="6" y="1760"/>
                      <a:pt x="13" y="1760"/>
                    </a:cubicBezTo>
                    <a:cubicBezTo>
                      <a:pt x="20" y="1760"/>
                      <a:pt x="26" y="1766"/>
                      <a:pt x="26" y="1773"/>
                    </a:cubicBezTo>
                    <a:close/>
                    <a:moveTo>
                      <a:pt x="26" y="1933"/>
                    </a:moveTo>
                    <a:lnTo>
                      <a:pt x="26" y="2013"/>
                    </a:lnTo>
                    <a:cubicBezTo>
                      <a:pt x="26" y="2020"/>
                      <a:pt x="20" y="2026"/>
                      <a:pt x="13" y="2026"/>
                    </a:cubicBezTo>
                    <a:cubicBezTo>
                      <a:pt x="6" y="2026"/>
                      <a:pt x="0" y="2020"/>
                      <a:pt x="0" y="2013"/>
                    </a:cubicBezTo>
                    <a:lnTo>
                      <a:pt x="0" y="1933"/>
                    </a:lnTo>
                    <a:cubicBezTo>
                      <a:pt x="0" y="1926"/>
                      <a:pt x="6" y="1920"/>
                      <a:pt x="13" y="1920"/>
                    </a:cubicBezTo>
                    <a:cubicBezTo>
                      <a:pt x="20" y="1920"/>
                      <a:pt x="26" y="1926"/>
                      <a:pt x="26" y="1933"/>
                    </a:cubicBezTo>
                    <a:close/>
                    <a:moveTo>
                      <a:pt x="26" y="2093"/>
                    </a:moveTo>
                    <a:lnTo>
                      <a:pt x="26" y="2173"/>
                    </a:lnTo>
                    <a:cubicBezTo>
                      <a:pt x="26" y="2180"/>
                      <a:pt x="20" y="2186"/>
                      <a:pt x="13" y="2186"/>
                    </a:cubicBezTo>
                    <a:cubicBezTo>
                      <a:pt x="6" y="2186"/>
                      <a:pt x="0" y="2180"/>
                      <a:pt x="0" y="2173"/>
                    </a:cubicBezTo>
                    <a:lnTo>
                      <a:pt x="0" y="2093"/>
                    </a:lnTo>
                    <a:cubicBezTo>
                      <a:pt x="0" y="2086"/>
                      <a:pt x="6" y="2080"/>
                      <a:pt x="13" y="2080"/>
                    </a:cubicBezTo>
                    <a:cubicBezTo>
                      <a:pt x="20" y="2080"/>
                      <a:pt x="26" y="2086"/>
                      <a:pt x="26" y="2093"/>
                    </a:cubicBezTo>
                    <a:close/>
                    <a:moveTo>
                      <a:pt x="26" y="2253"/>
                    </a:moveTo>
                    <a:lnTo>
                      <a:pt x="26" y="2333"/>
                    </a:lnTo>
                    <a:cubicBezTo>
                      <a:pt x="26" y="2340"/>
                      <a:pt x="20" y="2346"/>
                      <a:pt x="13" y="2346"/>
                    </a:cubicBezTo>
                    <a:cubicBezTo>
                      <a:pt x="6" y="2346"/>
                      <a:pt x="0" y="2340"/>
                      <a:pt x="0" y="2333"/>
                    </a:cubicBezTo>
                    <a:lnTo>
                      <a:pt x="0" y="2253"/>
                    </a:lnTo>
                    <a:cubicBezTo>
                      <a:pt x="0" y="2246"/>
                      <a:pt x="6" y="2240"/>
                      <a:pt x="13" y="2240"/>
                    </a:cubicBezTo>
                    <a:cubicBezTo>
                      <a:pt x="20" y="2240"/>
                      <a:pt x="26" y="2246"/>
                      <a:pt x="26" y="2253"/>
                    </a:cubicBezTo>
                    <a:close/>
                    <a:moveTo>
                      <a:pt x="26" y="2413"/>
                    </a:moveTo>
                    <a:lnTo>
                      <a:pt x="26" y="2493"/>
                    </a:lnTo>
                    <a:cubicBezTo>
                      <a:pt x="26" y="2500"/>
                      <a:pt x="20" y="2506"/>
                      <a:pt x="13" y="2506"/>
                    </a:cubicBezTo>
                    <a:cubicBezTo>
                      <a:pt x="6" y="2506"/>
                      <a:pt x="0" y="2500"/>
                      <a:pt x="0" y="2493"/>
                    </a:cubicBezTo>
                    <a:lnTo>
                      <a:pt x="0" y="2413"/>
                    </a:lnTo>
                    <a:cubicBezTo>
                      <a:pt x="0" y="2406"/>
                      <a:pt x="6" y="2400"/>
                      <a:pt x="13" y="2400"/>
                    </a:cubicBezTo>
                    <a:cubicBezTo>
                      <a:pt x="20" y="2400"/>
                      <a:pt x="26" y="2406"/>
                      <a:pt x="26" y="2413"/>
                    </a:cubicBezTo>
                    <a:close/>
                    <a:moveTo>
                      <a:pt x="26" y="2573"/>
                    </a:moveTo>
                    <a:lnTo>
                      <a:pt x="26" y="2653"/>
                    </a:lnTo>
                    <a:cubicBezTo>
                      <a:pt x="26" y="2660"/>
                      <a:pt x="20" y="2666"/>
                      <a:pt x="13" y="2666"/>
                    </a:cubicBezTo>
                    <a:cubicBezTo>
                      <a:pt x="6" y="2666"/>
                      <a:pt x="0" y="2660"/>
                      <a:pt x="0" y="2653"/>
                    </a:cubicBezTo>
                    <a:lnTo>
                      <a:pt x="0" y="2573"/>
                    </a:lnTo>
                    <a:cubicBezTo>
                      <a:pt x="0" y="2566"/>
                      <a:pt x="6" y="2560"/>
                      <a:pt x="13" y="2560"/>
                    </a:cubicBezTo>
                    <a:cubicBezTo>
                      <a:pt x="20" y="2560"/>
                      <a:pt x="26" y="2566"/>
                      <a:pt x="26" y="2573"/>
                    </a:cubicBezTo>
                    <a:close/>
                    <a:moveTo>
                      <a:pt x="26" y="2733"/>
                    </a:moveTo>
                    <a:lnTo>
                      <a:pt x="26" y="2813"/>
                    </a:lnTo>
                    <a:cubicBezTo>
                      <a:pt x="26" y="2820"/>
                      <a:pt x="20" y="2826"/>
                      <a:pt x="13" y="2826"/>
                    </a:cubicBezTo>
                    <a:cubicBezTo>
                      <a:pt x="6" y="2826"/>
                      <a:pt x="0" y="2820"/>
                      <a:pt x="0" y="2813"/>
                    </a:cubicBezTo>
                    <a:lnTo>
                      <a:pt x="0" y="2733"/>
                    </a:lnTo>
                    <a:cubicBezTo>
                      <a:pt x="0" y="2726"/>
                      <a:pt x="6" y="2720"/>
                      <a:pt x="13" y="2720"/>
                    </a:cubicBezTo>
                    <a:cubicBezTo>
                      <a:pt x="20" y="2720"/>
                      <a:pt x="26" y="2726"/>
                      <a:pt x="26" y="2733"/>
                    </a:cubicBezTo>
                    <a:close/>
                    <a:moveTo>
                      <a:pt x="26" y="2893"/>
                    </a:moveTo>
                    <a:lnTo>
                      <a:pt x="26" y="2973"/>
                    </a:lnTo>
                    <a:cubicBezTo>
                      <a:pt x="26" y="2980"/>
                      <a:pt x="20" y="2986"/>
                      <a:pt x="13" y="2986"/>
                    </a:cubicBezTo>
                    <a:cubicBezTo>
                      <a:pt x="6" y="2986"/>
                      <a:pt x="0" y="2980"/>
                      <a:pt x="0" y="2973"/>
                    </a:cubicBezTo>
                    <a:lnTo>
                      <a:pt x="0" y="2893"/>
                    </a:lnTo>
                    <a:cubicBezTo>
                      <a:pt x="0" y="2886"/>
                      <a:pt x="6" y="2880"/>
                      <a:pt x="13" y="2880"/>
                    </a:cubicBezTo>
                    <a:cubicBezTo>
                      <a:pt x="20" y="2880"/>
                      <a:pt x="26" y="2886"/>
                      <a:pt x="26" y="2893"/>
                    </a:cubicBezTo>
                    <a:close/>
                    <a:moveTo>
                      <a:pt x="26" y="3053"/>
                    </a:moveTo>
                    <a:lnTo>
                      <a:pt x="26" y="3133"/>
                    </a:lnTo>
                    <a:cubicBezTo>
                      <a:pt x="26" y="3140"/>
                      <a:pt x="20" y="3146"/>
                      <a:pt x="13" y="3146"/>
                    </a:cubicBezTo>
                    <a:cubicBezTo>
                      <a:pt x="6" y="3146"/>
                      <a:pt x="0" y="3140"/>
                      <a:pt x="0" y="3133"/>
                    </a:cubicBezTo>
                    <a:lnTo>
                      <a:pt x="0" y="3053"/>
                    </a:lnTo>
                    <a:cubicBezTo>
                      <a:pt x="0" y="3046"/>
                      <a:pt x="6" y="3040"/>
                      <a:pt x="13" y="3040"/>
                    </a:cubicBezTo>
                    <a:cubicBezTo>
                      <a:pt x="20" y="3040"/>
                      <a:pt x="26" y="3046"/>
                      <a:pt x="26" y="3053"/>
                    </a:cubicBezTo>
                    <a:close/>
                    <a:moveTo>
                      <a:pt x="26" y="3213"/>
                    </a:moveTo>
                    <a:lnTo>
                      <a:pt x="26" y="3293"/>
                    </a:lnTo>
                    <a:cubicBezTo>
                      <a:pt x="26" y="3300"/>
                      <a:pt x="20" y="3306"/>
                      <a:pt x="13" y="3306"/>
                    </a:cubicBezTo>
                    <a:cubicBezTo>
                      <a:pt x="6" y="3306"/>
                      <a:pt x="0" y="3300"/>
                      <a:pt x="0" y="3293"/>
                    </a:cubicBezTo>
                    <a:lnTo>
                      <a:pt x="0" y="3213"/>
                    </a:lnTo>
                    <a:cubicBezTo>
                      <a:pt x="0" y="3206"/>
                      <a:pt x="6" y="3200"/>
                      <a:pt x="13" y="3200"/>
                    </a:cubicBezTo>
                    <a:cubicBezTo>
                      <a:pt x="20" y="3200"/>
                      <a:pt x="26" y="3206"/>
                      <a:pt x="26" y="3213"/>
                    </a:cubicBezTo>
                    <a:close/>
                    <a:moveTo>
                      <a:pt x="26" y="3373"/>
                    </a:moveTo>
                    <a:lnTo>
                      <a:pt x="26" y="3453"/>
                    </a:lnTo>
                    <a:cubicBezTo>
                      <a:pt x="26" y="3460"/>
                      <a:pt x="20" y="3466"/>
                      <a:pt x="13" y="3466"/>
                    </a:cubicBezTo>
                    <a:cubicBezTo>
                      <a:pt x="6" y="3466"/>
                      <a:pt x="0" y="3460"/>
                      <a:pt x="0" y="3453"/>
                    </a:cubicBezTo>
                    <a:lnTo>
                      <a:pt x="0" y="3373"/>
                    </a:lnTo>
                    <a:cubicBezTo>
                      <a:pt x="0" y="3366"/>
                      <a:pt x="6" y="3360"/>
                      <a:pt x="13" y="3360"/>
                    </a:cubicBezTo>
                    <a:cubicBezTo>
                      <a:pt x="20" y="3360"/>
                      <a:pt x="26" y="3366"/>
                      <a:pt x="26" y="3373"/>
                    </a:cubicBezTo>
                    <a:close/>
                    <a:moveTo>
                      <a:pt x="26" y="3533"/>
                    </a:moveTo>
                    <a:lnTo>
                      <a:pt x="26" y="3613"/>
                    </a:lnTo>
                    <a:cubicBezTo>
                      <a:pt x="26" y="3620"/>
                      <a:pt x="20" y="3626"/>
                      <a:pt x="13" y="3626"/>
                    </a:cubicBezTo>
                    <a:cubicBezTo>
                      <a:pt x="6" y="3626"/>
                      <a:pt x="0" y="3620"/>
                      <a:pt x="0" y="3613"/>
                    </a:cubicBezTo>
                    <a:lnTo>
                      <a:pt x="0" y="3533"/>
                    </a:lnTo>
                    <a:cubicBezTo>
                      <a:pt x="0" y="3526"/>
                      <a:pt x="6" y="3520"/>
                      <a:pt x="13" y="3520"/>
                    </a:cubicBezTo>
                    <a:cubicBezTo>
                      <a:pt x="20" y="3520"/>
                      <a:pt x="26" y="3526"/>
                      <a:pt x="26" y="3533"/>
                    </a:cubicBezTo>
                    <a:close/>
                    <a:moveTo>
                      <a:pt x="26" y="3693"/>
                    </a:moveTo>
                    <a:lnTo>
                      <a:pt x="26" y="3773"/>
                    </a:lnTo>
                    <a:cubicBezTo>
                      <a:pt x="26" y="3780"/>
                      <a:pt x="20" y="3786"/>
                      <a:pt x="13" y="3786"/>
                    </a:cubicBezTo>
                    <a:cubicBezTo>
                      <a:pt x="6" y="3786"/>
                      <a:pt x="0" y="3780"/>
                      <a:pt x="0" y="3773"/>
                    </a:cubicBezTo>
                    <a:lnTo>
                      <a:pt x="0" y="3693"/>
                    </a:lnTo>
                    <a:cubicBezTo>
                      <a:pt x="0" y="3686"/>
                      <a:pt x="6" y="3680"/>
                      <a:pt x="13" y="3680"/>
                    </a:cubicBezTo>
                    <a:cubicBezTo>
                      <a:pt x="20" y="3680"/>
                      <a:pt x="26" y="3686"/>
                      <a:pt x="26" y="3693"/>
                    </a:cubicBezTo>
                    <a:close/>
                    <a:moveTo>
                      <a:pt x="26" y="3853"/>
                    </a:moveTo>
                    <a:lnTo>
                      <a:pt x="26" y="3933"/>
                    </a:lnTo>
                    <a:cubicBezTo>
                      <a:pt x="26" y="3940"/>
                      <a:pt x="20" y="3946"/>
                      <a:pt x="13" y="3946"/>
                    </a:cubicBezTo>
                    <a:cubicBezTo>
                      <a:pt x="6" y="3946"/>
                      <a:pt x="0" y="3940"/>
                      <a:pt x="0" y="3933"/>
                    </a:cubicBezTo>
                    <a:lnTo>
                      <a:pt x="0" y="3853"/>
                    </a:lnTo>
                    <a:cubicBezTo>
                      <a:pt x="0" y="3846"/>
                      <a:pt x="6" y="3840"/>
                      <a:pt x="13" y="3840"/>
                    </a:cubicBezTo>
                    <a:cubicBezTo>
                      <a:pt x="20" y="3840"/>
                      <a:pt x="26" y="3846"/>
                      <a:pt x="26" y="3853"/>
                    </a:cubicBezTo>
                    <a:close/>
                    <a:moveTo>
                      <a:pt x="26" y="4013"/>
                    </a:moveTo>
                    <a:lnTo>
                      <a:pt x="26" y="4093"/>
                    </a:lnTo>
                    <a:cubicBezTo>
                      <a:pt x="26" y="4101"/>
                      <a:pt x="20" y="4106"/>
                      <a:pt x="13" y="4106"/>
                    </a:cubicBezTo>
                    <a:cubicBezTo>
                      <a:pt x="6" y="4106"/>
                      <a:pt x="0" y="4101"/>
                      <a:pt x="0" y="4093"/>
                    </a:cubicBezTo>
                    <a:lnTo>
                      <a:pt x="0" y="4013"/>
                    </a:lnTo>
                    <a:cubicBezTo>
                      <a:pt x="0" y="4006"/>
                      <a:pt x="6" y="4000"/>
                      <a:pt x="13" y="4000"/>
                    </a:cubicBezTo>
                    <a:cubicBezTo>
                      <a:pt x="20" y="4000"/>
                      <a:pt x="26" y="4006"/>
                      <a:pt x="26" y="4013"/>
                    </a:cubicBezTo>
                    <a:close/>
                    <a:moveTo>
                      <a:pt x="26" y="4173"/>
                    </a:moveTo>
                    <a:lnTo>
                      <a:pt x="26" y="4253"/>
                    </a:lnTo>
                    <a:cubicBezTo>
                      <a:pt x="26" y="4261"/>
                      <a:pt x="20" y="4266"/>
                      <a:pt x="13" y="4266"/>
                    </a:cubicBezTo>
                    <a:cubicBezTo>
                      <a:pt x="6" y="4266"/>
                      <a:pt x="0" y="4261"/>
                      <a:pt x="0" y="4253"/>
                    </a:cubicBezTo>
                    <a:lnTo>
                      <a:pt x="0" y="4173"/>
                    </a:lnTo>
                    <a:cubicBezTo>
                      <a:pt x="0" y="4166"/>
                      <a:pt x="6" y="4160"/>
                      <a:pt x="13" y="4160"/>
                    </a:cubicBezTo>
                    <a:cubicBezTo>
                      <a:pt x="20" y="4160"/>
                      <a:pt x="26" y="4166"/>
                      <a:pt x="26" y="4173"/>
                    </a:cubicBezTo>
                    <a:close/>
                    <a:moveTo>
                      <a:pt x="26" y="4333"/>
                    </a:moveTo>
                    <a:lnTo>
                      <a:pt x="26" y="4413"/>
                    </a:lnTo>
                    <a:cubicBezTo>
                      <a:pt x="26" y="4420"/>
                      <a:pt x="20" y="4426"/>
                      <a:pt x="13" y="4426"/>
                    </a:cubicBezTo>
                    <a:cubicBezTo>
                      <a:pt x="6" y="4426"/>
                      <a:pt x="0" y="4420"/>
                      <a:pt x="0" y="4413"/>
                    </a:cubicBezTo>
                    <a:lnTo>
                      <a:pt x="0" y="4333"/>
                    </a:lnTo>
                    <a:cubicBezTo>
                      <a:pt x="0" y="4326"/>
                      <a:pt x="6" y="4320"/>
                      <a:pt x="13" y="4320"/>
                    </a:cubicBezTo>
                    <a:cubicBezTo>
                      <a:pt x="20" y="4320"/>
                      <a:pt x="26" y="4326"/>
                      <a:pt x="26" y="4333"/>
                    </a:cubicBezTo>
                    <a:close/>
                  </a:path>
                </a:pathLst>
              </a:custGeom>
              <a:solidFill>
                <a:srgbClr val="FF2600"/>
              </a:solidFill>
              <a:ln w="0" cap="flat">
                <a:solidFill>
                  <a:srgbClr val="FF26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637" name="Line 677">
                <a:extLst>
                  <a:ext uri="{FF2B5EF4-FFF2-40B4-BE49-F238E27FC236}">
                    <a16:creationId xmlns:a16="http://schemas.microsoft.com/office/drawing/2014/main" id="{2107A263-E7DF-DFA4-395A-470FA159E760}"/>
                  </a:ext>
                </a:extLst>
              </p:cNvPr>
              <p:cNvSpPr>
                <a:spLocks noChangeShapeType="1"/>
              </p:cNvSpPr>
              <p:nvPr/>
            </p:nvSpPr>
            <p:spPr bwMode="auto">
              <a:xfrm>
                <a:off x="4087" y="3629"/>
                <a:ext cx="181" cy="0"/>
              </a:xfrm>
              <a:prstGeom prst="line">
                <a:avLst/>
              </a:prstGeom>
              <a:noFill/>
              <a:ln w="635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38" name="Freeform 678">
                <a:extLst>
                  <a:ext uri="{FF2B5EF4-FFF2-40B4-BE49-F238E27FC236}">
                    <a16:creationId xmlns:a16="http://schemas.microsoft.com/office/drawing/2014/main" id="{8076F6EA-9D7F-63E8-DB93-81C5720DFC38}"/>
                  </a:ext>
                </a:extLst>
              </p:cNvPr>
              <p:cNvSpPr>
                <a:spLocks/>
              </p:cNvSpPr>
              <p:nvPr/>
            </p:nvSpPr>
            <p:spPr bwMode="auto">
              <a:xfrm>
                <a:off x="4087" y="3616"/>
                <a:ext cx="26" cy="26"/>
              </a:xfrm>
              <a:custGeom>
                <a:avLst/>
                <a:gdLst>
                  <a:gd name="T0" fmla="*/ 26 w 26"/>
                  <a:gd name="T1" fmla="*/ 0 h 26"/>
                  <a:gd name="T2" fmla="*/ 0 w 26"/>
                  <a:gd name="T3" fmla="*/ 13 h 26"/>
                  <a:gd name="T4" fmla="*/ 26 w 26"/>
                  <a:gd name="T5" fmla="*/ 26 h 26"/>
                </a:gdLst>
                <a:ahLst/>
                <a:cxnLst>
                  <a:cxn ang="0">
                    <a:pos x="T0" y="T1"/>
                  </a:cxn>
                  <a:cxn ang="0">
                    <a:pos x="T2" y="T3"/>
                  </a:cxn>
                  <a:cxn ang="0">
                    <a:pos x="T4" y="T5"/>
                  </a:cxn>
                </a:cxnLst>
                <a:rect l="0" t="0" r="r" b="b"/>
                <a:pathLst>
                  <a:path w="26" h="26">
                    <a:moveTo>
                      <a:pt x="26" y="0"/>
                    </a:moveTo>
                    <a:lnTo>
                      <a:pt x="0" y="13"/>
                    </a:lnTo>
                    <a:lnTo>
                      <a:pt x="26" y="26"/>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39" name="Freeform 679">
                <a:extLst>
                  <a:ext uri="{FF2B5EF4-FFF2-40B4-BE49-F238E27FC236}">
                    <a16:creationId xmlns:a16="http://schemas.microsoft.com/office/drawing/2014/main" id="{9451C6F7-8195-6415-2185-6A1A00C91029}"/>
                  </a:ext>
                </a:extLst>
              </p:cNvPr>
              <p:cNvSpPr>
                <a:spLocks/>
              </p:cNvSpPr>
              <p:nvPr/>
            </p:nvSpPr>
            <p:spPr bwMode="auto">
              <a:xfrm>
                <a:off x="4243" y="3616"/>
                <a:ext cx="25" cy="26"/>
              </a:xfrm>
              <a:custGeom>
                <a:avLst/>
                <a:gdLst>
                  <a:gd name="T0" fmla="*/ 0 w 25"/>
                  <a:gd name="T1" fmla="*/ 26 h 26"/>
                  <a:gd name="T2" fmla="*/ 25 w 25"/>
                  <a:gd name="T3" fmla="*/ 13 h 26"/>
                  <a:gd name="T4" fmla="*/ 0 w 25"/>
                  <a:gd name="T5" fmla="*/ 0 h 26"/>
                </a:gdLst>
                <a:ahLst/>
                <a:cxnLst>
                  <a:cxn ang="0">
                    <a:pos x="T0" y="T1"/>
                  </a:cxn>
                  <a:cxn ang="0">
                    <a:pos x="T2" y="T3"/>
                  </a:cxn>
                  <a:cxn ang="0">
                    <a:pos x="T4" y="T5"/>
                  </a:cxn>
                </a:cxnLst>
                <a:rect l="0" t="0" r="r" b="b"/>
                <a:pathLst>
                  <a:path w="25" h="26">
                    <a:moveTo>
                      <a:pt x="0" y="26"/>
                    </a:moveTo>
                    <a:lnTo>
                      <a:pt x="25" y="13"/>
                    </a:lnTo>
                    <a:lnTo>
                      <a:pt x="0" y="0"/>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40" name="Rectangle 680">
                <a:extLst>
                  <a:ext uri="{FF2B5EF4-FFF2-40B4-BE49-F238E27FC236}">
                    <a16:creationId xmlns:a16="http://schemas.microsoft.com/office/drawing/2014/main" id="{AA1F3D6C-D2C4-E1A3-36AE-D3C0629E9776}"/>
                  </a:ext>
                </a:extLst>
              </p:cNvPr>
              <p:cNvSpPr>
                <a:spLocks noChangeArrowheads="1"/>
              </p:cNvSpPr>
              <p:nvPr/>
            </p:nvSpPr>
            <p:spPr bwMode="auto">
              <a:xfrm>
                <a:off x="4145" y="3542"/>
                <a:ext cx="91" cy="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gency FB" panose="020B0503020202020204" pitchFamily="34" charset="0"/>
                  </a:rPr>
                  <a:t>1ms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41" name="Line 681">
                <a:extLst>
                  <a:ext uri="{FF2B5EF4-FFF2-40B4-BE49-F238E27FC236}">
                    <a16:creationId xmlns:a16="http://schemas.microsoft.com/office/drawing/2014/main" id="{9D5C0118-51A8-1873-38CB-881785B3771B}"/>
                  </a:ext>
                </a:extLst>
              </p:cNvPr>
              <p:cNvSpPr>
                <a:spLocks noChangeShapeType="1"/>
              </p:cNvSpPr>
              <p:nvPr/>
            </p:nvSpPr>
            <p:spPr bwMode="auto">
              <a:xfrm>
                <a:off x="4268" y="3629"/>
                <a:ext cx="180" cy="0"/>
              </a:xfrm>
              <a:prstGeom prst="line">
                <a:avLst/>
              </a:prstGeom>
              <a:noFill/>
              <a:ln w="635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42" name="Freeform 682">
                <a:extLst>
                  <a:ext uri="{FF2B5EF4-FFF2-40B4-BE49-F238E27FC236}">
                    <a16:creationId xmlns:a16="http://schemas.microsoft.com/office/drawing/2014/main" id="{C0EE11B4-242B-AD74-C15D-C3C4D32E146F}"/>
                  </a:ext>
                </a:extLst>
              </p:cNvPr>
              <p:cNvSpPr>
                <a:spLocks/>
              </p:cNvSpPr>
              <p:nvPr/>
            </p:nvSpPr>
            <p:spPr bwMode="auto">
              <a:xfrm>
                <a:off x="4268" y="3616"/>
                <a:ext cx="25" cy="26"/>
              </a:xfrm>
              <a:custGeom>
                <a:avLst/>
                <a:gdLst>
                  <a:gd name="T0" fmla="*/ 25 w 25"/>
                  <a:gd name="T1" fmla="*/ 0 h 26"/>
                  <a:gd name="T2" fmla="*/ 0 w 25"/>
                  <a:gd name="T3" fmla="*/ 13 h 26"/>
                  <a:gd name="T4" fmla="*/ 25 w 25"/>
                  <a:gd name="T5" fmla="*/ 26 h 26"/>
                </a:gdLst>
                <a:ahLst/>
                <a:cxnLst>
                  <a:cxn ang="0">
                    <a:pos x="T0" y="T1"/>
                  </a:cxn>
                  <a:cxn ang="0">
                    <a:pos x="T2" y="T3"/>
                  </a:cxn>
                  <a:cxn ang="0">
                    <a:pos x="T4" y="T5"/>
                  </a:cxn>
                </a:cxnLst>
                <a:rect l="0" t="0" r="r" b="b"/>
                <a:pathLst>
                  <a:path w="25" h="26">
                    <a:moveTo>
                      <a:pt x="25" y="0"/>
                    </a:moveTo>
                    <a:lnTo>
                      <a:pt x="0" y="13"/>
                    </a:lnTo>
                    <a:lnTo>
                      <a:pt x="25" y="26"/>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43" name="Freeform 683">
                <a:extLst>
                  <a:ext uri="{FF2B5EF4-FFF2-40B4-BE49-F238E27FC236}">
                    <a16:creationId xmlns:a16="http://schemas.microsoft.com/office/drawing/2014/main" id="{D556E0C8-3AEC-65C0-E2FD-4E19FEB093A2}"/>
                  </a:ext>
                </a:extLst>
              </p:cNvPr>
              <p:cNvSpPr>
                <a:spLocks/>
              </p:cNvSpPr>
              <p:nvPr/>
            </p:nvSpPr>
            <p:spPr bwMode="auto">
              <a:xfrm>
                <a:off x="4423" y="3616"/>
                <a:ext cx="25" cy="26"/>
              </a:xfrm>
              <a:custGeom>
                <a:avLst/>
                <a:gdLst>
                  <a:gd name="T0" fmla="*/ 0 w 25"/>
                  <a:gd name="T1" fmla="*/ 26 h 26"/>
                  <a:gd name="T2" fmla="*/ 25 w 25"/>
                  <a:gd name="T3" fmla="*/ 13 h 26"/>
                  <a:gd name="T4" fmla="*/ 0 w 25"/>
                  <a:gd name="T5" fmla="*/ 0 h 26"/>
                </a:gdLst>
                <a:ahLst/>
                <a:cxnLst>
                  <a:cxn ang="0">
                    <a:pos x="T0" y="T1"/>
                  </a:cxn>
                  <a:cxn ang="0">
                    <a:pos x="T2" y="T3"/>
                  </a:cxn>
                  <a:cxn ang="0">
                    <a:pos x="T4" y="T5"/>
                  </a:cxn>
                </a:cxnLst>
                <a:rect l="0" t="0" r="r" b="b"/>
                <a:pathLst>
                  <a:path w="25" h="26">
                    <a:moveTo>
                      <a:pt x="0" y="26"/>
                    </a:moveTo>
                    <a:lnTo>
                      <a:pt x="25" y="13"/>
                    </a:lnTo>
                    <a:lnTo>
                      <a:pt x="0" y="0"/>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44" name="Rectangle 684">
                <a:extLst>
                  <a:ext uri="{FF2B5EF4-FFF2-40B4-BE49-F238E27FC236}">
                    <a16:creationId xmlns:a16="http://schemas.microsoft.com/office/drawing/2014/main" id="{37C13FC9-D909-C877-9508-FBDAA5978D7D}"/>
                  </a:ext>
                </a:extLst>
              </p:cNvPr>
              <p:cNvSpPr>
                <a:spLocks noChangeArrowheads="1"/>
              </p:cNvSpPr>
              <p:nvPr/>
            </p:nvSpPr>
            <p:spPr bwMode="auto">
              <a:xfrm>
                <a:off x="4325" y="3542"/>
                <a:ext cx="91" cy="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gency FB" panose="020B0503020202020204" pitchFamily="34" charset="0"/>
                  </a:rPr>
                  <a:t>1ms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45" name="Rectangle 685">
                <a:extLst>
                  <a:ext uri="{FF2B5EF4-FFF2-40B4-BE49-F238E27FC236}">
                    <a16:creationId xmlns:a16="http://schemas.microsoft.com/office/drawing/2014/main" id="{B2B49531-1569-7DD5-28C4-A7A25104BCB1}"/>
                  </a:ext>
                </a:extLst>
              </p:cNvPr>
              <p:cNvSpPr>
                <a:spLocks noChangeArrowheads="1"/>
              </p:cNvSpPr>
              <p:nvPr/>
            </p:nvSpPr>
            <p:spPr bwMode="auto">
              <a:xfrm>
                <a:off x="4087" y="3701"/>
                <a:ext cx="73" cy="163"/>
              </a:xfrm>
              <a:prstGeom prst="rect">
                <a:avLst/>
              </a:prstGeom>
              <a:solidFill>
                <a:srgbClr val="B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46" name="Rectangle 686">
                <a:extLst>
                  <a:ext uri="{FF2B5EF4-FFF2-40B4-BE49-F238E27FC236}">
                    <a16:creationId xmlns:a16="http://schemas.microsoft.com/office/drawing/2014/main" id="{8D76625F-476B-F0A3-2C57-64065E4E8C07}"/>
                  </a:ext>
                </a:extLst>
              </p:cNvPr>
              <p:cNvSpPr>
                <a:spLocks noChangeArrowheads="1"/>
              </p:cNvSpPr>
              <p:nvPr/>
            </p:nvSpPr>
            <p:spPr bwMode="auto">
              <a:xfrm>
                <a:off x="4087" y="3701"/>
                <a:ext cx="73" cy="163"/>
              </a:xfrm>
              <a:prstGeom prst="rect">
                <a:avLst/>
              </a:prstGeom>
              <a:noFill/>
              <a:ln w="11113" cap="rnd">
                <a:solidFill>
                  <a:srgbClr val="0433F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47" name="Rectangle 687">
                <a:extLst>
                  <a:ext uri="{FF2B5EF4-FFF2-40B4-BE49-F238E27FC236}">
                    <a16:creationId xmlns:a16="http://schemas.microsoft.com/office/drawing/2014/main" id="{66536128-146B-1C2B-B2E2-471297FCFDDB}"/>
                  </a:ext>
                </a:extLst>
              </p:cNvPr>
              <p:cNvSpPr>
                <a:spLocks noChangeArrowheads="1"/>
              </p:cNvSpPr>
              <p:nvPr/>
            </p:nvSpPr>
            <p:spPr bwMode="auto">
              <a:xfrm>
                <a:off x="4108" y="3732"/>
                <a:ext cx="47" cy="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gency FB" panose="020B0503020202020204" pitchFamily="34" charset="0"/>
                  </a:rPr>
                  <a:t>RS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48" name="Rectangle 688">
                <a:extLst>
                  <a:ext uri="{FF2B5EF4-FFF2-40B4-BE49-F238E27FC236}">
                    <a16:creationId xmlns:a16="http://schemas.microsoft.com/office/drawing/2014/main" id="{94207F7A-FA9A-F387-98E1-3D6B85FB86A9}"/>
                  </a:ext>
                </a:extLst>
              </p:cNvPr>
              <p:cNvSpPr>
                <a:spLocks noChangeArrowheads="1"/>
              </p:cNvSpPr>
              <p:nvPr/>
            </p:nvSpPr>
            <p:spPr bwMode="auto">
              <a:xfrm>
                <a:off x="4118" y="3780"/>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gency FB" panose="020B0503020202020204" pitchFamily="34" charset="0"/>
                  </a:rPr>
                  <a:t>F</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49" name="Rectangle 689">
                <a:extLst>
                  <a:ext uri="{FF2B5EF4-FFF2-40B4-BE49-F238E27FC236}">
                    <a16:creationId xmlns:a16="http://schemas.microsoft.com/office/drawing/2014/main" id="{C81E78BC-2577-EC3F-BE5C-3EC6E56A09A6}"/>
                  </a:ext>
                </a:extLst>
              </p:cNvPr>
              <p:cNvSpPr>
                <a:spLocks noChangeArrowheads="1"/>
              </p:cNvSpPr>
              <p:nvPr/>
            </p:nvSpPr>
            <p:spPr bwMode="auto">
              <a:xfrm>
                <a:off x="4178" y="3864"/>
                <a:ext cx="72" cy="162"/>
              </a:xfrm>
              <a:prstGeom prst="rect">
                <a:avLst/>
              </a:prstGeom>
              <a:solidFill>
                <a:srgbClr val="B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50" name="Rectangle 690">
                <a:extLst>
                  <a:ext uri="{FF2B5EF4-FFF2-40B4-BE49-F238E27FC236}">
                    <a16:creationId xmlns:a16="http://schemas.microsoft.com/office/drawing/2014/main" id="{D03085FB-B0C9-E75A-2408-05B4A0B031CB}"/>
                  </a:ext>
                </a:extLst>
              </p:cNvPr>
              <p:cNvSpPr>
                <a:spLocks noChangeArrowheads="1"/>
              </p:cNvSpPr>
              <p:nvPr/>
            </p:nvSpPr>
            <p:spPr bwMode="auto">
              <a:xfrm>
                <a:off x="4178" y="3864"/>
                <a:ext cx="72" cy="162"/>
              </a:xfrm>
              <a:prstGeom prst="rect">
                <a:avLst/>
              </a:prstGeom>
              <a:noFill/>
              <a:ln w="11113" cap="rnd">
                <a:solidFill>
                  <a:srgbClr val="0433F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51" name="Rectangle 691">
                <a:extLst>
                  <a:ext uri="{FF2B5EF4-FFF2-40B4-BE49-F238E27FC236}">
                    <a16:creationId xmlns:a16="http://schemas.microsoft.com/office/drawing/2014/main" id="{E3631639-8C47-480F-B667-308343B53FCB}"/>
                  </a:ext>
                </a:extLst>
              </p:cNvPr>
              <p:cNvSpPr>
                <a:spLocks noChangeArrowheads="1"/>
              </p:cNvSpPr>
              <p:nvPr/>
            </p:nvSpPr>
            <p:spPr bwMode="auto">
              <a:xfrm>
                <a:off x="4198" y="3895"/>
                <a:ext cx="48"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gency FB" panose="020B0503020202020204" pitchFamily="34" charset="0"/>
                  </a:rPr>
                  <a:t>RS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52" name="Rectangle 692">
                <a:extLst>
                  <a:ext uri="{FF2B5EF4-FFF2-40B4-BE49-F238E27FC236}">
                    <a16:creationId xmlns:a16="http://schemas.microsoft.com/office/drawing/2014/main" id="{76A7425A-1A18-E838-4C9D-3191052894BB}"/>
                  </a:ext>
                </a:extLst>
              </p:cNvPr>
              <p:cNvSpPr>
                <a:spLocks noChangeArrowheads="1"/>
              </p:cNvSpPr>
              <p:nvPr/>
            </p:nvSpPr>
            <p:spPr bwMode="auto">
              <a:xfrm>
                <a:off x="4208" y="3943"/>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gency FB" panose="020B0503020202020204" pitchFamily="34" charset="0"/>
                  </a:rPr>
                  <a:t>F</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53" name="Freeform 693">
                <a:extLst>
                  <a:ext uri="{FF2B5EF4-FFF2-40B4-BE49-F238E27FC236}">
                    <a16:creationId xmlns:a16="http://schemas.microsoft.com/office/drawing/2014/main" id="{5C84454E-0890-888E-45AE-0CEB346CF48E}"/>
                  </a:ext>
                </a:extLst>
              </p:cNvPr>
              <p:cNvSpPr>
                <a:spLocks noEditPoints="1"/>
              </p:cNvSpPr>
              <p:nvPr/>
            </p:nvSpPr>
            <p:spPr bwMode="auto">
              <a:xfrm>
                <a:off x="4447" y="3447"/>
                <a:ext cx="3" cy="599"/>
              </a:xfrm>
              <a:custGeom>
                <a:avLst/>
                <a:gdLst>
                  <a:gd name="T0" fmla="*/ 0 w 27"/>
                  <a:gd name="T1" fmla="*/ 93 h 4426"/>
                  <a:gd name="T2" fmla="*/ 27 w 27"/>
                  <a:gd name="T3" fmla="*/ 173 h 4426"/>
                  <a:gd name="T4" fmla="*/ 0 w 27"/>
                  <a:gd name="T5" fmla="*/ 173 h 4426"/>
                  <a:gd name="T6" fmla="*/ 27 w 27"/>
                  <a:gd name="T7" fmla="*/ 413 h 4426"/>
                  <a:gd name="T8" fmla="*/ 14 w 27"/>
                  <a:gd name="T9" fmla="*/ 320 h 4426"/>
                  <a:gd name="T10" fmla="*/ 14 w 27"/>
                  <a:gd name="T11" fmla="*/ 586 h 4426"/>
                  <a:gd name="T12" fmla="*/ 27 w 27"/>
                  <a:gd name="T13" fmla="*/ 493 h 4426"/>
                  <a:gd name="T14" fmla="*/ 0 w 27"/>
                  <a:gd name="T15" fmla="*/ 733 h 4426"/>
                  <a:gd name="T16" fmla="*/ 27 w 27"/>
                  <a:gd name="T17" fmla="*/ 813 h 4426"/>
                  <a:gd name="T18" fmla="*/ 0 w 27"/>
                  <a:gd name="T19" fmla="*/ 813 h 4426"/>
                  <a:gd name="T20" fmla="*/ 27 w 27"/>
                  <a:gd name="T21" fmla="*/ 1053 h 4426"/>
                  <a:gd name="T22" fmla="*/ 14 w 27"/>
                  <a:gd name="T23" fmla="*/ 960 h 4426"/>
                  <a:gd name="T24" fmla="*/ 14 w 27"/>
                  <a:gd name="T25" fmla="*/ 1226 h 4426"/>
                  <a:gd name="T26" fmla="*/ 27 w 27"/>
                  <a:gd name="T27" fmla="*/ 1133 h 4426"/>
                  <a:gd name="T28" fmla="*/ 0 w 27"/>
                  <a:gd name="T29" fmla="*/ 1373 h 4426"/>
                  <a:gd name="T30" fmla="*/ 27 w 27"/>
                  <a:gd name="T31" fmla="*/ 1453 h 4426"/>
                  <a:gd name="T32" fmla="*/ 0 w 27"/>
                  <a:gd name="T33" fmla="*/ 1453 h 4426"/>
                  <a:gd name="T34" fmla="*/ 27 w 27"/>
                  <a:gd name="T35" fmla="*/ 1693 h 4426"/>
                  <a:gd name="T36" fmla="*/ 14 w 27"/>
                  <a:gd name="T37" fmla="*/ 1600 h 4426"/>
                  <a:gd name="T38" fmla="*/ 14 w 27"/>
                  <a:gd name="T39" fmla="*/ 1866 h 4426"/>
                  <a:gd name="T40" fmla="*/ 27 w 27"/>
                  <a:gd name="T41" fmla="*/ 1773 h 4426"/>
                  <a:gd name="T42" fmla="*/ 0 w 27"/>
                  <a:gd name="T43" fmla="*/ 2013 h 4426"/>
                  <a:gd name="T44" fmla="*/ 27 w 27"/>
                  <a:gd name="T45" fmla="*/ 2093 h 4426"/>
                  <a:gd name="T46" fmla="*/ 0 w 27"/>
                  <a:gd name="T47" fmla="*/ 2093 h 4426"/>
                  <a:gd name="T48" fmla="*/ 27 w 27"/>
                  <a:gd name="T49" fmla="*/ 2333 h 4426"/>
                  <a:gd name="T50" fmla="*/ 14 w 27"/>
                  <a:gd name="T51" fmla="*/ 2240 h 4426"/>
                  <a:gd name="T52" fmla="*/ 14 w 27"/>
                  <a:gd name="T53" fmla="*/ 2506 h 4426"/>
                  <a:gd name="T54" fmla="*/ 27 w 27"/>
                  <a:gd name="T55" fmla="*/ 2413 h 4426"/>
                  <a:gd name="T56" fmla="*/ 0 w 27"/>
                  <a:gd name="T57" fmla="*/ 2653 h 4426"/>
                  <a:gd name="T58" fmla="*/ 27 w 27"/>
                  <a:gd name="T59" fmla="*/ 2733 h 4426"/>
                  <a:gd name="T60" fmla="*/ 0 w 27"/>
                  <a:gd name="T61" fmla="*/ 2733 h 4426"/>
                  <a:gd name="T62" fmla="*/ 27 w 27"/>
                  <a:gd name="T63" fmla="*/ 2973 h 4426"/>
                  <a:gd name="T64" fmla="*/ 14 w 27"/>
                  <a:gd name="T65" fmla="*/ 2880 h 4426"/>
                  <a:gd name="T66" fmla="*/ 14 w 27"/>
                  <a:gd name="T67" fmla="*/ 3146 h 4426"/>
                  <a:gd name="T68" fmla="*/ 27 w 27"/>
                  <a:gd name="T69" fmla="*/ 3053 h 4426"/>
                  <a:gd name="T70" fmla="*/ 0 w 27"/>
                  <a:gd name="T71" fmla="*/ 3293 h 4426"/>
                  <a:gd name="T72" fmla="*/ 27 w 27"/>
                  <a:gd name="T73" fmla="*/ 3373 h 4426"/>
                  <a:gd name="T74" fmla="*/ 0 w 27"/>
                  <a:gd name="T75" fmla="*/ 3373 h 4426"/>
                  <a:gd name="T76" fmla="*/ 27 w 27"/>
                  <a:gd name="T77" fmla="*/ 3613 h 4426"/>
                  <a:gd name="T78" fmla="*/ 14 w 27"/>
                  <a:gd name="T79" fmla="*/ 3520 h 4426"/>
                  <a:gd name="T80" fmla="*/ 14 w 27"/>
                  <a:gd name="T81" fmla="*/ 3786 h 4426"/>
                  <a:gd name="T82" fmla="*/ 27 w 27"/>
                  <a:gd name="T83" fmla="*/ 3693 h 4426"/>
                  <a:gd name="T84" fmla="*/ 0 w 27"/>
                  <a:gd name="T85" fmla="*/ 3933 h 4426"/>
                  <a:gd name="T86" fmla="*/ 27 w 27"/>
                  <a:gd name="T87" fmla="*/ 4013 h 4426"/>
                  <a:gd name="T88" fmla="*/ 0 w 27"/>
                  <a:gd name="T89" fmla="*/ 4013 h 4426"/>
                  <a:gd name="T90" fmla="*/ 27 w 27"/>
                  <a:gd name="T91" fmla="*/ 4253 h 4426"/>
                  <a:gd name="T92" fmla="*/ 14 w 27"/>
                  <a:gd name="T93" fmla="*/ 4160 h 4426"/>
                  <a:gd name="T94" fmla="*/ 14 w 27"/>
                  <a:gd name="T95" fmla="*/ 4426 h 4426"/>
                  <a:gd name="T96" fmla="*/ 27 w 27"/>
                  <a:gd name="T97" fmla="*/ 4333 h 4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7" h="4426">
                    <a:moveTo>
                      <a:pt x="27" y="13"/>
                    </a:moveTo>
                    <a:lnTo>
                      <a:pt x="27" y="93"/>
                    </a:lnTo>
                    <a:cubicBezTo>
                      <a:pt x="27" y="100"/>
                      <a:pt x="21" y="106"/>
                      <a:pt x="14" y="106"/>
                    </a:cubicBezTo>
                    <a:cubicBezTo>
                      <a:pt x="6" y="106"/>
                      <a:pt x="0" y="100"/>
                      <a:pt x="0" y="93"/>
                    </a:cubicBezTo>
                    <a:lnTo>
                      <a:pt x="0" y="13"/>
                    </a:lnTo>
                    <a:cubicBezTo>
                      <a:pt x="0" y="6"/>
                      <a:pt x="6" y="0"/>
                      <a:pt x="14" y="0"/>
                    </a:cubicBezTo>
                    <a:cubicBezTo>
                      <a:pt x="21" y="0"/>
                      <a:pt x="27" y="6"/>
                      <a:pt x="27" y="13"/>
                    </a:cubicBezTo>
                    <a:close/>
                    <a:moveTo>
                      <a:pt x="27" y="173"/>
                    </a:moveTo>
                    <a:lnTo>
                      <a:pt x="27" y="253"/>
                    </a:lnTo>
                    <a:cubicBezTo>
                      <a:pt x="27" y="260"/>
                      <a:pt x="21" y="266"/>
                      <a:pt x="14" y="266"/>
                    </a:cubicBezTo>
                    <a:cubicBezTo>
                      <a:pt x="6" y="266"/>
                      <a:pt x="0" y="260"/>
                      <a:pt x="0" y="253"/>
                    </a:cubicBezTo>
                    <a:lnTo>
                      <a:pt x="0" y="173"/>
                    </a:lnTo>
                    <a:cubicBezTo>
                      <a:pt x="0" y="166"/>
                      <a:pt x="6" y="160"/>
                      <a:pt x="14" y="160"/>
                    </a:cubicBezTo>
                    <a:cubicBezTo>
                      <a:pt x="21" y="160"/>
                      <a:pt x="27" y="166"/>
                      <a:pt x="27" y="173"/>
                    </a:cubicBezTo>
                    <a:close/>
                    <a:moveTo>
                      <a:pt x="27" y="333"/>
                    </a:moveTo>
                    <a:lnTo>
                      <a:pt x="27" y="413"/>
                    </a:lnTo>
                    <a:cubicBezTo>
                      <a:pt x="27" y="420"/>
                      <a:pt x="21" y="426"/>
                      <a:pt x="14" y="426"/>
                    </a:cubicBezTo>
                    <a:cubicBezTo>
                      <a:pt x="6" y="426"/>
                      <a:pt x="0" y="420"/>
                      <a:pt x="0" y="413"/>
                    </a:cubicBezTo>
                    <a:lnTo>
                      <a:pt x="0" y="333"/>
                    </a:lnTo>
                    <a:cubicBezTo>
                      <a:pt x="0" y="326"/>
                      <a:pt x="6" y="320"/>
                      <a:pt x="14" y="320"/>
                    </a:cubicBezTo>
                    <a:cubicBezTo>
                      <a:pt x="21" y="320"/>
                      <a:pt x="27" y="326"/>
                      <a:pt x="27" y="333"/>
                    </a:cubicBezTo>
                    <a:close/>
                    <a:moveTo>
                      <a:pt x="27" y="493"/>
                    </a:moveTo>
                    <a:lnTo>
                      <a:pt x="27" y="573"/>
                    </a:lnTo>
                    <a:cubicBezTo>
                      <a:pt x="27" y="580"/>
                      <a:pt x="21" y="586"/>
                      <a:pt x="14" y="586"/>
                    </a:cubicBezTo>
                    <a:cubicBezTo>
                      <a:pt x="6" y="586"/>
                      <a:pt x="0" y="580"/>
                      <a:pt x="0" y="573"/>
                    </a:cubicBezTo>
                    <a:lnTo>
                      <a:pt x="0" y="493"/>
                    </a:lnTo>
                    <a:cubicBezTo>
                      <a:pt x="0" y="486"/>
                      <a:pt x="6" y="480"/>
                      <a:pt x="14" y="480"/>
                    </a:cubicBezTo>
                    <a:cubicBezTo>
                      <a:pt x="21" y="480"/>
                      <a:pt x="27" y="486"/>
                      <a:pt x="27" y="493"/>
                    </a:cubicBezTo>
                    <a:close/>
                    <a:moveTo>
                      <a:pt x="27" y="653"/>
                    </a:moveTo>
                    <a:lnTo>
                      <a:pt x="27" y="733"/>
                    </a:lnTo>
                    <a:cubicBezTo>
                      <a:pt x="27" y="740"/>
                      <a:pt x="21" y="746"/>
                      <a:pt x="14" y="746"/>
                    </a:cubicBezTo>
                    <a:cubicBezTo>
                      <a:pt x="6" y="746"/>
                      <a:pt x="0" y="740"/>
                      <a:pt x="0" y="733"/>
                    </a:cubicBezTo>
                    <a:lnTo>
                      <a:pt x="0" y="653"/>
                    </a:lnTo>
                    <a:cubicBezTo>
                      <a:pt x="0" y="646"/>
                      <a:pt x="6" y="640"/>
                      <a:pt x="14" y="640"/>
                    </a:cubicBezTo>
                    <a:cubicBezTo>
                      <a:pt x="21" y="640"/>
                      <a:pt x="27" y="646"/>
                      <a:pt x="27" y="653"/>
                    </a:cubicBezTo>
                    <a:close/>
                    <a:moveTo>
                      <a:pt x="27" y="813"/>
                    </a:moveTo>
                    <a:lnTo>
                      <a:pt x="27" y="893"/>
                    </a:lnTo>
                    <a:cubicBezTo>
                      <a:pt x="27" y="900"/>
                      <a:pt x="21" y="906"/>
                      <a:pt x="14" y="906"/>
                    </a:cubicBezTo>
                    <a:cubicBezTo>
                      <a:pt x="6" y="906"/>
                      <a:pt x="0" y="900"/>
                      <a:pt x="0" y="893"/>
                    </a:cubicBezTo>
                    <a:lnTo>
                      <a:pt x="0" y="813"/>
                    </a:lnTo>
                    <a:cubicBezTo>
                      <a:pt x="0" y="806"/>
                      <a:pt x="6" y="800"/>
                      <a:pt x="14" y="800"/>
                    </a:cubicBezTo>
                    <a:cubicBezTo>
                      <a:pt x="21" y="800"/>
                      <a:pt x="27" y="806"/>
                      <a:pt x="27" y="813"/>
                    </a:cubicBezTo>
                    <a:close/>
                    <a:moveTo>
                      <a:pt x="27" y="973"/>
                    </a:moveTo>
                    <a:lnTo>
                      <a:pt x="27" y="1053"/>
                    </a:lnTo>
                    <a:cubicBezTo>
                      <a:pt x="27" y="1060"/>
                      <a:pt x="21" y="1066"/>
                      <a:pt x="14" y="1066"/>
                    </a:cubicBezTo>
                    <a:cubicBezTo>
                      <a:pt x="6" y="1066"/>
                      <a:pt x="0" y="1060"/>
                      <a:pt x="0" y="1053"/>
                    </a:cubicBezTo>
                    <a:lnTo>
                      <a:pt x="0" y="973"/>
                    </a:lnTo>
                    <a:cubicBezTo>
                      <a:pt x="0" y="966"/>
                      <a:pt x="6" y="960"/>
                      <a:pt x="14" y="960"/>
                    </a:cubicBezTo>
                    <a:cubicBezTo>
                      <a:pt x="21" y="960"/>
                      <a:pt x="27" y="966"/>
                      <a:pt x="27" y="973"/>
                    </a:cubicBezTo>
                    <a:close/>
                    <a:moveTo>
                      <a:pt x="27" y="1133"/>
                    </a:moveTo>
                    <a:lnTo>
                      <a:pt x="27" y="1213"/>
                    </a:lnTo>
                    <a:cubicBezTo>
                      <a:pt x="27" y="1220"/>
                      <a:pt x="21" y="1226"/>
                      <a:pt x="14" y="1226"/>
                    </a:cubicBezTo>
                    <a:cubicBezTo>
                      <a:pt x="6" y="1226"/>
                      <a:pt x="0" y="1220"/>
                      <a:pt x="0" y="1213"/>
                    </a:cubicBezTo>
                    <a:lnTo>
                      <a:pt x="0" y="1133"/>
                    </a:lnTo>
                    <a:cubicBezTo>
                      <a:pt x="0" y="1126"/>
                      <a:pt x="6" y="1120"/>
                      <a:pt x="14" y="1120"/>
                    </a:cubicBezTo>
                    <a:cubicBezTo>
                      <a:pt x="21" y="1120"/>
                      <a:pt x="27" y="1126"/>
                      <a:pt x="27" y="1133"/>
                    </a:cubicBezTo>
                    <a:close/>
                    <a:moveTo>
                      <a:pt x="27" y="1293"/>
                    </a:moveTo>
                    <a:lnTo>
                      <a:pt x="27" y="1373"/>
                    </a:lnTo>
                    <a:cubicBezTo>
                      <a:pt x="27" y="1380"/>
                      <a:pt x="21" y="1386"/>
                      <a:pt x="14" y="1386"/>
                    </a:cubicBezTo>
                    <a:cubicBezTo>
                      <a:pt x="6" y="1386"/>
                      <a:pt x="0" y="1380"/>
                      <a:pt x="0" y="1373"/>
                    </a:cubicBezTo>
                    <a:lnTo>
                      <a:pt x="0" y="1293"/>
                    </a:lnTo>
                    <a:cubicBezTo>
                      <a:pt x="0" y="1286"/>
                      <a:pt x="6" y="1280"/>
                      <a:pt x="14" y="1280"/>
                    </a:cubicBezTo>
                    <a:cubicBezTo>
                      <a:pt x="21" y="1280"/>
                      <a:pt x="27" y="1286"/>
                      <a:pt x="27" y="1293"/>
                    </a:cubicBezTo>
                    <a:close/>
                    <a:moveTo>
                      <a:pt x="27" y="1453"/>
                    </a:moveTo>
                    <a:lnTo>
                      <a:pt x="27" y="1533"/>
                    </a:lnTo>
                    <a:cubicBezTo>
                      <a:pt x="27" y="1540"/>
                      <a:pt x="21" y="1546"/>
                      <a:pt x="14" y="1546"/>
                    </a:cubicBezTo>
                    <a:cubicBezTo>
                      <a:pt x="6" y="1546"/>
                      <a:pt x="0" y="1540"/>
                      <a:pt x="0" y="1533"/>
                    </a:cubicBezTo>
                    <a:lnTo>
                      <a:pt x="0" y="1453"/>
                    </a:lnTo>
                    <a:cubicBezTo>
                      <a:pt x="0" y="1446"/>
                      <a:pt x="6" y="1440"/>
                      <a:pt x="14" y="1440"/>
                    </a:cubicBezTo>
                    <a:cubicBezTo>
                      <a:pt x="21" y="1440"/>
                      <a:pt x="27" y="1446"/>
                      <a:pt x="27" y="1453"/>
                    </a:cubicBezTo>
                    <a:close/>
                    <a:moveTo>
                      <a:pt x="27" y="1613"/>
                    </a:moveTo>
                    <a:lnTo>
                      <a:pt x="27" y="1693"/>
                    </a:lnTo>
                    <a:cubicBezTo>
                      <a:pt x="27" y="1700"/>
                      <a:pt x="21" y="1706"/>
                      <a:pt x="14" y="1706"/>
                    </a:cubicBezTo>
                    <a:cubicBezTo>
                      <a:pt x="6" y="1706"/>
                      <a:pt x="0" y="1700"/>
                      <a:pt x="0" y="1693"/>
                    </a:cubicBezTo>
                    <a:lnTo>
                      <a:pt x="0" y="1613"/>
                    </a:lnTo>
                    <a:cubicBezTo>
                      <a:pt x="0" y="1606"/>
                      <a:pt x="6" y="1600"/>
                      <a:pt x="14" y="1600"/>
                    </a:cubicBezTo>
                    <a:cubicBezTo>
                      <a:pt x="21" y="1600"/>
                      <a:pt x="27" y="1606"/>
                      <a:pt x="27" y="1613"/>
                    </a:cubicBezTo>
                    <a:close/>
                    <a:moveTo>
                      <a:pt x="27" y="1773"/>
                    </a:moveTo>
                    <a:lnTo>
                      <a:pt x="27" y="1853"/>
                    </a:lnTo>
                    <a:cubicBezTo>
                      <a:pt x="27" y="1860"/>
                      <a:pt x="21" y="1866"/>
                      <a:pt x="14" y="1866"/>
                    </a:cubicBezTo>
                    <a:cubicBezTo>
                      <a:pt x="6" y="1866"/>
                      <a:pt x="0" y="1860"/>
                      <a:pt x="0" y="1853"/>
                    </a:cubicBezTo>
                    <a:lnTo>
                      <a:pt x="0" y="1773"/>
                    </a:lnTo>
                    <a:cubicBezTo>
                      <a:pt x="0" y="1766"/>
                      <a:pt x="6" y="1760"/>
                      <a:pt x="14" y="1760"/>
                    </a:cubicBezTo>
                    <a:cubicBezTo>
                      <a:pt x="21" y="1760"/>
                      <a:pt x="27" y="1766"/>
                      <a:pt x="27" y="1773"/>
                    </a:cubicBezTo>
                    <a:close/>
                    <a:moveTo>
                      <a:pt x="27" y="1933"/>
                    </a:moveTo>
                    <a:lnTo>
                      <a:pt x="27" y="2013"/>
                    </a:lnTo>
                    <a:cubicBezTo>
                      <a:pt x="27" y="2020"/>
                      <a:pt x="21" y="2026"/>
                      <a:pt x="14" y="2026"/>
                    </a:cubicBezTo>
                    <a:cubicBezTo>
                      <a:pt x="6" y="2026"/>
                      <a:pt x="0" y="2020"/>
                      <a:pt x="0" y="2013"/>
                    </a:cubicBezTo>
                    <a:lnTo>
                      <a:pt x="0" y="1933"/>
                    </a:lnTo>
                    <a:cubicBezTo>
                      <a:pt x="0" y="1926"/>
                      <a:pt x="6" y="1920"/>
                      <a:pt x="14" y="1920"/>
                    </a:cubicBezTo>
                    <a:cubicBezTo>
                      <a:pt x="21" y="1920"/>
                      <a:pt x="27" y="1926"/>
                      <a:pt x="27" y="1933"/>
                    </a:cubicBezTo>
                    <a:close/>
                    <a:moveTo>
                      <a:pt x="27" y="2093"/>
                    </a:moveTo>
                    <a:lnTo>
                      <a:pt x="27" y="2173"/>
                    </a:lnTo>
                    <a:cubicBezTo>
                      <a:pt x="27" y="2180"/>
                      <a:pt x="21" y="2186"/>
                      <a:pt x="14" y="2186"/>
                    </a:cubicBezTo>
                    <a:cubicBezTo>
                      <a:pt x="6" y="2186"/>
                      <a:pt x="0" y="2180"/>
                      <a:pt x="0" y="2173"/>
                    </a:cubicBezTo>
                    <a:lnTo>
                      <a:pt x="0" y="2093"/>
                    </a:lnTo>
                    <a:cubicBezTo>
                      <a:pt x="0" y="2086"/>
                      <a:pt x="6" y="2080"/>
                      <a:pt x="14" y="2080"/>
                    </a:cubicBezTo>
                    <a:cubicBezTo>
                      <a:pt x="21" y="2080"/>
                      <a:pt x="27" y="2086"/>
                      <a:pt x="27" y="2093"/>
                    </a:cubicBezTo>
                    <a:close/>
                    <a:moveTo>
                      <a:pt x="27" y="2253"/>
                    </a:moveTo>
                    <a:lnTo>
                      <a:pt x="27" y="2333"/>
                    </a:lnTo>
                    <a:cubicBezTo>
                      <a:pt x="27" y="2340"/>
                      <a:pt x="21" y="2346"/>
                      <a:pt x="14" y="2346"/>
                    </a:cubicBezTo>
                    <a:cubicBezTo>
                      <a:pt x="6" y="2346"/>
                      <a:pt x="0" y="2340"/>
                      <a:pt x="0" y="2333"/>
                    </a:cubicBezTo>
                    <a:lnTo>
                      <a:pt x="0" y="2253"/>
                    </a:lnTo>
                    <a:cubicBezTo>
                      <a:pt x="0" y="2246"/>
                      <a:pt x="6" y="2240"/>
                      <a:pt x="14" y="2240"/>
                    </a:cubicBezTo>
                    <a:cubicBezTo>
                      <a:pt x="21" y="2240"/>
                      <a:pt x="27" y="2246"/>
                      <a:pt x="27" y="2253"/>
                    </a:cubicBezTo>
                    <a:close/>
                    <a:moveTo>
                      <a:pt x="27" y="2413"/>
                    </a:moveTo>
                    <a:lnTo>
                      <a:pt x="27" y="2493"/>
                    </a:lnTo>
                    <a:cubicBezTo>
                      <a:pt x="27" y="2500"/>
                      <a:pt x="21" y="2506"/>
                      <a:pt x="14" y="2506"/>
                    </a:cubicBezTo>
                    <a:cubicBezTo>
                      <a:pt x="6" y="2506"/>
                      <a:pt x="0" y="2500"/>
                      <a:pt x="0" y="2493"/>
                    </a:cubicBezTo>
                    <a:lnTo>
                      <a:pt x="0" y="2413"/>
                    </a:lnTo>
                    <a:cubicBezTo>
                      <a:pt x="0" y="2406"/>
                      <a:pt x="6" y="2400"/>
                      <a:pt x="14" y="2400"/>
                    </a:cubicBezTo>
                    <a:cubicBezTo>
                      <a:pt x="21" y="2400"/>
                      <a:pt x="27" y="2406"/>
                      <a:pt x="27" y="2413"/>
                    </a:cubicBezTo>
                    <a:close/>
                    <a:moveTo>
                      <a:pt x="27" y="2573"/>
                    </a:moveTo>
                    <a:lnTo>
                      <a:pt x="27" y="2653"/>
                    </a:lnTo>
                    <a:cubicBezTo>
                      <a:pt x="27" y="2660"/>
                      <a:pt x="21" y="2666"/>
                      <a:pt x="14" y="2666"/>
                    </a:cubicBezTo>
                    <a:cubicBezTo>
                      <a:pt x="6" y="2666"/>
                      <a:pt x="0" y="2660"/>
                      <a:pt x="0" y="2653"/>
                    </a:cubicBezTo>
                    <a:lnTo>
                      <a:pt x="0" y="2573"/>
                    </a:lnTo>
                    <a:cubicBezTo>
                      <a:pt x="0" y="2566"/>
                      <a:pt x="6" y="2560"/>
                      <a:pt x="14" y="2560"/>
                    </a:cubicBezTo>
                    <a:cubicBezTo>
                      <a:pt x="21" y="2560"/>
                      <a:pt x="27" y="2566"/>
                      <a:pt x="27" y="2573"/>
                    </a:cubicBezTo>
                    <a:close/>
                    <a:moveTo>
                      <a:pt x="27" y="2733"/>
                    </a:moveTo>
                    <a:lnTo>
                      <a:pt x="27" y="2813"/>
                    </a:lnTo>
                    <a:cubicBezTo>
                      <a:pt x="27" y="2820"/>
                      <a:pt x="21" y="2826"/>
                      <a:pt x="14" y="2826"/>
                    </a:cubicBezTo>
                    <a:cubicBezTo>
                      <a:pt x="6" y="2826"/>
                      <a:pt x="0" y="2820"/>
                      <a:pt x="0" y="2813"/>
                    </a:cubicBezTo>
                    <a:lnTo>
                      <a:pt x="0" y="2733"/>
                    </a:lnTo>
                    <a:cubicBezTo>
                      <a:pt x="0" y="2726"/>
                      <a:pt x="6" y="2720"/>
                      <a:pt x="14" y="2720"/>
                    </a:cubicBezTo>
                    <a:cubicBezTo>
                      <a:pt x="21" y="2720"/>
                      <a:pt x="27" y="2726"/>
                      <a:pt x="27" y="2733"/>
                    </a:cubicBezTo>
                    <a:close/>
                    <a:moveTo>
                      <a:pt x="27" y="2893"/>
                    </a:moveTo>
                    <a:lnTo>
                      <a:pt x="27" y="2973"/>
                    </a:lnTo>
                    <a:cubicBezTo>
                      <a:pt x="27" y="2980"/>
                      <a:pt x="21" y="2986"/>
                      <a:pt x="14" y="2986"/>
                    </a:cubicBezTo>
                    <a:cubicBezTo>
                      <a:pt x="6" y="2986"/>
                      <a:pt x="0" y="2980"/>
                      <a:pt x="0" y="2973"/>
                    </a:cubicBezTo>
                    <a:lnTo>
                      <a:pt x="0" y="2893"/>
                    </a:lnTo>
                    <a:cubicBezTo>
                      <a:pt x="0" y="2886"/>
                      <a:pt x="6" y="2880"/>
                      <a:pt x="14" y="2880"/>
                    </a:cubicBezTo>
                    <a:cubicBezTo>
                      <a:pt x="21" y="2880"/>
                      <a:pt x="27" y="2886"/>
                      <a:pt x="27" y="2893"/>
                    </a:cubicBezTo>
                    <a:close/>
                    <a:moveTo>
                      <a:pt x="27" y="3053"/>
                    </a:moveTo>
                    <a:lnTo>
                      <a:pt x="27" y="3133"/>
                    </a:lnTo>
                    <a:cubicBezTo>
                      <a:pt x="27" y="3140"/>
                      <a:pt x="21" y="3146"/>
                      <a:pt x="14" y="3146"/>
                    </a:cubicBezTo>
                    <a:cubicBezTo>
                      <a:pt x="6" y="3146"/>
                      <a:pt x="0" y="3140"/>
                      <a:pt x="0" y="3133"/>
                    </a:cubicBezTo>
                    <a:lnTo>
                      <a:pt x="0" y="3053"/>
                    </a:lnTo>
                    <a:cubicBezTo>
                      <a:pt x="0" y="3046"/>
                      <a:pt x="6" y="3040"/>
                      <a:pt x="14" y="3040"/>
                    </a:cubicBezTo>
                    <a:cubicBezTo>
                      <a:pt x="21" y="3040"/>
                      <a:pt x="27" y="3046"/>
                      <a:pt x="27" y="3053"/>
                    </a:cubicBezTo>
                    <a:close/>
                    <a:moveTo>
                      <a:pt x="27" y="3213"/>
                    </a:moveTo>
                    <a:lnTo>
                      <a:pt x="27" y="3293"/>
                    </a:lnTo>
                    <a:cubicBezTo>
                      <a:pt x="27" y="3300"/>
                      <a:pt x="21" y="3306"/>
                      <a:pt x="14" y="3306"/>
                    </a:cubicBezTo>
                    <a:cubicBezTo>
                      <a:pt x="6" y="3306"/>
                      <a:pt x="0" y="3300"/>
                      <a:pt x="0" y="3293"/>
                    </a:cubicBezTo>
                    <a:lnTo>
                      <a:pt x="0" y="3213"/>
                    </a:lnTo>
                    <a:cubicBezTo>
                      <a:pt x="0" y="3206"/>
                      <a:pt x="6" y="3200"/>
                      <a:pt x="14" y="3200"/>
                    </a:cubicBezTo>
                    <a:cubicBezTo>
                      <a:pt x="21" y="3200"/>
                      <a:pt x="27" y="3206"/>
                      <a:pt x="27" y="3213"/>
                    </a:cubicBezTo>
                    <a:close/>
                    <a:moveTo>
                      <a:pt x="27" y="3373"/>
                    </a:moveTo>
                    <a:lnTo>
                      <a:pt x="27" y="3453"/>
                    </a:lnTo>
                    <a:cubicBezTo>
                      <a:pt x="27" y="3460"/>
                      <a:pt x="21" y="3466"/>
                      <a:pt x="14" y="3466"/>
                    </a:cubicBezTo>
                    <a:cubicBezTo>
                      <a:pt x="6" y="3466"/>
                      <a:pt x="0" y="3460"/>
                      <a:pt x="0" y="3453"/>
                    </a:cubicBezTo>
                    <a:lnTo>
                      <a:pt x="0" y="3373"/>
                    </a:lnTo>
                    <a:cubicBezTo>
                      <a:pt x="0" y="3366"/>
                      <a:pt x="6" y="3360"/>
                      <a:pt x="14" y="3360"/>
                    </a:cubicBezTo>
                    <a:cubicBezTo>
                      <a:pt x="21" y="3360"/>
                      <a:pt x="27" y="3366"/>
                      <a:pt x="27" y="3373"/>
                    </a:cubicBezTo>
                    <a:close/>
                    <a:moveTo>
                      <a:pt x="27" y="3533"/>
                    </a:moveTo>
                    <a:lnTo>
                      <a:pt x="27" y="3613"/>
                    </a:lnTo>
                    <a:cubicBezTo>
                      <a:pt x="27" y="3620"/>
                      <a:pt x="21" y="3626"/>
                      <a:pt x="14" y="3626"/>
                    </a:cubicBezTo>
                    <a:cubicBezTo>
                      <a:pt x="6" y="3626"/>
                      <a:pt x="0" y="3620"/>
                      <a:pt x="0" y="3613"/>
                    </a:cubicBezTo>
                    <a:lnTo>
                      <a:pt x="0" y="3533"/>
                    </a:lnTo>
                    <a:cubicBezTo>
                      <a:pt x="0" y="3526"/>
                      <a:pt x="6" y="3520"/>
                      <a:pt x="14" y="3520"/>
                    </a:cubicBezTo>
                    <a:cubicBezTo>
                      <a:pt x="21" y="3520"/>
                      <a:pt x="27" y="3526"/>
                      <a:pt x="27" y="3533"/>
                    </a:cubicBezTo>
                    <a:close/>
                    <a:moveTo>
                      <a:pt x="27" y="3693"/>
                    </a:moveTo>
                    <a:lnTo>
                      <a:pt x="27" y="3773"/>
                    </a:lnTo>
                    <a:cubicBezTo>
                      <a:pt x="27" y="3780"/>
                      <a:pt x="21" y="3786"/>
                      <a:pt x="14" y="3786"/>
                    </a:cubicBezTo>
                    <a:cubicBezTo>
                      <a:pt x="6" y="3786"/>
                      <a:pt x="0" y="3780"/>
                      <a:pt x="0" y="3773"/>
                    </a:cubicBezTo>
                    <a:lnTo>
                      <a:pt x="0" y="3693"/>
                    </a:lnTo>
                    <a:cubicBezTo>
                      <a:pt x="0" y="3686"/>
                      <a:pt x="6" y="3680"/>
                      <a:pt x="14" y="3680"/>
                    </a:cubicBezTo>
                    <a:cubicBezTo>
                      <a:pt x="21" y="3680"/>
                      <a:pt x="27" y="3686"/>
                      <a:pt x="27" y="3693"/>
                    </a:cubicBezTo>
                    <a:close/>
                    <a:moveTo>
                      <a:pt x="27" y="3853"/>
                    </a:moveTo>
                    <a:lnTo>
                      <a:pt x="27" y="3933"/>
                    </a:lnTo>
                    <a:cubicBezTo>
                      <a:pt x="27" y="3940"/>
                      <a:pt x="21" y="3946"/>
                      <a:pt x="14" y="3946"/>
                    </a:cubicBezTo>
                    <a:cubicBezTo>
                      <a:pt x="6" y="3946"/>
                      <a:pt x="0" y="3940"/>
                      <a:pt x="0" y="3933"/>
                    </a:cubicBezTo>
                    <a:lnTo>
                      <a:pt x="0" y="3853"/>
                    </a:lnTo>
                    <a:cubicBezTo>
                      <a:pt x="0" y="3846"/>
                      <a:pt x="6" y="3840"/>
                      <a:pt x="14" y="3840"/>
                    </a:cubicBezTo>
                    <a:cubicBezTo>
                      <a:pt x="21" y="3840"/>
                      <a:pt x="27" y="3846"/>
                      <a:pt x="27" y="3853"/>
                    </a:cubicBezTo>
                    <a:close/>
                    <a:moveTo>
                      <a:pt x="27" y="4013"/>
                    </a:moveTo>
                    <a:lnTo>
                      <a:pt x="27" y="4093"/>
                    </a:lnTo>
                    <a:cubicBezTo>
                      <a:pt x="27" y="4101"/>
                      <a:pt x="21" y="4106"/>
                      <a:pt x="14" y="4106"/>
                    </a:cubicBezTo>
                    <a:cubicBezTo>
                      <a:pt x="6" y="4106"/>
                      <a:pt x="0" y="4101"/>
                      <a:pt x="0" y="4093"/>
                    </a:cubicBezTo>
                    <a:lnTo>
                      <a:pt x="0" y="4013"/>
                    </a:lnTo>
                    <a:cubicBezTo>
                      <a:pt x="0" y="4006"/>
                      <a:pt x="6" y="4000"/>
                      <a:pt x="14" y="4000"/>
                    </a:cubicBezTo>
                    <a:cubicBezTo>
                      <a:pt x="21" y="4000"/>
                      <a:pt x="27" y="4006"/>
                      <a:pt x="27" y="4013"/>
                    </a:cubicBezTo>
                    <a:close/>
                    <a:moveTo>
                      <a:pt x="27" y="4173"/>
                    </a:moveTo>
                    <a:lnTo>
                      <a:pt x="27" y="4253"/>
                    </a:lnTo>
                    <a:cubicBezTo>
                      <a:pt x="27" y="4261"/>
                      <a:pt x="21" y="4266"/>
                      <a:pt x="14" y="4266"/>
                    </a:cubicBezTo>
                    <a:cubicBezTo>
                      <a:pt x="6" y="4266"/>
                      <a:pt x="0" y="4261"/>
                      <a:pt x="0" y="4253"/>
                    </a:cubicBezTo>
                    <a:lnTo>
                      <a:pt x="0" y="4173"/>
                    </a:lnTo>
                    <a:cubicBezTo>
                      <a:pt x="0" y="4166"/>
                      <a:pt x="6" y="4160"/>
                      <a:pt x="14" y="4160"/>
                    </a:cubicBezTo>
                    <a:cubicBezTo>
                      <a:pt x="21" y="4160"/>
                      <a:pt x="27" y="4166"/>
                      <a:pt x="27" y="4173"/>
                    </a:cubicBezTo>
                    <a:close/>
                    <a:moveTo>
                      <a:pt x="27" y="4333"/>
                    </a:moveTo>
                    <a:lnTo>
                      <a:pt x="27" y="4413"/>
                    </a:lnTo>
                    <a:cubicBezTo>
                      <a:pt x="27" y="4420"/>
                      <a:pt x="21" y="4426"/>
                      <a:pt x="14" y="4426"/>
                    </a:cubicBezTo>
                    <a:cubicBezTo>
                      <a:pt x="6" y="4426"/>
                      <a:pt x="0" y="4420"/>
                      <a:pt x="0" y="4413"/>
                    </a:cubicBezTo>
                    <a:lnTo>
                      <a:pt x="0" y="4333"/>
                    </a:lnTo>
                    <a:cubicBezTo>
                      <a:pt x="0" y="4326"/>
                      <a:pt x="6" y="4320"/>
                      <a:pt x="14" y="4320"/>
                    </a:cubicBezTo>
                    <a:cubicBezTo>
                      <a:pt x="21" y="4320"/>
                      <a:pt x="27" y="4326"/>
                      <a:pt x="27" y="4333"/>
                    </a:cubicBez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654" name="Line 694">
                <a:extLst>
                  <a:ext uri="{FF2B5EF4-FFF2-40B4-BE49-F238E27FC236}">
                    <a16:creationId xmlns:a16="http://schemas.microsoft.com/office/drawing/2014/main" id="{5F53B62A-6E74-3824-BFD4-8C0A2577AD29}"/>
                  </a:ext>
                </a:extLst>
              </p:cNvPr>
              <p:cNvSpPr>
                <a:spLocks noChangeShapeType="1"/>
              </p:cNvSpPr>
              <p:nvPr/>
            </p:nvSpPr>
            <p:spPr bwMode="auto">
              <a:xfrm>
                <a:off x="4448" y="3629"/>
                <a:ext cx="181" cy="0"/>
              </a:xfrm>
              <a:prstGeom prst="line">
                <a:avLst/>
              </a:prstGeom>
              <a:noFill/>
              <a:ln w="635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55" name="Freeform 695">
                <a:extLst>
                  <a:ext uri="{FF2B5EF4-FFF2-40B4-BE49-F238E27FC236}">
                    <a16:creationId xmlns:a16="http://schemas.microsoft.com/office/drawing/2014/main" id="{A6346D67-7FF4-491D-11C5-83C957A44F92}"/>
                  </a:ext>
                </a:extLst>
              </p:cNvPr>
              <p:cNvSpPr>
                <a:spLocks/>
              </p:cNvSpPr>
              <p:nvPr/>
            </p:nvSpPr>
            <p:spPr bwMode="auto">
              <a:xfrm>
                <a:off x="4448" y="3616"/>
                <a:ext cx="26" cy="26"/>
              </a:xfrm>
              <a:custGeom>
                <a:avLst/>
                <a:gdLst>
                  <a:gd name="T0" fmla="*/ 26 w 26"/>
                  <a:gd name="T1" fmla="*/ 0 h 26"/>
                  <a:gd name="T2" fmla="*/ 0 w 26"/>
                  <a:gd name="T3" fmla="*/ 13 h 26"/>
                  <a:gd name="T4" fmla="*/ 26 w 26"/>
                  <a:gd name="T5" fmla="*/ 26 h 26"/>
                </a:gdLst>
                <a:ahLst/>
                <a:cxnLst>
                  <a:cxn ang="0">
                    <a:pos x="T0" y="T1"/>
                  </a:cxn>
                  <a:cxn ang="0">
                    <a:pos x="T2" y="T3"/>
                  </a:cxn>
                  <a:cxn ang="0">
                    <a:pos x="T4" y="T5"/>
                  </a:cxn>
                </a:cxnLst>
                <a:rect l="0" t="0" r="r" b="b"/>
                <a:pathLst>
                  <a:path w="26" h="26">
                    <a:moveTo>
                      <a:pt x="26" y="0"/>
                    </a:moveTo>
                    <a:lnTo>
                      <a:pt x="0" y="13"/>
                    </a:lnTo>
                    <a:lnTo>
                      <a:pt x="26" y="26"/>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56" name="Freeform 696">
                <a:extLst>
                  <a:ext uri="{FF2B5EF4-FFF2-40B4-BE49-F238E27FC236}">
                    <a16:creationId xmlns:a16="http://schemas.microsoft.com/office/drawing/2014/main" id="{ACCF8EE5-7E8B-38B1-BFDA-C1F78FCA536E}"/>
                  </a:ext>
                </a:extLst>
              </p:cNvPr>
              <p:cNvSpPr>
                <a:spLocks/>
              </p:cNvSpPr>
              <p:nvPr/>
            </p:nvSpPr>
            <p:spPr bwMode="auto">
              <a:xfrm>
                <a:off x="4603" y="3616"/>
                <a:ext cx="26" cy="26"/>
              </a:xfrm>
              <a:custGeom>
                <a:avLst/>
                <a:gdLst>
                  <a:gd name="T0" fmla="*/ 0 w 26"/>
                  <a:gd name="T1" fmla="*/ 26 h 26"/>
                  <a:gd name="T2" fmla="*/ 26 w 26"/>
                  <a:gd name="T3" fmla="*/ 13 h 26"/>
                  <a:gd name="T4" fmla="*/ 0 w 26"/>
                  <a:gd name="T5" fmla="*/ 0 h 26"/>
                </a:gdLst>
                <a:ahLst/>
                <a:cxnLst>
                  <a:cxn ang="0">
                    <a:pos x="T0" y="T1"/>
                  </a:cxn>
                  <a:cxn ang="0">
                    <a:pos x="T2" y="T3"/>
                  </a:cxn>
                  <a:cxn ang="0">
                    <a:pos x="T4" y="T5"/>
                  </a:cxn>
                </a:cxnLst>
                <a:rect l="0" t="0" r="r" b="b"/>
                <a:pathLst>
                  <a:path w="26" h="26">
                    <a:moveTo>
                      <a:pt x="0" y="26"/>
                    </a:moveTo>
                    <a:lnTo>
                      <a:pt x="26" y="13"/>
                    </a:lnTo>
                    <a:lnTo>
                      <a:pt x="0" y="0"/>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57" name="Rectangle 697">
                <a:extLst>
                  <a:ext uri="{FF2B5EF4-FFF2-40B4-BE49-F238E27FC236}">
                    <a16:creationId xmlns:a16="http://schemas.microsoft.com/office/drawing/2014/main" id="{1D1ABF14-6AFA-59BB-9945-C1A705006692}"/>
                  </a:ext>
                </a:extLst>
              </p:cNvPr>
              <p:cNvSpPr>
                <a:spLocks noChangeArrowheads="1"/>
              </p:cNvSpPr>
              <p:nvPr/>
            </p:nvSpPr>
            <p:spPr bwMode="auto">
              <a:xfrm>
                <a:off x="4524" y="3542"/>
                <a:ext cx="82" cy="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gency FB" panose="020B0503020202020204" pitchFamily="34" charset="0"/>
                  </a:rPr>
                  <a:t>var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58" name="Line 698">
                <a:extLst>
                  <a:ext uri="{FF2B5EF4-FFF2-40B4-BE49-F238E27FC236}">
                    <a16:creationId xmlns:a16="http://schemas.microsoft.com/office/drawing/2014/main" id="{096CCF11-8E13-F837-802C-0B07B2B66995}"/>
                  </a:ext>
                </a:extLst>
              </p:cNvPr>
              <p:cNvSpPr>
                <a:spLocks noChangeShapeType="1"/>
              </p:cNvSpPr>
              <p:nvPr/>
            </p:nvSpPr>
            <p:spPr bwMode="auto">
              <a:xfrm>
                <a:off x="4629" y="3629"/>
                <a:ext cx="180" cy="0"/>
              </a:xfrm>
              <a:prstGeom prst="line">
                <a:avLst/>
              </a:prstGeom>
              <a:noFill/>
              <a:ln w="635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59" name="Freeform 699">
                <a:extLst>
                  <a:ext uri="{FF2B5EF4-FFF2-40B4-BE49-F238E27FC236}">
                    <a16:creationId xmlns:a16="http://schemas.microsoft.com/office/drawing/2014/main" id="{586F1F5D-2D1B-40A7-8D1D-CA4635326441}"/>
                  </a:ext>
                </a:extLst>
              </p:cNvPr>
              <p:cNvSpPr>
                <a:spLocks/>
              </p:cNvSpPr>
              <p:nvPr/>
            </p:nvSpPr>
            <p:spPr bwMode="auto">
              <a:xfrm>
                <a:off x="4629" y="3616"/>
                <a:ext cx="25" cy="26"/>
              </a:xfrm>
              <a:custGeom>
                <a:avLst/>
                <a:gdLst>
                  <a:gd name="T0" fmla="*/ 25 w 25"/>
                  <a:gd name="T1" fmla="*/ 0 h 26"/>
                  <a:gd name="T2" fmla="*/ 0 w 25"/>
                  <a:gd name="T3" fmla="*/ 13 h 26"/>
                  <a:gd name="T4" fmla="*/ 25 w 25"/>
                  <a:gd name="T5" fmla="*/ 26 h 26"/>
                </a:gdLst>
                <a:ahLst/>
                <a:cxnLst>
                  <a:cxn ang="0">
                    <a:pos x="T0" y="T1"/>
                  </a:cxn>
                  <a:cxn ang="0">
                    <a:pos x="T2" y="T3"/>
                  </a:cxn>
                  <a:cxn ang="0">
                    <a:pos x="T4" y="T5"/>
                  </a:cxn>
                </a:cxnLst>
                <a:rect l="0" t="0" r="r" b="b"/>
                <a:pathLst>
                  <a:path w="25" h="26">
                    <a:moveTo>
                      <a:pt x="25" y="0"/>
                    </a:moveTo>
                    <a:lnTo>
                      <a:pt x="0" y="13"/>
                    </a:lnTo>
                    <a:lnTo>
                      <a:pt x="25" y="26"/>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60" name="Freeform 700">
                <a:extLst>
                  <a:ext uri="{FF2B5EF4-FFF2-40B4-BE49-F238E27FC236}">
                    <a16:creationId xmlns:a16="http://schemas.microsoft.com/office/drawing/2014/main" id="{667247B6-4A8C-000F-05CF-D73DA3FC62AA}"/>
                  </a:ext>
                </a:extLst>
              </p:cNvPr>
              <p:cNvSpPr>
                <a:spLocks/>
              </p:cNvSpPr>
              <p:nvPr/>
            </p:nvSpPr>
            <p:spPr bwMode="auto">
              <a:xfrm>
                <a:off x="4784" y="3616"/>
                <a:ext cx="25" cy="26"/>
              </a:xfrm>
              <a:custGeom>
                <a:avLst/>
                <a:gdLst>
                  <a:gd name="T0" fmla="*/ 0 w 25"/>
                  <a:gd name="T1" fmla="*/ 26 h 26"/>
                  <a:gd name="T2" fmla="*/ 25 w 25"/>
                  <a:gd name="T3" fmla="*/ 13 h 26"/>
                  <a:gd name="T4" fmla="*/ 0 w 25"/>
                  <a:gd name="T5" fmla="*/ 0 h 26"/>
                </a:gdLst>
                <a:ahLst/>
                <a:cxnLst>
                  <a:cxn ang="0">
                    <a:pos x="T0" y="T1"/>
                  </a:cxn>
                  <a:cxn ang="0">
                    <a:pos x="T2" y="T3"/>
                  </a:cxn>
                  <a:cxn ang="0">
                    <a:pos x="T4" y="T5"/>
                  </a:cxn>
                </a:cxnLst>
                <a:rect l="0" t="0" r="r" b="b"/>
                <a:pathLst>
                  <a:path w="25" h="26">
                    <a:moveTo>
                      <a:pt x="0" y="26"/>
                    </a:moveTo>
                    <a:lnTo>
                      <a:pt x="25" y="13"/>
                    </a:lnTo>
                    <a:lnTo>
                      <a:pt x="0" y="0"/>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61" name="Rectangle 701">
                <a:extLst>
                  <a:ext uri="{FF2B5EF4-FFF2-40B4-BE49-F238E27FC236}">
                    <a16:creationId xmlns:a16="http://schemas.microsoft.com/office/drawing/2014/main" id="{6B35876E-D32F-3C64-E587-0FCB9A0849F3}"/>
                  </a:ext>
                </a:extLst>
              </p:cNvPr>
              <p:cNvSpPr>
                <a:spLocks noChangeArrowheads="1"/>
              </p:cNvSpPr>
              <p:nvPr/>
            </p:nvSpPr>
            <p:spPr bwMode="auto">
              <a:xfrm>
                <a:off x="4704" y="3542"/>
                <a:ext cx="83" cy="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gency FB" panose="020B0503020202020204" pitchFamily="34" charset="0"/>
                  </a:rPr>
                  <a:t>var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62" name="Rectangle 702">
                <a:extLst>
                  <a:ext uri="{FF2B5EF4-FFF2-40B4-BE49-F238E27FC236}">
                    <a16:creationId xmlns:a16="http://schemas.microsoft.com/office/drawing/2014/main" id="{1ABB00A9-BE13-E4AB-1FD3-9E1086394553}"/>
                  </a:ext>
                </a:extLst>
              </p:cNvPr>
              <p:cNvSpPr>
                <a:spLocks noChangeArrowheads="1"/>
              </p:cNvSpPr>
              <p:nvPr/>
            </p:nvSpPr>
            <p:spPr bwMode="auto">
              <a:xfrm>
                <a:off x="4179" y="3434"/>
                <a:ext cx="206" cy="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Agency FB" panose="020B0503020202020204" pitchFamily="34" charset="0"/>
                  </a:rPr>
                  <a:t>Ranging</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63" name="Rectangle 703">
                <a:extLst>
                  <a:ext uri="{FF2B5EF4-FFF2-40B4-BE49-F238E27FC236}">
                    <a16:creationId xmlns:a16="http://schemas.microsoft.com/office/drawing/2014/main" id="{F716A6F2-7EA0-7516-9893-F83F19132D52}"/>
                  </a:ext>
                </a:extLst>
              </p:cNvPr>
              <p:cNvSpPr>
                <a:spLocks noChangeArrowheads="1"/>
              </p:cNvSpPr>
              <p:nvPr/>
            </p:nvSpPr>
            <p:spPr bwMode="auto">
              <a:xfrm>
                <a:off x="3173" y="3639"/>
                <a:ext cx="125"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Agency FB" panose="020B0503020202020204" pitchFamily="34" charset="0"/>
                  </a:rPr>
                  <a:t>UWB</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64" name="Rectangle 704">
                <a:extLst>
                  <a:ext uri="{FF2B5EF4-FFF2-40B4-BE49-F238E27FC236}">
                    <a16:creationId xmlns:a16="http://schemas.microsoft.com/office/drawing/2014/main" id="{8910619B-9F47-C4CA-8557-9661329AC0FF}"/>
                  </a:ext>
                </a:extLst>
              </p:cNvPr>
              <p:cNvSpPr>
                <a:spLocks noChangeArrowheads="1"/>
              </p:cNvSpPr>
              <p:nvPr/>
            </p:nvSpPr>
            <p:spPr bwMode="auto">
              <a:xfrm>
                <a:off x="3275" y="3639"/>
                <a:ext cx="45"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Agency FB" panose="020B050302020202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65" name="Rectangle 705">
                <a:extLst>
                  <a:ext uri="{FF2B5EF4-FFF2-40B4-BE49-F238E27FC236}">
                    <a16:creationId xmlns:a16="http://schemas.microsoft.com/office/drawing/2014/main" id="{E87B75D3-6EC7-7A29-8481-BC29782BC441}"/>
                  </a:ext>
                </a:extLst>
              </p:cNvPr>
              <p:cNvSpPr>
                <a:spLocks noChangeArrowheads="1"/>
              </p:cNvSpPr>
              <p:nvPr/>
            </p:nvSpPr>
            <p:spPr bwMode="auto">
              <a:xfrm>
                <a:off x="3296" y="3639"/>
                <a:ext cx="115"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Agency FB" panose="020B0503020202020204" pitchFamily="34" charset="0"/>
                  </a:rPr>
                  <a:t>only</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66" name="Rectangle 706">
                <a:extLst>
                  <a:ext uri="{FF2B5EF4-FFF2-40B4-BE49-F238E27FC236}">
                    <a16:creationId xmlns:a16="http://schemas.microsoft.com/office/drawing/2014/main" id="{6C4E5B32-67B9-8821-563A-1FC1EC0D38D1}"/>
                  </a:ext>
                </a:extLst>
              </p:cNvPr>
              <p:cNvSpPr>
                <a:spLocks noChangeArrowheads="1"/>
              </p:cNvSpPr>
              <p:nvPr/>
            </p:nvSpPr>
            <p:spPr bwMode="auto">
              <a:xfrm>
                <a:off x="3164" y="3724"/>
                <a:ext cx="267"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Agency FB" panose="020B0503020202020204" pitchFamily="34" charset="0"/>
                  </a:rPr>
                  <a:t>(SP0+SHR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67" name="Rectangle 707">
                <a:extLst>
                  <a:ext uri="{FF2B5EF4-FFF2-40B4-BE49-F238E27FC236}">
                    <a16:creationId xmlns:a16="http://schemas.microsoft.com/office/drawing/2014/main" id="{ADB0B735-193D-D444-431B-44AE97490265}"/>
                  </a:ext>
                </a:extLst>
              </p:cNvPr>
              <p:cNvSpPr>
                <a:spLocks noChangeArrowheads="1"/>
              </p:cNvSpPr>
              <p:nvPr/>
            </p:nvSpPr>
            <p:spPr bwMode="auto">
              <a:xfrm>
                <a:off x="3200" y="3811"/>
                <a:ext cx="201"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Agency FB" panose="020B0503020202020204" pitchFamily="34" charset="0"/>
                  </a:rPr>
                  <a:t>variant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68" name="Rectangle 708">
                <a:extLst>
                  <a:ext uri="{FF2B5EF4-FFF2-40B4-BE49-F238E27FC236}">
                    <a16:creationId xmlns:a16="http://schemas.microsoft.com/office/drawing/2014/main" id="{207ACB2C-5488-E9A8-01A2-2F82265B678F}"/>
                  </a:ext>
                </a:extLst>
              </p:cNvPr>
              <p:cNvSpPr>
                <a:spLocks noChangeArrowheads="1"/>
              </p:cNvSpPr>
              <p:nvPr/>
            </p:nvSpPr>
            <p:spPr bwMode="auto">
              <a:xfrm>
                <a:off x="3151" y="3899"/>
                <a:ext cx="288"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Agency FB" panose="020B0503020202020204" pitchFamily="34" charset="0"/>
                  </a:rPr>
                  <a:t>of mode 15)</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69" name="Rectangle 709">
                <a:extLst>
                  <a:ext uri="{FF2B5EF4-FFF2-40B4-BE49-F238E27FC236}">
                    <a16:creationId xmlns:a16="http://schemas.microsoft.com/office/drawing/2014/main" id="{FE14757B-32C1-955A-915C-E45FC30FCAA0}"/>
                  </a:ext>
                </a:extLst>
              </p:cNvPr>
              <p:cNvSpPr>
                <a:spLocks noChangeArrowheads="1"/>
              </p:cNvSpPr>
              <p:nvPr/>
            </p:nvSpPr>
            <p:spPr bwMode="auto">
              <a:xfrm>
                <a:off x="3907" y="3701"/>
                <a:ext cx="72" cy="163"/>
              </a:xfrm>
              <a:prstGeom prst="rect">
                <a:avLst/>
              </a:prstGeom>
              <a:solidFill>
                <a:srgbClr val="FFBFB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70" name="Rectangle 710">
                <a:extLst>
                  <a:ext uri="{FF2B5EF4-FFF2-40B4-BE49-F238E27FC236}">
                    <a16:creationId xmlns:a16="http://schemas.microsoft.com/office/drawing/2014/main" id="{5C2F9B93-90CC-77C7-1F84-24096E70EAF9}"/>
                  </a:ext>
                </a:extLst>
              </p:cNvPr>
              <p:cNvSpPr>
                <a:spLocks noChangeArrowheads="1"/>
              </p:cNvSpPr>
              <p:nvPr/>
            </p:nvSpPr>
            <p:spPr bwMode="auto">
              <a:xfrm>
                <a:off x="3907" y="3701"/>
                <a:ext cx="72" cy="163"/>
              </a:xfrm>
              <a:prstGeom prst="rect">
                <a:avLst/>
              </a:prstGeom>
              <a:noFill/>
              <a:ln w="11113" cap="rnd">
                <a:solidFill>
                  <a:srgbClr val="FF26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71" name="Rectangle 711">
                <a:extLst>
                  <a:ext uri="{FF2B5EF4-FFF2-40B4-BE49-F238E27FC236}">
                    <a16:creationId xmlns:a16="http://schemas.microsoft.com/office/drawing/2014/main" id="{5CEAEF82-0DC1-C65F-ADF3-344727E4317D}"/>
                  </a:ext>
                </a:extLst>
              </p:cNvPr>
              <p:cNvSpPr>
                <a:spLocks noChangeArrowheads="1"/>
              </p:cNvSpPr>
              <p:nvPr/>
            </p:nvSpPr>
            <p:spPr bwMode="auto">
              <a:xfrm>
                <a:off x="3927" y="3732"/>
                <a:ext cx="48" cy="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gency FB" panose="020B0503020202020204" pitchFamily="34" charset="0"/>
                  </a:rPr>
                  <a:t>SH</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72" name="Rectangle 712">
                <a:extLst>
                  <a:ext uri="{FF2B5EF4-FFF2-40B4-BE49-F238E27FC236}">
                    <a16:creationId xmlns:a16="http://schemas.microsoft.com/office/drawing/2014/main" id="{7A8FD7DE-6962-FE96-3881-2EFFC4E19631}"/>
                  </a:ext>
                </a:extLst>
              </p:cNvPr>
              <p:cNvSpPr>
                <a:spLocks noChangeArrowheads="1"/>
              </p:cNvSpPr>
              <p:nvPr/>
            </p:nvSpPr>
            <p:spPr bwMode="auto">
              <a:xfrm>
                <a:off x="3936" y="3780"/>
                <a:ext cx="30"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gency FB" panose="020B0503020202020204" pitchFamily="34" charset="0"/>
                  </a:rPr>
                  <a:t>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73" name="Rectangle 713">
                <a:extLst>
                  <a:ext uri="{FF2B5EF4-FFF2-40B4-BE49-F238E27FC236}">
                    <a16:creationId xmlns:a16="http://schemas.microsoft.com/office/drawing/2014/main" id="{7E4085A4-63F4-E724-6CC4-1D79323D2399}"/>
                  </a:ext>
                </a:extLst>
              </p:cNvPr>
              <p:cNvSpPr>
                <a:spLocks noChangeArrowheads="1"/>
              </p:cNvSpPr>
              <p:nvPr/>
            </p:nvSpPr>
            <p:spPr bwMode="auto">
              <a:xfrm>
                <a:off x="3997" y="3864"/>
                <a:ext cx="72" cy="162"/>
              </a:xfrm>
              <a:prstGeom prst="rect">
                <a:avLst/>
              </a:prstGeom>
              <a:solidFill>
                <a:srgbClr val="FFBFB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74" name="Rectangle 714">
                <a:extLst>
                  <a:ext uri="{FF2B5EF4-FFF2-40B4-BE49-F238E27FC236}">
                    <a16:creationId xmlns:a16="http://schemas.microsoft.com/office/drawing/2014/main" id="{426428DA-8E8B-3D9D-8E16-617A2298D314}"/>
                  </a:ext>
                </a:extLst>
              </p:cNvPr>
              <p:cNvSpPr>
                <a:spLocks noChangeArrowheads="1"/>
              </p:cNvSpPr>
              <p:nvPr/>
            </p:nvSpPr>
            <p:spPr bwMode="auto">
              <a:xfrm>
                <a:off x="3997" y="3864"/>
                <a:ext cx="72" cy="162"/>
              </a:xfrm>
              <a:prstGeom prst="rect">
                <a:avLst/>
              </a:prstGeom>
              <a:noFill/>
              <a:ln w="11113" cap="rnd">
                <a:solidFill>
                  <a:srgbClr val="FF26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75" name="Rectangle 715">
                <a:extLst>
                  <a:ext uri="{FF2B5EF4-FFF2-40B4-BE49-F238E27FC236}">
                    <a16:creationId xmlns:a16="http://schemas.microsoft.com/office/drawing/2014/main" id="{CCC127B2-B282-FCDE-E20F-E8C5998DA9C0}"/>
                  </a:ext>
                </a:extLst>
              </p:cNvPr>
              <p:cNvSpPr>
                <a:spLocks noChangeArrowheads="1"/>
              </p:cNvSpPr>
              <p:nvPr/>
            </p:nvSpPr>
            <p:spPr bwMode="auto">
              <a:xfrm>
                <a:off x="4017" y="3895"/>
                <a:ext cx="48"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gency FB" panose="020B0503020202020204" pitchFamily="34" charset="0"/>
                  </a:rPr>
                  <a:t>SH</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76" name="Rectangle 716">
                <a:extLst>
                  <a:ext uri="{FF2B5EF4-FFF2-40B4-BE49-F238E27FC236}">
                    <a16:creationId xmlns:a16="http://schemas.microsoft.com/office/drawing/2014/main" id="{C0D6273E-1542-71CD-A558-FE590594A094}"/>
                  </a:ext>
                </a:extLst>
              </p:cNvPr>
              <p:cNvSpPr>
                <a:spLocks noChangeArrowheads="1"/>
              </p:cNvSpPr>
              <p:nvPr/>
            </p:nvSpPr>
            <p:spPr bwMode="auto">
              <a:xfrm>
                <a:off x="4026" y="3943"/>
                <a:ext cx="30"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gency FB" panose="020B0503020202020204" pitchFamily="34" charset="0"/>
                  </a:rPr>
                  <a:t>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77" name="Rectangle 717">
                <a:extLst>
                  <a:ext uri="{FF2B5EF4-FFF2-40B4-BE49-F238E27FC236}">
                    <a16:creationId xmlns:a16="http://schemas.microsoft.com/office/drawing/2014/main" id="{EDD471F7-FBFC-BA4E-DA6D-1155F295943D}"/>
                  </a:ext>
                </a:extLst>
              </p:cNvPr>
              <p:cNvSpPr>
                <a:spLocks noChangeArrowheads="1"/>
              </p:cNvSpPr>
              <p:nvPr/>
            </p:nvSpPr>
            <p:spPr bwMode="auto">
              <a:xfrm>
                <a:off x="3610" y="3549"/>
                <a:ext cx="82" cy="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gency FB" panose="020B0503020202020204" pitchFamily="34" charset="0"/>
                  </a:rPr>
                  <a:t>var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78" name="Rectangle 718">
                <a:extLst>
                  <a:ext uri="{FF2B5EF4-FFF2-40B4-BE49-F238E27FC236}">
                    <a16:creationId xmlns:a16="http://schemas.microsoft.com/office/drawing/2014/main" id="{1870953D-3F45-573F-E65A-5647A4D3DA23}"/>
                  </a:ext>
                </a:extLst>
              </p:cNvPr>
              <p:cNvSpPr>
                <a:spLocks noChangeArrowheads="1"/>
              </p:cNvSpPr>
              <p:nvPr/>
            </p:nvSpPr>
            <p:spPr bwMode="auto">
              <a:xfrm>
                <a:off x="3546" y="3701"/>
                <a:ext cx="162" cy="163"/>
              </a:xfrm>
              <a:prstGeom prst="rect">
                <a:avLst/>
              </a:prstGeom>
              <a:solidFill>
                <a:srgbClr val="FFB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79" name="Rectangle 719">
                <a:extLst>
                  <a:ext uri="{FF2B5EF4-FFF2-40B4-BE49-F238E27FC236}">
                    <a16:creationId xmlns:a16="http://schemas.microsoft.com/office/drawing/2014/main" id="{983C3009-609B-3894-D44C-C495D6F1E91C}"/>
                  </a:ext>
                </a:extLst>
              </p:cNvPr>
              <p:cNvSpPr>
                <a:spLocks noChangeArrowheads="1"/>
              </p:cNvSpPr>
              <p:nvPr/>
            </p:nvSpPr>
            <p:spPr bwMode="auto">
              <a:xfrm>
                <a:off x="3546" y="3701"/>
                <a:ext cx="162" cy="163"/>
              </a:xfrm>
              <a:prstGeom prst="rect">
                <a:avLst/>
              </a:prstGeom>
              <a:noFill/>
              <a:ln w="11113" cap="rnd">
                <a:solidFill>
                  <a:srgbClr val="FF40F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80" name="Rectangle 720">
                <a:extLst>
                  <a:ext uri="{FF2B5EF4-FFF2-40B4-BE49-F238E27FC236}">
                    <a16:creationId xmlns:a16="http://schemas.microsoft.com/office/drawing/2014/main" id="{B8A8932D-5899-3108-DF74-19BA69E7C3D0}"/>
                  </a:ext>
                </a:extLst>
              </p:cNvPr>
              <p:cNvSpPr>
                <a:spLocks noChangeArrowheads="1"/>
              </p:cNvSpPr>
              <p:nvPr/>
            </p:nvSpPr>
            <p:spPr bwMode="auto">
              <a:xfrm>
                <a:off x="3590" y="3713"/>
                <a:ext cx="93"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gency FB" panose="020B0503020202020204" pitchFamily="34" charset="0"/>
                  </a:rPr>
                  <a:t>UWB</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81" name="Rectangle 721">
                <a:extLst>
                  <a:ext uri="{FF2B5EF4-FFF2-40B4-BE49-F238E27FC236}">
                    <a16:creationId xmlns:a16="http://schemas.microsoft.com/office/drawing/2014/main" id="{3F2A6C4E-2123-362F-EC23-1BF85399E96D}"/>
                  </a:ext>
                </a:extLst>
              </p:cNvPr>
              <p:cNvSpPr>
                <a:spLocks noChangeArrowheads="1"/>
              </p:cNvSpPr>
              <p:nvPr/>
            </p:nvSpPr>
            <p:spPr bwMode="auto">
              <a:xfrm>
                <a:off x="3594" y="3778"/>
                <a:ext cx="89"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gency FB" panose="020B0503020202020204" pitchFamily="34" charset="0"/>
                  </a:rPr>
                  <a:t>SP0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82" name="Rectangle 722">
                <a:extLst>
                  <a:ext uri="{FF2B5EF4-FFF2-40B4-BE49-F238E27FC236}">
                    <a16:creationId xmlns:a16="http://schemas.microsoft.com/office/drawing/2014/main" id="{E89CAB36-196D-D21B-A8E2-93F5940173FF}"/>
                  </a:ext>
                </a:extLst>
              </p:cNvPr>
              <p:cNvSpPr>
                <a:spLocks noChangeArrowheads="1"/>
              </p:cNvSpPr>
              <p:nvPr/>
            </p:nvSpPr>
            <p:spPr bwMode="auto">
              <a:xfrm>
                <a:off x="3726" y="3864"/>
                <a:ext cx="163" cy="162"/>
              </a:xfrm>
              <a:prstGeom prst="rect">
                <a:avLst/>
              </a:prstGeom>
              <a:solidFill>
                <a:srgbClr val="FFB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83" name="Rectangle 723">
                <a:extLst>
                  <a:ext uri="{FF2B5EF4-FFF2-40B4-BE49-F238E27FC236}">
                    <a16:creationId xmlns:a16="http://schemas.microsoft.com/office/drawing/2014/main" id="{CCA702EA-18B2-A673-BBD4-54BFDEF220C4}"/>
                  </a:ext>
                </a:extLst>
              </p:cNvPr>
              <p:cNvSpPr>
                <a:spLocks noChangeArrowheads="1"/>
              </p:cNvSpPr>
              <p:nvPr/>
            </p:nvSpPr>
            <p:spPr bwMode="auto">
              <a:xfrm>
                <a:off x="3726" y="3864"/>
                <a:ext cx="163" cy="162"/>
              </a:xfrm>
              <a:prstGeom prst="rect">
                <a:avLst/>
              </a:prstGeom>
              <a:noFill/>
              <a:ln w="11113" cap="rnd">
                <a:solidFill>
                  <a:srgbClr val="FF40F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84" name="Rectangle 724">
                <a:extLst>
                  <a:ext uri="{FF2B5EF4-FFF2-40B4-BE49-F238E27FC236}">
                    <a16:creationId xmlns:a16="http://schemas.microsoft.com/office/drawing/2014/main" id="{0DC70CAD-852E-A6A0-37F6-DE7808DE014B}"/>
                  </a:ext>
                </a:extLst>
              </p:cNvPr>
              <p:cNvSpPr>
                <a:spLocks noChangeArrowheads="1"/>
              </p:cNvSpPr>
              <p:nvPr/>
            </p:nvSpPr>
            <p:spPr bwMode="auto">
              <a:xfrm>
                <a:off x="3770" y="3876"/>
                <a:ext cx="94"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gency FB" panose="020B0503020202020204" pitchFamily="34" charset="0"/>
                  </a:rPr>
                  <a:t>UWB</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85" name="Rectangle 725">
                <a:extLst>
                  <a:ext uri="{FF2B5EF4-FFF2-40B4-BE49-F238E27FC236}">
                    <a16:creationId xmlns:a16="http://schemas.microsoft.com/office/drawing/2014/main" id="{C342719C-D77E-F24D-208C-72D6D00598FB}"/>
                  </a:ext>
                </a:extLst>
              </p:cNvPr>
              <p:cNvSpPr>
                <a:spLocks noChangeArrowheads="1"/>
              </p:cNvSpPr>
              <p:nvPr/>
            </p:nvSpPr>
            <p:spPr bwMode="auto">
              <a:xfrm>
                <a:off x="3774" y="3941"/>
                <a:ext cx="89"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gency FB" panose="020B0503020202020204" pitchFamily="34" charset="0"/>
                  </a:rPr>
                  <a:t>SP0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86" name="Rectangle 726">
                <a:extLst>
                  <a:ext uri="{FF2B5EF4-FFF2-40B4-BE49-F238E27FC236}">
                    <a16:creationId xmlns:a16="http://schemas.microsoft.com/office/drawing/2014/main" id="{112B8022-48C9-C348-7E73-036B6ECAEAF5}"/>
                  </a:ext>
                </a:extLst>
              </p:cNvPr>
              <p:cNvSpPr>
                <a:spLocks noChangeArrowheads="1"/>
              </p:cNvSpPr>
              <p:nvPr/>
            </p:nvSpPr>
            <p:spPr bwMode="auto">
              <a:xfrm>
                <a:off x="4629" y="3701"/>
                <a:ext cx="163" cy="163"/>
              </a:xfrm>
              <a:prstGeom prst="rect">
                <a:avLst/>
              </a:prstGeom>
              <a:solidFill>
                <a:srgbClr val="FFB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87" name="Rectangle 727">
                <a:extLst>
                  <a:ext uri="{FF2B5EF4-FFF2-40B4-BE49-F238E27FC236}">
                    <a16:creationId xmlns:a16="http://schemas.microsoft.com/office/drawing/2014/main" id="{41298A8D-2A15-1D82-EBD5-8A6B22727469}"/>
                  </a:ext>
                </a:extLst>
              </p:cNvPr>
              <p:cNvSpPr>
                <a:spLocks noChangeArrowheads="1"/>
              </p:cNvSpPr>
              <p:nvPr/>
            </p:nvSpPr>
            <p:spPr bwMode="auto">
              <a:xfrm>
                <a:off x="4629" y="3701"/>
                <a:ext cx="163" cy="163"/>
              </a:xfrm>
              <a:prstGeom prst="rect">
                <a:avLst/>
              </a:prstGeom>
              <a:noFill/>
              <a:ln w="12700" cap="rnd">
                <a:solidFill>
                  <a:srgbClr val="FF40F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88" name="Rectangle 728">
                <a:extLst>
                  <a:ext uri="{FF2B5EF4-FFF2-40B4-BE49-F238E27FC236}">
                    <a16:creationId xmlns:a16="http://schemas.microsoft.com/office/drawing/2014/main" id="{02B10C53-E113-4DD2-581A-D33F798C3843}"/>
                  </a:ext>
                </a:extLst>
              </p:cNvPr>
              <p:cNvSpPr>
                <a:spLocks noChangeArrowheads="1"/>
              </p:cNvSpPr>
              <p:nvPr/>
            </p:nvSpPr>
            <p:spPr bwMode="auto">
              <a:xfrm>
                <a:off x="4673" y="3713"/>
                <a:ext cx="93"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gency FB" panose="020B0503020202020204" pitchFamily="34" charset="0"/>
                  </a:rPr>
                  <a:t>UWB</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89" name="Rectangle 729">
                <a:extLst>
                  <a:ext uri="{FF2B5EF4-FFF2-40B4-BE49-F238E27FC236}">
                    <a16:creationId xmlns:a16="http://schemas.microsoft.com/office/drawing/2014/main" id="{82651E90-F047-97EA-FF7E-9FC9A2592ED3}"/>
                  </a:ext>
                </a:extLst>
              </p:cNvPr>
              <p:cNvSpPr>
                <a:spLocks noChangeArrowheads="1"/>
              </p:cNvSpPr>
              <p:nvPr/>
            </p:nvSpPr>
            <p:spPr bwMode="auto">
              <a:xfrm>
                <a:off x="4677" y="3778"/>
                <a:ext cx="89"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gency FB" panose="020B0503020202020204" pitchFamily="34" charset="0"/>
                  </a:rPr>
                  <a:t>SP0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90" name="Rectangle 730">
                <a:extLst>
                  <a:ext uri="{FF2B5EF4-FFF2-40B4-BE49-F238E27FC236}">
                    <a16:creationId xmlns:a16="http://schemas.microsoft.com/office/drawing/2014/main" id="{B7F4F190-4BFD-A043-BDCC-B247AC11BD3C}"/>
                  </a:ext>
                </a:extLst>
              </p:cNvPr>
              <p:cNvSpPr>
                <a:spLocks noChangeArrowheads="1"/>
              </p:cNvSpPr>
              <p:nvPr/>
            </p:nvSpPr>
            <p:spPr bwMode="auto">
              <a:xfrm>
                <a:off x="4448" y="3864"/>
                <a:ext cx="163" cy="162"/>
              </a:xfrm>
              <a:prstGeom prst="rect">
                <a:avLst/>
              </a:prstGeom>
              <a:solidFill>
                <a:srgbClr val="FFB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91" name="Rectangle 731">
                <a:extLst>
                  <a:ext uri="{FF2B5EF4-FFF2-40B4-BE49-F238E27FC236}">
                    <a16:creationId xmlns:a16="http://schemas.microsoft.com/office/drawing/2014/main" id="{94679D79-A060-E7B8-317E-ABDDB1D4DA87}"/>
                  </a:ext>
                </a:extLst>
              </p:cNvPr>
              <p:cNvSpPr>
                <a:spLocks noChangeArrowheads="1"/>
              </p:cNvSpPr>
              <p:nvPr/>
            </p:nvSpPr>
            <p:spPr bwMode="auto">
              <a:xfrm>
                <a:off x="4448" y="3864"/>
                <a:ext cx="163" cy="162"/>
              </a:xfrm>
              <a:prstGeom prst="rect">
                <a:avLst/>
              </a:prstGeom>
              <a:noFill/>
              <a:ln w="11113" cap="rnd">
                <a:solidFill>
                  <a:srgbClr val="FF40F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92" name="Rectangle 732">
                <a:extLst>
                  <a:ext uri="{FF2B5EF4-FFF2-40B4-BE49-F238E27FC236}">
                    <a16:creationId xmlns:a16="http://schemas.microsoft.com/office/drawing/2014/main" id="{DF49C107-D4B3-EE86-40E2-8C587FFC0DA7}"/>
                  </a:ext>
                </a:extLst>
              </p:cNvPr>
              <p:cNvSpPr>
                <a:spLocks noChangeArrowheads="1"/>
              </p:cNvSpPr>
              <p:nvPr/>
            </p:nvSpPr>
            <p:spPr bwMode="auto">
              <a:xfrm>
                <a:off x="4492" y="3876"/>
                <a:ext cx="94"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gency FB" panose="020B0503020202020204" pitchFamily="34" charset="0"/>
                  </a:rPr>
                  <a:t>UWB</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93" name="Rectangle 733">
                <a:extLst>
                  <a:ext uri="{FF2B5EF4-FFF2-40B4-BE49-F238E27FC236}">
                    <a16:creationId xmlns:a16="http://schemas.microsoft.com/office/drawing/2014/main" id="{BF288833-B3B6-F0FF-2471-A93FEEB9F239}"/>
                  </a:ext>
                </a:extLst>
              </p:cNvPr>
              <p:cNvSpPr>
                <a:spLocks noChangeArrowheads="1"/>
              </p:cNvSpPr>
              <p:nvPr/>
            </p:nvSpPr>
            <p:spPr bwMode="auto">
              <a:xfrm>
                <a:off x="4497" y="3941"/>
                <a:ext cx="88"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gency FB" panose="020B0503020202020204" pitchFamily="34" charset="0"/>
                  </a:rPr>
                  <a:t>SP0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94" name="Line 734">
                <a:extLst>
                  <a:ext uri="{FF2B5EF4-FFF2-40B4-BE49-F238E27FC236}">
                    <a16:creationId xmlns:a16="http://schemas.microsoft.com/office/drawing/2014/main" id="{57DE4AA7-8BD6-0977-3DC6-2C2DB8C556C2}"/>
                  </a:ext>
                </a:extLst>
              </p:cNvPr>
              <p:cNvSpPr>
                <a:spLocks noChangeShapeType="1"/>
              </p:cNvSpPr>
              <p:nvPr/>
            </p:nvSpPr>
            <p:spPr bwMode="auto">
              <a:xfrm>
                <a:off x="3997" y="3033"/>
                <a:ext cx="0" cy="339"/>
              </a:xfrm>
              <a:prstGeom prst="line">
                <a:avLst/>
              </a:prstGeom>
              <a:noFill/>
              <a:ln w="635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95" name="Freeform 735">
                <a:extLst>
                  <a:ext uri="{FF2B5EF4-FFF2-40B4-BE49-F238E27FC236}">
                    <a16:creationId xmlns:a16="http://schemas.microsoft.com/office/drawing/2014/main" id="{2F6BCB3D-0F83-A99A-233B-CB43F44B2D1C}"/>
                  </a:ext>
                </a:extLst>
              </p:cNvPr>
              <p:cNvSpPr>
                <a:spLocks/>
              </p:cNvSpPr>
              <p:nvPr/>
            </p:nvSpPr>
            <p:spPr bwMode="auto">
              <a:xfrm>
                <a:off x="3984" y="3369"/>
                <a:ext cx="26" cy="25"/>
              </a:xfrm>
              <a:custGeom>
                <a:avLst/>
                <a:gdLst>
                  <a:gd name="T0" fmla="*/ 26 w 26"/>
                  <a:gd name="T1" fmla="*/ 0 h 25"/>
                  <a:gd name="T2" fmla="*/ 13 w 26"/>
                  <a:gd name="T3" fmla="*/ 25 h 25"/>
                  <a:gd name="T4" fmla="*/ 0 w 26"/>
                  <a:gd name="T5" fmla="*/ 0 h 25"/>
                  <a:gd name="T6" fmla="*/ 26 w 26"/>
                  <a:gd name="T7" fmla="*/ 0 h 25"/>
                </a:gdLst>
                <a:ahLst/>
                <a:cxnLst>
                  <a:cxn ang="0">
                    <a:pos x="T0" y="T1"/>
                  </a:cxn>
                  <a:cxn ang="0">
                    <a:pos x="T2" y="T3"/>
                  </a:cxn>
                  <a:cxn ang="0">
                    <a:pos x="T4" y="T5"/>
                  </a:cxn>
                  <a:cxn ang="0">
                    <a:pos x="T6" y="T7"/>
                  </a:cxn>
                </a:cxnLst>
                <a:rect l="0" t="0" r="r" b="b"/>
                <a:pathLst>
                  <a:path w="26" h="25">
                    <a:moveTo>
                      <a:pt x="26" y="0"/>
                    </a:moveTo>
                    <a:lnTo>
                      <a:pt x="13" y="25"/>
                    </a:lnTo>
                    <a:lnTo>
                      <a:pt x="0" y="0"/>
                    </a:lnTo>
                    <a:lnTo>
                      <a:pt x="2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96" name="Rectangle 736">
                <a:extLst>
                  <a:ext uri="{FF2B5EF4-FFF2-40B4-BE49-F238E27FC236}">
                    <a16:creationId xmlns:a16="http://schemas.microsoft.com/office/drawing/2014/main" id="{10DB7D7B-6221-AC96-E520-0CAD3D7B1755}"/>
                  </a:ext>
                </a:extLst>
              </p:cNvPr>
              <p:cNvSpPr>
                <a:spLocks noChangeArrowheads="1"/>
              </p:cNvSpPr>
              <p:nvPr/>
            </p:nvSpPr>
            <p:spPr bwMode="auto">
              <a:xfrm>
                <a:off x="2528" y="2942"/>
                <a:ext cx="711"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Agency FB" panose="020B0503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97" name="Rectangle 737">
                <a:extLst>
                  <a:ext uri="{FF2B5EF4-FFF2-40B4-BE49-F238E27FC236}">
                    <a16:creationId xmlns:a16="http://schemas.microsoft.com/office/drawing/2014/main" id="{1E8EE0CC-D087-A0C3-2AB6-EBC619FFD08A}"/>
                  </a:ext>
                </a:extLst>
              </p:cNvPr>
              <p:cNvSpPr>
                <a:spLocks noChangeArrowheads="1"/>
              </p:cNvSpPr>
              <p:nvPr/>
            </p:nvSpPr>
            <p:spPr bwMode="auto">
              <a:xfrm>
                <a:off x="3221" y="2942"/>
                <a:ext cx="366"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Agency FB" panose="020B0503020202020204" pitchFamily="34" charset="0"/>
                  </a:rPr>
                  <a:t>PHY compliant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98" name="Rectangle 738">
                <a:extLst>
                  <a:ext uri="{FF2B5EF4-FFF2-40B4-BE49-F238E27FC236}">
                    <a16:creationId xmlns:a16="http://schemas.microsoft.com/office/drawing/2014/main" id="{59735D7E-08B7-DED6-AB7A-C61A1CF06218}"/>
                  </a:ext>
                </a:extLst>
              </p:cNvPr>
              <p:cNvSpPr>
                <a:spLocks noChangeArrowheads="1"/>
              </p:cNvSpPr>
              <p:nvPr/>
            </p:nvSpPr>
            <p:spPr bwMode="auto">
              <a:xfrm>
                <a:off x="2392" y="3030"/>
                <a:ext cx="78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Agency FB" panose="020B0503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99" name="Rectangle 739">
                <a:extLst>
                  <a:ext uri="{FF2B5EF4-FFF2-40B4-BE49-F238E27FC236}">
                    <a16:creationId xmlns:a16="http://schemas.microsoft.com/office/drawing/2014/main" id="{14934652-6522-A039-E286-2BDAD2D7CFAB}"/>
                  </a:ext>
                </a:extLst>
              </p:cNvPr>
              <p:cNvSpPr>
                <a:spLocks noChangeArrowheads="1"/>
              </p:cNvSpPr>
              <p:nvPr/>
            </p:nvSpPr>
            <p:spPr bwMode="auto">
              <a:xfrm>
                <a:off x="3156" y="3030"/>
                <a:ext cx="125"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Agency FB" panose="020B0503020202020204" pitchFamily="34" charset="0"/>
                  </a:rPr>
                  <a:t>UWB</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00" name="Rectangle 740">
                <a:extLst>
                  <a:ext uri="{FF2B5EF4-FFF2-40B4-BE49-F238E27FC236}">
                    <a16:creationId xmlns:a16="http://schemas.microsoft.com/office/drawing/2014/main" id="{1BF4F332-CFFD-5985-9119-68A99B00B293}"/>
                  </a:ext>
                </a:extLst>
              </p:cNvPr>
              <p:cNvSpPr>
                <a:spLocks noChangeArrowheads="1"/>
              </p:cNvSpPr>
              <p:nvPr/>
            </p:nvSpPr>
            <p:spPr bwMode="auto">
              <a:xfrm>
                <a:off x="3258" y="3030"/>
                <a:ext cx="45"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Agency FB" panose="020B050302020202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01" name="Rectangle 741">
                <a:extLst>
                  <a:ext uri="{FF2B5EF4-FFF2-40B4-BE49-F238E27FC236}">
                    <a16:creationId xmlns:a16="http://schemas.microsoft.com/office/drawing/2014/main" id="{7FCB969C-5405-6456-55DC-D22A54662EA1}"/>
                  </a:ext>
                </a:extLst>
              </p:cNvPr>
              <p:cNvSpPr>
                <a:spLocks noChangeArrowheads="1"/>
              </p:cNvSpPr>
              <p:nvPr/>
            </p:nvSpPr>
            <p:spPr bwMode="auto">
              <a:xfrm>
                <a:off x="3279" y="3030"/>
                <a:ext cx="433"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Agency FB" panose="020B0503020202020204" pitchFamily="34" charset="0"/>
                  </a:rPr>
                  <a:t>only MAC variants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02" name="Rectangle 742">
                <a:extLst>
                  <a:ext uri="{FF2B5EF4-FFF2-40B4-BE49-F238E27FC236}">
                    <a16:creationId xmlns:a16="http://schemas.microsoft.com/office/drawing/2014/main" id="{6BD726C5-6ECF-1143-975A-8278F5F03672}"/>
                  </a:ext>
                </a:extLst>
              </p:cNvPr>
              <p:cNvSpPr>
                <a:spLocks noChangeArrowheads="1"/>
              </p:cNvSpPr>
              <p:nvPr/>
            </p:nvSpPr>
            <p:spPr bwMode="auto">
              <a:xfrm>
                <a:off x="2383" y="3117"/>
                <a:ext cx="780" cy="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Agency FB" panose="020B0503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03" name="Rectangle 743">
                <a:extLst>
                  <a:ext uri="{FF2B5EF4-FFF2-40B4-BE49-F238E27FC236}">
                    <a16:creationId xmlns:a16="http://schemas.microsoft.com/office/drawing/2014/main" id="{33D5DD25-2B96-6E49-654C-563E1EB269DA}"/>
                  </a:ext>
                </a:extLst>
              </p:cNvPr>
              <p:cNvSpPr>
                <a:spLocks noChangeArrowheads="1"/>
              </p:cNvSpPr>
              <p:nvPr/>
            </p:nvSpPr>
            <p:spPr bwMode="auto">
              <a:xfrm>
                <a:off x="3147" y="3117"/>
                <a:ext cx="596" cy="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Agency FB" panose="020B0503020202020204" pitchFamily="34" charset="0"/>
                  </a:rPr>
                  <a:t>(where should SHR go?)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04" name="Line 744">
                <a:extLst>
                  <a:ext uri="{FF2B5EF4-FFF2-40B4-BE49-F238E27FC236}">
                    <a16:creationId xmlns:a16="http://schemas.microsoft.com/office/drawing/2014/main" id="{6021D087-092E-B23E-81A8-0851AC032C28}"/>
                  </a:ext>
                </a:extLst>
              </p:cNvPr>
              <p:cNvSpPr>
                <a:spLocks noChangeShapeType="1"/>
              </p:cNvSpPr>
              <p:nvPr/>
            </p:nvSpPr>
            <p:spPr bwMode="auto">
              <a:xfrm>
                <a:off x="3546" y="2582"/>
                <a:ext cx="180" cy="0"/>
              </a:xfrm>
              <a:prstGeom prst="line">
                <a:avLst/>
              </a:prstGeom>
              <a:noFill/>
              <a:ln w="635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05" name="Freeform 745">
                <a:extLst>
                  <a:ext uri="{FF2B5EF4-FFF2-40B4-BE49-F238E27FC236}">
                    <a16:creationId xmlns:a16="http://schemas.microsoft.com/office/drawing/2014/main" id="{8F9C1490-056D-4E1C-AFB2-139DAD673A54}"/>
                  </a:ext>
                </a:extLst>
              </p:cNvPr>
              <p:cNvSpPr>
                <a:spLocks/>
              </p:cNvSpPr>
              <p:nvPr/>
            </p:nvSpPr>
            <p:spPr bwMode="auto">
              <a:xfrm>
                <a:off x="3546" y="2569"/>
                <a:ext cx="25" cy="25"/>
              </a:xfrm>
              <a:custGeom>
                <a:avLst/>
                <a:gdLst>
                  <a:gd name="T0" fmla="*/ 25 w 25"/>
                  <a:gd name="T1" fmla="*/ 0 h 25"/>
                  <a:gd name="T2" fmla="*/ 0 w 25"/>
                  <a:gd name="T3" fmla="*/ 13 h 25"/>
                  <a:gd name="T4" fmla="*/ 25 w 25"/>
                  <a:gd name="T5" fmla="*/ 25 h 25"/>
                </a:gdLst>
                <a:ahLst/>
                <a:cxnLst>
                  <a:cxn ang="0">
                    <a:pos x="T0" y="T1"/>
                  </a:cxn>
                  <a:cxn ang="0">
                    <a:pos x="T2" y="T3"/>
                  </a:cxn>
                  <a:cxn ang="0">
                    <a:pos x="T4" y="T5"/>
                  </a:cxn>
                </a:cxnLst>
                <a:rect l="0" t="0" r="r" b="b"/>
                <a:pathLst>
                  <a:path w="25" h="25">
                    <a:moveTo>
                      <a:pt x="25" y="0"/>
                    </a:moveTo>
                    <a:lnTo>
                      <a:pt x="0" y="13"/>
                    </a:lnTo>
                    <a:lnTo>
                      <a:pt x="25" y="25"/>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06" name="Freeform 746">
                <a:extLst>
                  <a:ext uri="{FF2B5EF4-FFF2-40B4-BE49-F238E27FC236}">
                    <a16:creationId xmlns:a16="http://schemas.microsoft.com/office/drawing/2014/main" id="{36366AA9-76EB-2F10-7084-FF1C98D21189}"/>
                  </a:ext>
                </a:extLst>
              </p:cNvPr>
              <p:cNvSpPr>
                <a:spLocks/>
              </p:cNvSpPr>
              <p:nvPr/>
            </p:nvSpPr>
            <p:spPr bwMode="auto">
              <a:xfrm>
                <a:off x="3701" y="2569"/>
                <a:ext cx="25" cy="25"/>
              </a:xfrm>
              <a:custGeom>
                <a:avLst/>
                <a:gdLst>
                  <a:gd name="T0" fmla="*/ 0 w 25"/>
                  <a:gd name="T1" fmla="*/ 25 h 25"/>
                  <a:gd name="T2" fmla="*/ 25 w 25"/>
                  <a:gd name="T3" fmla="*/ 13 h 25"/>
                  <a:gd name="T4" fmla="*/ 0 w 25"/>
                  <a:gd name="T5" fmla="*/ 0 h 25"/>
                </a:gdLst>
                <a:ahLst/>
                <a:cxnLst>
                  <a:cxn ang="0">
                    <a:pos x="T0" y="T1"/>
                  </a:cxn>
                  <a:cxn ang="0">
                    <a:pos x="T2" y="T3"/>
                  </a:cxn>
                  <a:cxn ang="0">
                    <a:pos x="T4" y="T5"/>
                  </a:cxn>
                </a:cxnLst>
                <a:rect l="0" t="0" r="r" b="b"/>
                <a:pathLst>
                  <a:path w="25" h="25">
                    <a:moveTo>
                      <a:pt x="0" y="25"/>
                    </a:moveTo>
                    <a:lnTo>
                      <a:pt x="25" y="13"/>
                    </a:lnTo>
                    <a:lnTo>
                      <a:pt x="0" y="0"/>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07" name="Rectangle 747">
                <a:extLst>
                  <a:ext uri="{FF2B5EF4-FFF2-40B4-BE49-F238E27FC236}">
                    <a16:creationId xmlns:a16="http://schemas.microsoft.com/office/drawing/2014/main" id="{20714973-C18C-B106-1810-2293CB796C4B}"/>
                  </a:ext>
                </a:extLst>
              </p:cNvPr>
              <p:cNvSpPr>
                <a:spLocks noChangeArrowheads="1"/>
              </p:cNvSpPr>
              <p:nvPr/>
            </p:nvSpPr>
            <p:spPr bwMode="auto">
              <a:xfrm>
                <a:off x="3621" y="2502"/>
                <a:ext cx="83" cy="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gency FB" panose="020B0503020202020204" pitchFamily="34" charset="0"/>
                  </a:rPr>
                  <a:t>var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08" name="Line 748">
                <a:extLst>
                  <a:ext uri="{FF2B5EF4-FFF2-40B4-BE49-F238E27FC236}">
                    <a16:creationId xmlns:a16="http://schemas.microsoft.com/office/drawing/2014/main" id="{6DC91AA5-0A63-82C8-7AF4-FB5459DC54A6}"/>
                  </a:ext>
                </a:extLst>
              </p:cNvPr>
              <p:cNvSpPr>
                <a:spLocks noChangeShapeType="1"/>
              </p:cNvSpPr>
              <p:nvPr/>
            </p:nvSpPr>
            <p:spPr bwMode="auto">
              <a:xfrm>
                <a:off x="3726" y="2582"/>
                <a:ext cx="181" cy="0"/>
              </a:xfrm>
              <a:prstGeom prst="line">
                <a:avLst/>
              </a:prstGeom>
              <a:noFill/>
              <a:ln w="635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09" name="Freeform 749">
                <a:extLst>
                  <a:ext uri="{FF2B5EF4-FFF2-40B4-BE49-F238E27FC236}">
                    <a16:creationId xmlns:a16="http://schemas.microsoft.com/office/drawing/2014/main" id="{D8F39A82-F93A-7C05-A2D1-7947EBE0DC41}"/>
                  </a:ext>
                </a:extLst>
              </p:cNvPr>
              <p:cNvSpPr>
                <a:spLocks/>
              </p:cNvSpPr>
              <p:nvPr/>
            </p:nvSpPr>
            <p:spPr bwMode="auto">
              <a:xfrm>
                <a:off x="3726" y="2569"/>
                <a:ext cx="26" cy="25"/>
              </a:xfrm>
              <a:custGeom>
                <a:avLst/>
                <a:gdLst>
                  <a:gd name="T0" fmla="*/ 26 w 26"/>
                  <a:gd name="T1" fmla="*/ 0 h 25"/>
                  <a:gd name="T2" fmla="*/ 0 w 26"/>
                  <a:gd name="T3" fmla="*/ 13 h 25"/>
                  <a:gd name="T4" fmla="*/ 26 w 26"/>
                  <a:gd name="T5" fmla="*/ 25 h 25"/>
                </a:gdLst>
                <a:ahLst/>
                <a:cxnLst>
                  <a:cxn ang="0">
                    <a:pos x="T0" y="T1"/>
                  </a:cxn>
                  <a:cxn ang="0">
                    <a:pos x="T2" y="T3"/>
                  </a:cxn>
                  <a:cxn ang="0">
                    <a:pos x="T4" y="T5"/>
                  </a:cxn>
                </a:cxnLst>
                <a:rect l="0" t="0" r="r" b="b"/>
                <a:pathLst>
                  <a:path w="26" h="25">
                    <a:moveTo>
                      <a:pt x="26" y="0"/>
                    </a:moveTo>
                    <a:lnTo>
                      <a:pt x="0" y="13"/>
                    </a:lnTo>
                    <a:lnTo>
                      <a:pt x="26" y="25"/>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10" name="Freeform 750">
                <a:extLst>
                  <a:ext uri="{FF2B5EF4-FFF2-40B4-BE49-F238E27FC236}">
                    <a16:creationId xmlns:a16="http://schemas.microsoft.com/office/drawing/2014/main" id="{EF060E3F-F30E-27D2-98BB-CD234C8BAE26}"/>
                  </a:ext>
                </a:extLst>
              </p:cNvPr>
              <p:cNvSpPr>
                <a:spLocks/>
              </p:cNvSpPr>
              <p:nvPr/>
            </p:nvSpPr>
            <p:spPr bwMode="auto">
              <a:xfrm>
                <a:off x="3881" y="2569"/>
                <a:ext cx="26" cy="25"/>
              </a:xfrm>
              <a:custGeom>
                <a:avLst/>
                <a:gdLst>
                  <a:gd name="T0" fmla="*/ 0 w 26"/>
                  <a:gd name="T1" fmla="*/ 25 h 25"/>
                  <a:gd name="T2" fmla="*/ 26 w 26"/>
                  <a:gd name="T3" fmla="*/ 13 h 25"/>
                  <a:gd name="T4" fmla="*/ 0 w 26"/>
                  <a:gd name="T5" fmla="*/ 0 h 25"/>
                </a:gdLst>
                <a:ahLst/>
                <a:cxnLst>
                  <a:cxn ang="0">
                    <a:pos x="T0" y="T1"/>
                  </a:cxn>
                  <a:cxn ang="0">
                    <a:pos x="T2" y="T3"/>
                  </a:cxn>
                  <a:cxn ang="0">
                    <a:pos x="T4" y="T5"/>
                  </a:cxn>
                </a:cxnLst>
                <a:rect l="0" t="0" r="r" b="b"/>
                <a:pathLst>
                  <a:path w="26" h="25">
                    <a:moveTo>
                      <a:pt x="0" y="25"/>
                    </a:moveTo>
                    <a:lnTo>
                      <a:pt x="26" y="13"/>
                    </a:lnTo>
                    <a:lnTo>
                      <a:pt x="0" y="0"/>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11" name="Rectangle 751">
                <a:extLst>
                  <a:ext uri="{FF2B5EF4-FFF2-40B4-BE49-F238E27FC236}">
                    <a16:creationId xmlns:a16="http://schemas.microsoft.com/office/drawing/2014/main" id="{1D3FF24A-7A6A-72C1-BF5C-1804F2293320}"/>
                  </a:ext>
                </a:extLst>
              </p:cNvPr>
              <p:cNvSpPr>
                <a:spLocks noChangeArrowheads="1"/>
              </p:cNvSpPr>
              <p:nvPr/>
            </p:nvSpPr>
            <p:spPr bwMode="auto">
              <a:xfrm>
                <a:off x="3787" y="2502"/>
                <a:ext cx="83" cy="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gency FB" panose="020B0503020202020204" pitchFamily="34" charset="0"/>
                  </a:rPr>
                  <a:t>var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12" name="Line 752">
                <a:extLst>
                  <a:ext uri="{FF2B5EF4-FFF2-40B4-BE49-F238E27FC236}">
                    <a16:creationId xmlns:a16="http://schemas.microsoft.com/office/drawing/2014/main" id="{1DF3AA67-F8EC-B113-B1F5-3485888D0B9A}"/>
                  </a:ext>
                </a:extLst>
              </p:cNvPr>
              <p:cNvSpPr>
                <a:spLocks noChangeShapeType="1"/>
              </p:cNvSpPr>
              <p:nvPr/>
            </p:nvSpPr>
            <p:spPr bwMode="auto">
              <a:xfrm flipH="1">
                <a:off x="2585" y="3033"/>
                <a:ext cx="696" cy="351"/>
              </a:xfrm>
              <a:prstGeom prst="line">
                <a:avLst/>
              </a:prstGeom>
              <a:noFill/>
              <a:ln w="6350" cap="rnd">
                <a:solidFill>
                  <a:srgbClr val="FF26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13" name="Freeform 753">
                <a:extLst>
                  <a:ext uri="{FF2B5EF4-FFF2-40B4-BE49-F238E27FC236}">
                    <a16:creationId xmlns:a16="http://schemas.microsoft.com/office/drawing/2014/main" id="{0B328974-4042-C888-2DFD-97AFE8C455C4}"/>
                  </a:ext>
                </a:extLst>
              </p:cNvPr>
              <p:cNvSpPr>
                <a:spLocks/>
              </p:cNvSpPr>
              <p:nvPr/>
            </p:nvSpPr>
            <p:spPr bwMode="auto">
              <a:xfrm>
                <a:off x="2565" y="3371"/>
                <a:ext cx="29" cy="23"/>
              </a:xfrm>
              <a:custGeom>
                <a:avLst/>
                <a:gdLst>
                  <a:gd name="T0" fmla="*/ 29 w 29"/>
                  <a:gd name="T1" fmla="*/ 23 h 23"/>
                  <a:gd name="T2" fmla="*/ 0 w 29"/>
                  <a:gd name="T3" fmla="*/ 23 h 23"/>
                  <a:gd name="T4" fmla="*/ 17 w 29"/>
                  <a:gd name="T5" fmla="*/ 0 h 23"/>
                  <a:gd name="T6" fmla="*/ 29 w 29"/>
                  <a:gd name="T7" fmla="*/ 23 h 23"/>
                </a:gdLst>
                <a:ahLst/>
                <a:cxnLst>
                  <a:cxn ang="0">
                    <a:pos x="T0" y="T1"/>
                  </a:cxn>
                  <a:cxn ang="0">
                    <a:pos x="T2" y="T3"/>
                  </a:cxn>
                  <a:cxn ang="0">
                    <a:pos x="T4" y="T5"/>
                  </a:cxn>
                  <a:cxn ang="0">
                    <a:pos x="T6" y="T7"/>
                  </a:cxn>
                </a:cxnLst>
                <a:rect l="0" t="0" r="r" b="b"/>
                <a:pathLst>
                  <a:path w="29" h="23">
                    <a:moveTo>
                      <a:pt x="29" y="23"/>
                    </a:moveTo>
                    <a:lnTo>
                      <a:pt x="0" y="23"/>
                    </a:lnTo>
                    <a:lnTo>
                      <a:pt x="17" y="0"/>
                    </a:lnTo>
                    <a:lnTo>
                      <a:pt x="29" y="23"/>
                    </a:lnTo>
                    <a:close/>
                  </a:path>
                </a:pathLst>
              </a:custGeom>
              <a:solidFill>
                <a:srgbClr val="FF2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14" name="Rectangle 754">
                <a:extLst>
                  <a:ext uri="{FF2B5EF4-FFF2-40B4-BE49-F238E27FC236}">
                    <a16:creationId xmlns:a16="http://schemas.microsoft.com/office/drawing/2014/main" id="{0CD554E1-34B1-E1DB-7E8F-217E4E8F9BF9}"/>
                  </a:ext>
                </a:extLst>
              </p:cNvPr>
              <p:cNvSpPr>
                <a:spLocks noChangeArrowheads="1"/>
              </p:cNvSpPr>
              <p:nvPr/>
            </p:nvSpPr>
            <p:spPr bwMode="auto">
              <a:xfrm>
                <a:off x="2422" y="2823"/>
                <a:ext cx="758" cy="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FF2600"/>
                    </a:solidFill>
                    <a:effectLst/>
                    <a:latin typeface="Agency FB" panose="020B0503020202020204" pitchFamily="34" charset="0"/>
                  </a:rPr>
                  <a:t>differs in PHY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15" name="Line 755">
                <a:extLst>
                  <a:ext uri="{FF2B5EF4-FFF2-40B4-BE49-F238E27FC236}">
                    <a16:creationId xmlns:a16="http://schemas.microsoft.com/office/drawing/2014/main" id="{551E55F2-985E-EEED-534D-80A7E9F007E5}"/>
                  </a:ext>
                </a:extLst>
              </p:cNvPr>
              <p:cNvSpPr>
                <a:spLocks noChangeShapeType="1"/>
              </p:cNvSpPr>
              <p:nvPr/>
            </p:nvSpPr>
            <p:spPr bwMode="auto">
              <a:xfrm>
                <a:off x="1885" y="3033"/>
                <a:ext cx="0" cy="339"/>
              </a:xfrm>
              <a:prstGeom prst="line">
                <a:avLst/>
              </a:prstGeom>
              <a:noFill/>
              <a:ln w="635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16" name="Freeform 756">
                <a:extLst>
                  <a:ext uri="{FF2B5EF4-FFF2-40B4-BE49-F238E27FC236}">
                    <a16:creationId xmlns:a16="http://schemas.microsoft.com/office/drawing/2014/main" id="{A488A0DE-30E5-833E-EA14-F128A97909E7}"/>
                  </a:ext>
                </a:extLst>
              </p:cNvPr>
              <p:cNvSpPr>
                <a:spLocks/>
              </p:cNvSpPr>
              <p:nvPr/>
            </p:nvSpPr>
            <p:spPr bwMode="auto">
              <a:xfrm>
                <a:off x="1872" y="3369"/>
                <a:ext cx="26" cy="25"/>
              </a:xfrm>
              <a:custGeom>
                <a:avLst/>
                <a:gdLst>
                  <a:gd name="T0" fmla="*/ 26 w 26"/>
                  <a:gd name="T1" fmla="*/ 0 h 25"/>
                  <a:gd name="T2" fmla="*/ 13 w 26"/>
                  <a:gd name="T3" fmla="*/ 25 h 25"/>
                  <a:gd name="T4" fmla="*/ 0 w 26"/>
                  <a:gd name="T5" fmla="*/ 0 h 25"/>
                  <a:gd name="T6" fmla="*/ 26 w 26"/>
                  <a:gd name="T7" fmla="*/ 0 h 25"/>
                </a:gdLst>
                <a:ahLst/>
                <a:cxnLst>
                  <a:cxn ang="0">
                    <a:pos x="T0" y="T1"/>
                  </a:cxn>
                  <a:cxn ang="0">
                    <a:pos x="T2" y="T3"/>
                  </a:cxn>
                  <a:cxn ang="0">
                    <a:pos x="T4" y="T5"/>
                  </a:cxn>
                  <a:cxn ang="0">
                    <a:pos x="T6" y="T7"/>
                  </a:cxn>
                </a:cxnLst>
                <a:rect l="0" t="0" r="r" b="b"/>
                <a:pathLst>
                  <a:path w="26" h="25">
                    <a:moveTo>
                      <a:pt x="26" y="0"/>
                    </a:moveTo>
                    <a:lnTo>
                      <a:pt x="13" y="25"/>
                    </a:lnTo>
                    <a:lnTo>
                      <a:pt x="0" y="0"/>
                    </a:lnTo>
                    <a:lnTo>
                      <a:pt x="2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17" name="Rectangle 757">
                <a:extLst>
                  <a:ext uri="{FF2B5EF4-FFF2-40B4-BE49-F238E27FC236}">
                    <a16:creationId xmlns:a16="http://schemas.microsoft.com/office/drawing/2014/main" id="{D51D0D3D-613E-3ABE-7813-94A8413C386B}"/>
                  </a:ext>
                </a:extLst>
              </p:cNvPr>
              <p:cNvSpPr>
                <a:spLocks noChangeArrowheads="1"/>
              </p:cNvSpPr>
              <p:nvPr/>
            </p:nvSpPr>
            <p:spPr bwMode="auto">
              <a:xfrm>
                <a:off x="1029" y="3108"/>
                <a:ext cx="598"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Agency FB" panose="020B0503020202020204" pitchFamily="34" charset="0"/>
                  </a:rPr>
                  <a:t>same MAC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18" name="Rectangle 758">
                <a:extLst>
                  <a:ext uri="{FF2B5EF4-FFF2-40B4-BE49-F238E27FC236}">
                    <a16:creationId xmlns:a16="http://schemas.microsoft.com/office/drawing/2014/main" id="{AB210035-4B61-BB28-DD36-3A6692E0BB76}"/>
                  </a:ext>
                </a:extLst>
              </p:cNvPr>
              <p:cNvSpPr>
                <a:spLocks noChangeArrowheads="1"/>
              </p:cNvSpPr>
              <p:nvPr/>
            </p:nvSpPr>
            <p:spPr bwMode="auto">
              <a:xfrm>
                <a:off x="4539" y="3434"/>
                <a:ext cx="182" cy="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Agency FB" panose="020B0503020202020204" pitchFamily="34" charset="0"/>
                  </a:rPr>
                  <a:t>Report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19" name="Rectangle 759">
                <a:extLst>
                  <a:ext uri="{FF2B5EF4-FFF2-40B4-BE49-F238E27FC236}">
                    <a16:creationId xmlns:a16="http://schemas.microsoft.com/office/drawing/2014/main" id="{3342070F-8B7F-83DB-DBA8-4E93CCA1F4B0}"/>
                  </a:ext>
                </a:extLst>
              </p:cNvPr>
              <p:cNvSpPr>
                <a:spLocks noChangeArrowheads="1"/>
              </p:cNvSpPr>
              <p:nvPr/>
            </p:nvSpPr>
            <p:spPr bwMode="auto">
              <a:xfrm>
                <a:off x="3744" y="3430"/>
                <a:ext cx="195"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Agency FB" panose="020B0503020202020204" pitchFamily="34" charset="0"/>
                  </a:rPr>
                  <a:t>Control</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20" name="Rectangle 760">
                <a:extLst>
                  <a:ext uri="{FF2B5EF4-FFF2-40B4-BE49-F238E27FC236}">
                    <a16:creationId xmlns:a16="http://schemas.microsoft.com/office/drawing/2014/main" id="{44B73CDB-400C-27C4-9FB2-D98884B125D9}"/>
                  </a:ext>
                </a:extLst>
              </p:cNvPr>
              <p:cNvSpPr>
                <a:spLocks noChangeArrowheads="1"/>
              </p:cNvSpPr>
              <p:nvPr/>
            </p:nvSpPr>
            <p:spPr bwMode="auto">
              <a:xfrm>
                <a:off x="2156" y="3701"/>
                <a:ext cx="72" cy="163"/>
              </a:xfrm>
              <a:prstGeom prst="rect">
                <a:avLst/>
              </a:prstGeom>
              <a:solidFill>
                <a:srgbClr val="FFFF8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21" name="Freeform 761">
                <a:extLst>
                  <a:ext uri="{FF2B5EF4-FFF2-40B4-BE49-F238E27FC236}">
                    <a16:creationId xmlns:a16="http://schemas.microsoft.com/office/drawing/2014/main" id="{2443EC90-2633-304D-14AC-58F0B4577742}"/>
                  </a:ext>
                </a:extLst>
              </p:cNvPr>
              <p:cNvSpPr>
                <a:spLocks noEditPoints="1"/>
              </p:cNvSpPr>
              <p:nvPr/>
            </p:nvSpPr>
            <p:spPr bwMode="auto">
              <a:xfrm>
                <a:off x="2152" y="3697"/>
                <a:ext cx="80" cy="170"/>
              </a:xfrm>
              <a:custGeom>
                <a:avLst/>
                <a:gdLst>
                  <a:gd name="T0" fmla="*/ 0 w 586"/>
                  <a:gd name="T1" fmla="*/ 240 h 1253"/>
                  <a:gd name="T2" fmla="*/ 53 w 586"/>
                  <a:gd name="T3" fmla="*/ 240 h 1253"/>
                  <a:gd name="T4" fmla="*/ 53 w 586"/>
                  <a:gd name="T5" fmla="*/ 80 h 1253"/>
                  <a:gd name="T6" fmla="*/ 0 w 586"/>
                  <a:gd name="T7" fmla="*/ 80 h 1253"/>
                  <a:gd name="T8" fmla="*/ 0 w 586"/>
                  <a:gd name="T9" fmla="*/ 560 h 1253"/>
                  <a:gd name="T10" fmla="*/ 53 w 586"/>
                  <a:gd name="T11" fmla="*/ 560 h 1253"/>
                  <a:gd name="T12" fmla="*/ 53 w 586"/>
                  <a:gd name="T13" fmla="*/ 400 h 1253"/>
                  <a:gd name="T14" fmla="*/ 0 w 586"/>
                  <a:gd name="T15" fmla="*/ 400 h 1253"/>
                  <a:gd name="T16" fmla="*/ 0 w 586"/>
                  <a:gd name="T17" fmla="*/ 880 h 1253"/>
                  <a:gd name="T18" fmla="*/ 53 w 586"/>
                  <a:gd name="T19" fmla="*/ 880 h 1253"/>
                  <a:gd name="T20" fmla="*/ 53 w 586"/>
                  <a:gd name="T21" fmla="*/ 720 h 1253"/>
                  <a:gd name="T22" fmla="*/ 0 w 586"/>
                  <a:gd name="T23" fmla="*/ 720 h 1253"/>
                  <a:gd name="T24" fmla="*/ 0 w 586"/>
                  <a:gd name="T25" fmla="*/ 1200 h 1253"/>
                  <a:gd name="T26" fmla="*/ 53 w 586"/>
                  <a:gd name="T27" fmla="*/ 1200 h 1253"/>
                  <a:gd name="T28" fmla="*/ 53 w 586"/>
                  <a:gd name="T29" fmla="*/ 1040 h 1253"/>
                  <a:gd name="T30" fmla="*/ 0 w 586"/>
                  <a:gd name="T31" fmla="*/ 1040 h 1253"/>
                  <a:gd name="T32" fmla="*/ 320 w 586"/>
                  <a:gd name="T33" fmla="*/ 1253 h 1253"/>
                  <a:gd name="T34" fmla="*/ 320 w 586"/>
                  <a:gd name="T35" fmla="*/ 1200 h 1253"/>
                  <a:gd name="T36" fmla="*/ 133 w 586"/>
                  <a:gd name="T37" fmla="*/ 1227 h 1253"/>
                  <a:gd name="T38" fmla="*/ 480 w 586"/>
                  <a:gd name="T39" fmla="*/ 1253 h 1253"/>
                  <a:gd name="T40" fmla="*/ 586 w 586"/>
                  <a:gd name="T41" fmla="*/ 1227 h 1253"/>
                  <a:gd name="T42" fmla="*/ 560 w 586"/>
                  <a:gd name="T43" fmla="*/ 1120 h 1253"/>
                  <a:gd name="T44" fmla="*/ 533 w 586"/>
                  <a:gd name="T45" fmla="*/ 1227 h 1253"/>
                  <a:gd name="T46" fmla="*/ 480 w 586"/>
                  <a:gd name="T47" fmla="*/ 1200 h 1253"/>
                  <a:gd name="T48" fmla="*/ 480 w 586"/>
                  <a:gd name="T49" fmla="*/ 1253 h 1253"/>
                  <a:gd name="T50" fmla="*/ 586 w 586"/>
                  <a:gd name="T51" fmla="*/ 827 h 1253"/>
                  <a:gd name="T52" fmla="*/ 533 w 586"/>
                  <a:gd name="T53" fmla="*/ 827 h 1253"/>
                  <a:gd name="T54" fmla="*/ 560 w 586"/>
                  <a:gd name="T55" fmla="*/ 1013 h 1253"/>
                  <a:gd name="T56" fmla="*/ 586 w 586"/>
                  <a:gd name="T57" fmla="*/ 667 h 1253"/>
                  <a:gd name="T58" fmla="*/ 560 w 586"/>
                  <a:gd name="T59" fmla="*/ 480 h 1253"/>
                  <a:gd name="T60" fmla="*/ 533 w 586"/>
                  <a:gd name="T61" fmla="*/ 667 h 1253"/>
                  <a:gd name="T62" fmla="*/ 586 w 586"/>
                  <a:gd name="T63" fmla="*/ 667 h 1253"/>
                  <a:gd name="T64" fmla="*/ 586 w 586"/>
                  <a:gd name="T65" fmla="*/ 187 h 1253"/>
                  <a:gd name="T66" fmla="*/ 533 w 586"/>
                  <a:gd name="T67" fmla="*/ 187 h 1253"/>
                  <a:gd name="T68" fmla="*/ 560 w 586"/>
                  <a:gd name="T69" fmla="*/ 373 h 1253"/>
                  <a:gd name="T70" fmla="*/ 560 w 586"/>
                  <a:gd name="T71" fmla="*/ 0 h 1253"/>
                  <a:gd name="T72" fmla="*/ 400 w 586"/>
                  <a:gd name="T73" fmla="*/ 0 h 1253"/>
                  <a:gd name="T74" fmla="*/ 400 w 586"/>
                  <a:gd name="T75" fmla="*/ 53 h 1253"/>
                  <a:gd name="T76" fmla="*/ 560 w 586"/>
                  <a:gd name="T77" fmla="*/ 53 h 1253"/>
                  <a:gd name="T78" fmla="*/ 560 w 586"/>
                  <a:gd name="T79" fmla="*/ 0 h 1253"/>
                  <a:gd name="T80" fmla="*/ 80 w 586"/>
                  <a:gd name="T81" fmla="*/ 0 h 1253"/>
                  <a:gd name="T82" fmla="*/ 53 w 586"/>
                  <a:gd name="T83" fmla="*/ 27 h 1253"/>
                  <a:gd name="T84" fmla="*/ 240 w 586"/>
                  <a:gd name="T85" fmla="*/ 53 h 1253"/>
                  <a:gd name="T86" fmla="*/ 266 w 586"/>
                  <a:gd name="T87" fmla="*/ 27 h 1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86" h="1253">
                    <a:moveTo>
                      <a:pt x="0" y="80"/>
                    </a:moveTo>
                    <a:lnTo>
                      <a:pt x="0" y="240"/>
                    </a:lnTo>
                    <a:cubicBezTo>
                      <a:pt x="0" y="255"/>
                      <a:pt x="12" y="267"/>
                      <a:pt x="26" y="267"/>
                    </a:cubicBezTo>
                    <a:cubicBezTo>
                      <a:pt x="41" y="267"/>
                      <a:pt x="53" y="255"/>
                      <a:pt x="53" y="240"/>
                    </a:cubicBezTo>
                    <a:lnTo>
                      <a:pt x="53" y="240"/>
                    </a:lnTo>
                    <a:lnTo>
                      <a:pt x="53" y="80"/>
                    </a:lnTo>
                    <a:cubicBezTo>
                      <a:pt x="53" y="65"/>
                      <a:pt x="41" y="53"/>
                      <a:pt x="26" y="53"/>
                    </a:cubicBezTo>
                    <a:cubicBezTo>
                      <a:pt x="12" y="53"/>
                      <a:pt x="0" y="65"/>
                      <a:pt x="0" y="80"/>
                    </a:cubicBezTo>
                    <a:close/>
                    <a:moveTo>
                      <a:pt x="0" y="400"/>
                    </a:moveTo>
                    <a:lnTo>
                      <a:pt x="0" y="560"/>
                    </a:lnTo>
                    <a:cubicBezTo>
                      <a:pt x="0" y="575"/>
                      <a:pt x="12" y="587"/>
                      <a:pt x="26" y="587"/>
                    </a:cubicBezTo>
                    <a:cubicBezTo>
                      <a:pt x="41" y="587"/>
                      <a:pt x="53" y="575"/>
                      <a:pt x="53" y="560"/>
                    </a:cubicBezTo>
                    <a:lnTo>
                      <a:pt x="53" y="560"/>
                    </a:lnTo>
                    <a:lnTo>
                      <a:pt x="53" y="400"/>
                    </a:lnTo>
                    <a:cubicBezTo>
                      <a:pt x="53" y="385"/>
                      <a:pt x="41" y="373"/>
                      <a:pt x="26" y="373"/>
                    </a:cubicBezTo>
                    <a:cubicBezTo>
                      <a:pt x="12" y="373"/>
                      <a:pt x="0" y="385"/>
                      <a:pt x="0" y="400"/>
                    </a:cubicBezTo>
                    <a:close/>
                    <a:moveTo>
                      <a:pt x="0" y="720"/>
                    </a:moveTo>
                    <a:lnTo>
                      <a:pt x="0" y="880"/>
                    </a:lnTo>
                    <a:cubicBezTo>
                      <a:pt x="0" y="895"/>
                      <a:pt x="12" y="907"/>
                      <a:pt x="26" y="907"/>
                    </a:cubicBezTo>
                    <a:cubicBezTo>
                      <a:pt x="41" y="907"/>
                      <a:pt x="53" y="895"/>
                      <a:pt x="53" y="880"/>
                    </a:cubicBezTo>
                    <a:lnTo>
                      <a:pt x="53" y="880"/>
                    </a:lnTo>
                    <a:lnTo>
                      <a:pt x="53" y="720"/>
                    </a:lnTo>
                    <a:cubicBezTo>
                      <a:pt x="53" y="705"/>
                      <a:pt x="41" y="693"/>
                      <a:pt x="26" y="693"/>
                    </a:cubicBezTo>
                    <a:cubicBezTo>
                      <a:pt x="12" y="693"/>
                      <a:pt x="0" y="705"/>
                      <a:pt x="0" y="720"/>
                    </a:cubicBezTo>
                    <a:close/>
                    <a:moveTo>
                      <a:pt x="0" y="1040"/>
                    </a:moveTo>
                    <a:lnTo>
                      <a:pt x="0" y="1200"/>
                    </a:lnTo>
                    <a:cubicBezTo>
                      <a:pt x="0" y="1215"/>
                      <a:pt x="12" y="1227"/>
                      <a:pt x="26" y="1227"/>
                    </a:cubicBezTo>
                    <a:cubicBezTo>
                      <a:pt x="41" y="1227"/>
                      <a:pt x="53" y="1215"/>
                      <a:pt x="53" y="1200"/>
                    </a:cubicBezTo>
                    <a:lnTo>
                      <a:pt x="53" y="1200"/>
                    </a:lnTo>
                    <a:lnTo>
                      <a:pt x="53" y="1040"/>
                    </a:lnTo>
                    <a:cubicBezTo>
                      <a:pt x="53" y="1025"/>
                      <a:pt x="41" y="1013"/>
                      <a:pt x="26" y="1013"/>
                    </a:cubicBezTo>
                    <a:cubicBezTo>
                      <a:pt x="12" y="1013"/>
                      <a:pt x="0" y="1025"/>
                      <a:pt x="0" y="1040"/>
                    </a:cubicBezTo>
                    <a:close/>
                    <a:moveTo>
                      <a:pt x="160" y="1253"/>
                    </a:moveTo>
                    <a:lnTo>
                      <a:pt x="320" y="1253"/>
                    </a:lnTo>
                    <a:cubicBezTo>
                      <a:pt x="335" y="1253"/>
                      <a:pt x="346" y="1242"/>
                      <a:pt x="346" y="1227"/>
                    </a:cubicBezTo>
                    <a:cubicBezTo>
                      <a:pt x="346" y="1212"/>
                      <a:pt x="335" y="1200"/>
                      <a:pt x="320" y="1200"/>
                    </a:cubicBezTo>
                    <a:lnTo>
                      <a:pt x="160" y="1200"/>
                    </a:lnTo>
                    <a:cubicBezTo>
                      <a:pt x="145" y="1200"/>
                      <a:pt x="133" y="1212"/>
                      <a:pt x="133" y="1227"/>
                    </a:cubicBezTo>
                    <a:cubicBezTo>
                      <a:pt x="133" y="1242"/>
                      <a:pt x="145" y="1253"/>
                      <a:pt x="160" y="1253"/>
                    </a:cubicBezTo>
                    <a:close/>
                    <a:moveTo>
                      <a:pt x="480" y="1253"/>
                    </a:moveTo>
                    <a:lnTo>
                      <a:pt x="560" y="1253"/>
                    </a:lnTo>
                    <a:cubicBezTo>
                      <a:pt x="575" y="1253"/>
                      <a:pt x="586" y="1242"/>
                      <a:pt x="586" y="1227"/>
                    </a:cubicBezTo>
                    <a:lnTo>
                      <a:pt x="586" y="1147"/>
                    </a:lnTo>
                    <a:cubicBezTo>
                      <a:pt x="586" y="1132"/>
                      <a:pt x="575" y="1120"/>
                      <a:pt x="560" y="1120"/>
                    </a:cubicBezTo>
                    <a:cubicBezTo>
                      <a:pt x="545" y="1120"/>
                      <a:pt x="533" y="1132"/>
                      <a:pt x="533" y="1147"/>
                    </a:cubicBezTo>
                    <a:lnTo>
                      <a:pt x="533" y="1227"/>
                    </a:lnTo>
                    <a:lnTo>
                      <a:pt x="560" y="1200"/>
                    </a:lnTo>
                    <a:lnTo>
                      <a:pt x="480" y="1200"/>
                    </a:lnTo>
                    <a:cubicBezTo>
                      <a:pt x="465" y="1200"/>
                      <a:pt x="453" y="1212"/>
                      <a:pt x="453" y="1227"/>
                    </a:cubicBezTo>
                    <a:cubicBezTo>
                      <a:pt x="453" y="1242"/>
                      <a:pt x="465" y="1253"/>
                      <a:pt x="480" y="1253"/>
                    </a:cubicBezTo>
                    <a:close/>
                    <a:moveTo>
                      <a:pt x="586" y="987"/>
                    </a:moveTo>
                    <a:lnTo>
                      <a:pt x="586" y="827"/>
                    </a:lnTo>
                    <a:cubicBezTo>
                      <a:pt x="586" y="812"/>
                      <a:pt x="575" y="800"/>
                      <a:pt x="560" y="800"/>
                    </a:cubicBezTo>
                    <a:cubicBezTo>
                      <a:pt x="545" y="800"/>
                      <a:pt x="533" y="812"/>
                      <a:pt x="533" y="827"/>
                    </a:cubicBezTo>
                    <a:lnTo>
                      <a:pt x="533" y="987"/>
                    </a:lnTo>
                    <a:cubicBezTo>
                      <a:pt x="533" y="1002"/>
                      <a:pt x="545" y="1013"/>
                      <a:pt x="560" y="1013"/>
                    </a:cubicBezTo>
                    <a:cubicBezTo>
                      <a:pt x="575" y="1013"/>
                      <a:pt x="586" y="1002"/>
                      <a:pt x="586" y="987"/>
                    </a:cubicBezTo>
                    <a:close/>
                    <a:moveTo>
                      <a:pt x="586" y="667"/>
                    </a:moveTo>
                    <a:lnTo>
                      <a:pt x="586" y="507"/>
                    </a:lnTo>
                    <a:cubicBezTo>
                      <a:pt x="586" y="492"/>
                      <a:pt x="575" y="480"/>
                      <a:pt x="560" y="480"/>
                    </a:cubicBezTo>
                    <a:cubicBezTo>
                      <a:pt x="545" y="480"/>
                      <a:pt x="533" y="492"/>
                      <a:pt x="533" y="507"/>
                    </a:cubicBezTo>
                    <a:lnTo>
                      <a:pt x="533" y="667"/>
                    </a:lnTo>
                    <a:cubicBezTo>
                      <a:pt x="533" y="682"/>
                      <a:pt x="545" y="693"/>
                      <a:pt x="560" y="693"/>
                    </a:cubicBezTo>
                    <a:cubicBezTo>
                      <a:pt x="575" y="693"/>
                      <a:pt x="586" y="682"/>
                      <a:pt x="586" y="667"/>
                    </a:cubicBezTo>
                    <a:close/>
                    <a:moveTo>
                      <a:pt x="586" y="347"/>
                    </a:moveTo>
                    <a:lnTo>
                      <a:pt x="586" y="187"/>
                    </a:lnTo>
                    <a:cubicBezTo>
                      <a:pt x="586" y="172"/>
                      <a:pt x="575" y="160"/>
                      <a:pt x="560" y="160"/>
                    </a:cubicBezTo>
                    <a:cubicBezTo>
                      <a:pt x="545" y="160"/>
                      <a:pt x="533" y="172"/>
                      <a:pt x="533" y="187"/>
                    </a:cubicBezTo>
                    <a:lnTo>
                      <a:pt x="533" y="347"/>
                    </a:lnTo>
                    <a:cubicBezTo>
                      <a:pt x="533" y="362"/>
                      <a:pt x="545" y="373"/>
                      <a:pt x="560" y="373"/>
                    </a:cubicBezTo>
                    <a:cubicBezTo>
                      <a:pt x="575" y="373"/>
                      <a:pt x="586" y="362"/>
                      <a:pt x="586" y="347"/>
                    </a:cubicBezTo>
                    <a:close/>
                    <a:moveTo>
                      <a:pt x="560" y="0"/>
                    </a:moveTo>
                    <a:lnTo>
                      <a:pt x="400" y="0"/>
                    </a:lnTo>
                    <a:lnTo>
                      <a:pt x="400" y="0"/>
                    </a:lnTo>
                    <a:cubicBezTo>
                      <a:pt x="385" y="0"/>
                      <a:pt x="373" y="12"/>
                      <a:pt x="373" y="27"/>
                    </a:cubicBezTo>
                    <a:cubicBezTo>
                      <a:pt x="373" y="42"/>
                      <a:pt x="385" y="53"/>
                      <a:pt x="400" y="53"/>
                    </a:cubicBezTo>
                    <a:lnTo>
                      <a:pt x="560" y="53"/>
                    </a:lnTo>
                    <a:lnTo>
                      <a:pt x="560" y="53"/>
                    </a:lnTo>
                    <a:cubicBezTo>
                      <a:pt x="575" y="53"/>
                      <a:pt x="586" y="42"/>
                      <a:pt x="586" y="27"/>
                    </a:cubicBezTo>
                    <a:cubicBezTo>
                      <a:pt x="586" y="12"/>
                      <a:pt x="575" y="0"/>
                      <a:pt x="560" y="0"/>
                    </a:cubicBezTo>
                    <a:close/>
                    <a:moveTo>
                      <a:pt x="240" y="0"/>
                    </a:moveTo>
                    <a:lnTo>
                      <a:pt x="80" y="0"/>
                    </a:lnTo>
                    <a:lnTo>
                      <a:pt x="80" y="0"/>
                    </a:lnTo>
                    <a:cubicBezTo>
                      <a:pt x="65" y="0"/>
                      <a:pt x="53" y="12"/>
                      <a:pt x="53" y="27"/>
                    </a:cubicBezTo>
                    <a:cubicBezTo>
                      <a:pt x="53" y="42"/>
                      <a:pt x="65" y="53"/>
                      <a:pt x="80" y="53"/>
                    </a:cubicBezTo>
                    <a:lnTo>
                      <a:pt x="240" y="53"/>
                    </a:lnTo>
                    <a:lnTo>
                      <a:pt x="240" y="53"/>
                    </a:lnTo>
                    <a:cubicBezTo>
                      <a:pt x="255" y="53"/>
                      <a:pt x="266" y="42"/>
                      <a:pt x="266" y="27"/>
                    </a:cubicBezTo>
                    <a:cubicBezTo>
                      <a:pt x="266" y="12"/>
                      <a:pt x="255" y="0"/>
                      <a:pt x="240" y="0"/>
                    </a:cubicBezTo>
                    <a:close/>
                  </a:path>
                </a:pathLst>
              </a:custGeom>
              <a:solidFill>
                <a:srgbClr val="BEBC16"/>
              </a:solidFill>
              <a:ln w="0" cap="flat">
                <a:solidFill>
                  <a:srgbClr val="BEBC16"/>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722" name="Rectangle 762">
                <a:extLst>
                  <a:ext uri="{FF2B5EF4-FFF2-40B4-BE49-F238E27FC236}">
                    <a16:creationId xmlns:a16="http://schemas.microsoft.com/office/drawing/2014/main" id="{988229BE-B519-4A30-A000-BD8558E4C2A5}"/>
                  </a:ext>
                </a:extLst>
              </p:cNvPr>
              <p:cNvSpPr>
                <a:spLocks noChangeArrowheads="1"/>
              </p:cNvSpPr>
              <p:nvPr/>
            </p:nvSpPr>
            <p:spPr bwMode="auto">
              <a:xfrm>
                <a:off x="2180" y="3732"/>
                <a:ext cx="46" cy="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gency FB" panose="020B0503020202020204" pitchFamily="34" charset="0"/>
                  </a:rPr>
                  <a:t>RI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23" name="Rectangle 763">
                <a:extLst>
                  <a:ext uri="{FF2B5EF4-FFF2-40B4-BE49-F238E27FC236}">
                    <a16:creationId xmlns:a16="http://schemas.microsoft.com/office/drawing/2014/main" id="{7B337F1D-2EFF-3A48-81FE-F9C278088F06}"/>
                  </a:ext>
                </a:extLst>
              </p:cNvPr>
              <p:cNvSpPr>
                <a:spLocks noChangeArrowheads="1"/>
              </p:cNvSpPr>
              <p:nvPr/>
            </p:nvSpPr>
            <p:spPr bwMode="auto">
              <a:xfrm>
                <a:off x="2186" y="3780"/>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gency FB" panose="020B0503020202020204" pitchFamily="34" charset="0"/>
                  </a:rPr>
                  <a:t>F</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24" name="Rectangle 764">
                <a:extLst>
                  <a:ext uri="{FF2B5EF4-FFF2-40B4-BE49-F238E27FC236}">
                    <a16:creationId xmlns:a16="http://schemas.microsoft.com/office/drawing/2014/main" id="{52E6E197-9C01-EF7E-CE8C-D36A7BA7E6E1}"/>
                  </a:ext>
                </a:extLst>
              </p:cNvPr>
              <p:cNvSpPr>
                <a:spLocks noChangeArrowheads="1"/>
              </p:cNvSpPr>
              <p:nvPr/>
            </p:nvSpPr>
            <p:spPr bwMode="auto">
              <a:xfrm>
                <a:off x="2246" y="3864"/>
                <a:ext cx="72" cy="162"/>
              </a:xfrm>
              <a:prstGeom prst="rect">
                <a:avLst/>
              </a:prstGeom>
              <a:solidFill>
                <a:srgbClr val="FFFF8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25" name="Freeform 765">
                <a:extLst>
                  <a:ext uri="{FF2B5EF4-FFF2-40B4-BE49-F238E27FC236}">
                    <a16:creationId xmlns:a16="http://schemas.microsoft.com/office/drawing/2014/main" id="{34629662-A110-9AD2-65D3-F9A1DADB18C5}"/>
                  </a:ext>
                </a:extLst>
              </p:cNvPr>
              <p:cNvSpPr>
                <a:spLocks noEditPoints="1"/>
              </p:cNvSpPr>
              <p:nvPr/>
            </p:nvSpPr>
            <p:spPr bwMode="auto">
              <a:xfrm>
                <a:off x="2242" y="3860"/>
                <a:ext cx="80" cy="170"/>
              </a:xfrm>
              <a:custGeom>
                <a:avLst/>
                <a:gdLst>
                  <a:gd name="T0" fmla="*/ 0 w 587"/>
                  <a:gd name="T1" fmla="*/ 240 h 1253"/>
                  <a:gd name="T2" fmla="*/ 54 w 587"/>
                  <a:gd name="T3" fmla="*/ 240 h 1253"/>
                  <a:gd name="T4" fmla="*/ 54 w 587"/>
                  <a:gd name="T5" fmla="*/ 80 h 1253"/>
                  <a:gd name="T6" fmla="*/ 0 w 587"/>
                  <a:gd name="T7" fmla="*/ 80 h 1253"/>
                  <a:gd name="T8" fmla="*/ 0 w 587"/>
                  <a:gd name="T9" fmla="*/ 560 h 1253"/>
                  <a:gd name="T10" fmla="*/ 54 w 587"/>
                  <a:gd name="T11" fmla="*/ 560 h 1253"/>
                  <a:gd name="T12" fmla="*/ 54 w 587"/>
                  <a:gd name="T13" fmla="*/ 400 h 1253"/>
                  <a:gd name="T14" fmla="*/ 0 w 587"/>
                  <a:gd name="T15" fmla="*/ 400 h 1253"/>
                  <a:gd name="T16" fmla="*/ 0 w 587"/>
                  <a:gd name="T17" fmla="*/ 880 h 1253"/>
                  <a:gd name="T18" fmla="*/ 54 w 587"/>
                  <a:gd name="T19" fmla="*/ 880 h 1253"/>
                  <a:gd name="T20" fmla="*/ 54 w 587"/>
                  <a:gd name="T21" fmla="*/ 720 h 1253"/>
                  <a:gd name="T22" fmla="*/ 0 w 587"/>
                  <a:gd name="T23" fmla="*/ 720 h 1253"/>
                  <a:gd name="T24" fmla="*/ 0 w 587"/>
                  <a:gd name="T25" fmla="*/ 1200 h 1253"/>
                  <a:gd name="T26" fmla="*/ 54 w 587"/>
                  <a:gd name="T27" fmla="*/ 1200 h 1253"/>
                  <a:gd name="T28" fmla="*/ 54 w 587"/>
                  <a:gd name="T29" fmla="*/ 1040 h 1253"/>
                  <a:gd name="T30" fmla="*/ 0 w 587"/>
                  <a:gd name="T31" fmla="*/ 1040 h 1253"/>
                  <a:gd name="T32" fmla="*/ 320 w 587"/>
                  <a:gd name="T33" fmla="*/ 1253 h 1253"/>
                  <a:gd name="T34" fmla="*/ 320 w 587"/>
                  <a:gd name="T35" fmla="*/ 1200 h 1253"/>
                  <a:gd name="T36" fmla="*/ 134 w 587"/>
                  <a:gd name="T37" fmla="*/ 1227 h 1253"/>
                  <a:gd name="T38" fmla="*/ 480 w 587"/>
                  <a:gd name="T39" fmla="*/ 1253 h 1253"/>
                  <a:gd name="T40" fmla="*/ 587 w 587"/>
                  <a:gd name="T41" fmla="*/ 1227 h 1253"/>
                  <a:gd name="T42" fmla="*/ 560 w 587"/>
                  <a:gd name="T43" fmla="*/ 1120 h 1253"/>
                  <a:gd name="T44" fmla="*/ 534 w 587"/>
                  <a:gd name="T45" fmla="*/ 1227 h 1253"/>
                  <a:gd name="T46" fmla="*/ 480 w 587"/>
                  <a:gd name="T47" fmla="*/ 1200 h 1253"/>
                  <a:gd name="T48" fmla="*/ 480 w 587"/>
                  <a:gd name="T49" fmla="*/ 1253 h 1253"/>
                  <a:gd name="T50" fmla="*/ 587 w 587"/>
                  <a:gd name="T51" fmla="*/ 827 h 1253"/>
                  <a:gd name="T52" fmla="*/ 534 w 587"/>
                  <a:gd name="T53" fmla="*/ 827 h 1253"/>
                  <a:gd name="T54" fmla="*/ 560 w 587"/>
                  <a:gd name="T55" fmla="*/ 1013 h 1253"/>
                  <a:gd name="T56" fmla="*/ 587 w 587"/>
                  <a:gd name="T57" fmla="*/ 667 h 1253"/>
                  <a:gd name="T58" fmla="*/ 560 w 587"/>
                  <a:gd name="T59" fmla="*/ 480 h 1253"/>
                  <a:gd name="T60" fmla="*/ 534 w 587"/>
                  <a:gd name="T61" fmla="*/ 667 h 1253"/>
                  <a:gd name="T62" fmla="*/ 587 w 587"/>
                  <a:gd name="T63" fmla="*/ 667 h 1253"/>
                  <a:gd name="T64" fmla="*/ 587 w 587"/>
                  <a:gd name="T65" fmla="*/ 187 h 1253"/>
                  <a:gd name="T66" fmla="*/ 534 w 587"/>
                  <a:gd name="T67" fmla="*/ 187 h 1253"/>
                  <a:gd name="T68" fmla="*/ 560 w 587"/>
                  <a:gd name="T69" fmla="*/ 373 h 1253"/>
                  <a:gd name="T70" fmla="*/ 560 w 587"/>
                  <a:gd name="T71" fmla="*/ 0 h 1253"/>
                  <a:gd name="T72" fmla="*/ 400 w 587"/>
                  <a:gd name="T73" fmla="*/ 0 h 1253"/>
                  <a:gd name="T74" fmla="*/ 400 w 587"/>
                  <a:gd name="T75" fmla="*/ 53 h 1253"/>
                  <a:gd name="T76" fmla="*/ 560 w 587"/>
                  <a:gd name="T77" fmla="*/ 53 h 1253"/>
                  <a:gd name="T78" fmla="*/ 560 w 587"/>
                  <a:gd name="T79" fmla="*/ 0 h 1253"/>
                  <a:gd name="T80" fmla="*/ 80 w 587"/>
                  <a:gd name="T81" fmla="*/ 0 h 1253"/>
                  <a:gd name="T82" fmla="*/ 54 w 587"/>
                  <a:gd name="T83" fmla="*/ 27 h 1253"/>
                  <a:gd name="T84" fmla="*/ 240 w 587"/>
                  <a:gd name="T85" fmla="*/ 53 h 1253"/>
                  <a:gd name="T86" fmla="*/ 267 w 587"/>
                  <a:gd name="T87" fmla="*/ 27 h 1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87" h="1253">
                    <a:moveTo>
                      <a:pt x="0" y="80"/>
                    </a:moveTo>
                    <a:lnTo>
                      <a:pt x="0" y="240"/>
                    </a:lnTo>
                    <a:cubicBezTo>
                      <a:pt x="0" y="255"/>
                      <a:pt x="12" y="267"/>
                      <a:pt x="27" y="267"/>
                    </a:cubicBezTo>
                    <a:cubicBezTo>
                      <a:pt x="42" y="267"/>
                      <a:pt x="54" y="255"/>
                      <a:pt x="54" y="240"/>
                    </a:cubicBezTo>
                    <a:lnTo>
                      <a:pt x="54" y="240"/>
                    </a:lnTo>
                    <a:lnTo>
                      <a:pt x="54" y="80"/>
                    </a:lnTo>
                    <a:cubicBezTo>
                      <a:pt x="54" y="65"/>
                      <a:pt x="42" y="53"/>
                      <a:pt x="27" y="53"/>
                    </a:cubicBezTo>
                    <a:cubicBezTo>
                      <a:pt x="12" y="53"/>
                      <a:pt x="0" y="65"/>
                      <a:pt x="0" y="80"/>
                    </a:cubicBezTo>
                    <a:close/>
                    <a:moveTo>
                      <a:pt x="0" y="400"/>
                    </a:moveTo>
                    <a:lnTo>
                      <a:pt x="0" y="560"/>
                    </a:lnTo>
                    <a:cubicBezTo>
                      <a:pt x="0" y="575"/>
                      <a:pt x="12" y="587"/>
                      <a:pt x="27" y="587"/>
                    </a:cubicBezTo>
                    <a:cubicBezTo>
                      <a:pt x="42" y="587"/>
                      <a:pt x="54" y="575"/>
                      <a:pt x="54" y="560"/>
                    </a:cubicBezTo>
                    <a:lnTo>
                      <a:pt x="54" y="560"/>
                    </a:lnTo>
                    <a:lnTo>
                      <a:pt x="54" y="400"/>
                    </a:lnTo>
                    <a:cubicBezTo>
                      <a:pt x="54" y="385"/>
                      <a:pt x="42" y="373"/>
                      <a:pt x="27" y="373"/>
                    </a:cubicBezTo>
                    <a:cubicBezTo>
                      <a:pt x="12" y="373"/>
                      <a:pt x="0" y="385"/>
                      <a:pt x="0" y="400"/>
                    </a:cubicBezTo>
                    <a:close/>
                    <a:moveTo>
                      <a:pt x="0" y="720"/>
                    </a:moveTo>
                    <a:lnTo>
                      <a:pt x="0" y="880"/>
                    </a:lnTo>
                    <a:cubicBezTo>
                      <a:pt x="0" y="895"/>
                      <a:pt x="12" y="907"/>
                      <a:pt x="27" y="907"/>
                    </a:cubicBezTo>
                    <a:cubicBezTo>
                      <a:pt x="42" y="907"/>
                      <a:pt x="54" y="895"/>
                      <a:pt x="54" y="880"/>
                    </a:cubicBezTo>
                    <a:lnTo>
                      <a:pt x="54" y="880"/>
                    </a:lnTo>
                    <a:lnTo>
                      <a:pt x="54" y="720"/>
                    </a:lnTo>
                    <a:cubicBezTo>
                      <a:pt x="54" y="705"/>
                      <a:pt x="42" y="693"/>
                      <a:pt x="27" y="693"/>
                    </a:cubicBezTo>
                    <a:cubicBezTo>
                      <a:pt x="12" y="693"/>
                      <a:pt x="0" y="705"/>
                      <a:pt x="0" y="720"/>
                    </a:cubicBezTo>
                    <a:close/>
                    <a:moveTo>
                      <a:pt x="0" y="1040"/>
                    </a:moveTo>
                    <a:lnTo>
                      <a:pt x="0" y="1200"/>
                    </a:lnTo>
                    <a:cubicBezTo>
                      <a:pt x="0" y="1215"/>
                      <a:pt x="12" y="1227"/>
                      <a:pt x="27" y="1227"/>
                    </a:cubicBezTo>
                    <a:cubicBezTo>
                      <a:pt x="42" y="1227"/>
                      <a:pt x="54" y="1215"/>
                      <a:pt x="54" y="1200"/>
                    </a:cubicBezTo>
                    <a:lnTo>
                      <a:pt x="54" y="1200"/>
                    </a:lnTo>
                    <a:lnTo>
                      <a:pt x="54" y="1040"/>
                    </a:lnTo>
                    <a:cubicBezTo>
                      <a:pt x="54" y="1025"/>
                      <a:pt x="42" y="1013"/>
                      <a:pt x="27" y="1013"/>
                    </a:cubicBezTo>
                    <a:cubicBezTo>
                      <a:pt x="12" y="1013"/>
                      <a:pt x="0" y="1025"/>
                      <a:pt x="0" y="1040"/>
                    </a:cubicBezTo>
                    <a:close/>
                    <a:moveTo>
                      <a:pt x="160" y="1253"/>
                    </a:moveTo>
                    <a:lnTo>
                      <a:pt x="320" y="1253"/>
                    </a:lnTo>
                    <a:cubicBezTo>
                      <a:pt x="335" y="1253"/>
                      <a:pt x="347" y="1242"/>
                      <a:pt x="347" y="1227"/>
                    </a:cubicBezTo>
                    <a:cubicBezTo>
                      <a:pt x="347" y="1212"/>
                      <a:pt x="335" y="1200"/>
                      <a:pt x="320" y="1200"/>
                    </a:cubicBezTo>
                    <a:lnTo>
                      <a:pt x="160" y="1200"/>
                    </a:lnTo>
                    <a:cubicBezTo>
                      <a:pt x="146" y="1200"/>
                      <a:pt x="134" y="1212"/>
                      <a:pt x="134" y="1227"/>
                    </a:cubicBezTo>
                    <a:cubicBezTo>
                      <a:pt x="134" y="1242"/>
                      <a:pt x="146" y="1253"/>
                      <a:pt x="160" y="1253"/>
                    </a:cubicBezTo>
                    <a:close/>
                    <a:moveTo>
                      <a:pt x="480" y="1253"/>
                    </a:moveTo>
                    <a:lnTo>
                      <a:pt x="560" y="1253"/>
                    </a:lnTo>
                    <a:cubicBezTo>
                      <a:pt x="575" y="1253"/>
                      <a:pt x="587" y="1242"/>
                      <a:pt x="587" y="1227"/>
                    </a:cubicBezTo>
                    <a:lnTo>
                      <a:pt x="587" y="1147"/>
                    </a:lnTo>
                    <a:cubicBezTo>
                      <a:pt x="587" y="1132"/>
                      <a:pt x="575" y="1120"/>
                      <a:pt x="560" y="1120"/>
                    </a:cubicBezTo>
                    <a:cubicBezTo>
                      <a:pt x="546" y="1120"/>
                      <a:pt x="534" y="1132"/>
                      <a:pt x="534" y="1147"/>
                    </a:cubicBezTo>
                    <a:lnTo>
                      <a:pt x="534" y="1227"/>
                    </a:lnTo>
                    <a:lnTo>
                      <a:pt x="560" y="1200"/>
                    </a:lnTo>
                    <a:lnTo>
                      <a:pt x="480" y="1200"/>
                    </a:lnTo>
                    <a:cubicBezTo>
                      <a:pt x="466" y="1200"/>
                      <a:pt x="454" y="1212"/>
                      <a:pt x="454" y="1227"/>
                    </a:cubicBezTo>
                    <a:cubicBezTo>
                      <a:pt x="454" y="1242"/>
                      <a:pt x="466" y="1253"/>
                      <a:pt x="480" y="1253"/>
                    </a:cubicBezTo>
                    <a:close/>
                    <a:moveTo>
                      <a:pt x="587" y="987"/>
                    </a:moveTo>
                    <a:lnTo>
                      <a:pt x="587" y="827"/>
                    </a:lnTo>
                    <a:cubicBezTo>
                      <a:pt x="587" y="812"/>
                      <a:pt x="575" y="800"/>
                      <a:pt x="560" y="800"/>
                    </a:cubicBezTo>
                    <a:cubicBezTo>
                      <a:pt x="546" y="800"/>
                      <a:pt x="534" y="812"/>
                      <a:pt x="534" y="827"/>
                    </a:cubicBezTo>
                    <a:lnTo>
                      <a:pt x="534" y="987"/>
                    </a:lnTo>
                    <a:cubicBezTo>
                      <a:pt x="534" y="1002"/>
                      <a:pt x="546" y="1013"/>
                      <a:pt x="560" y="1013"/>
                    </a:cubicBezTo>
                    <a:cubicBezTo>
                      <a:pt x="575" y="1013"/>
                      <a:pt x="587" y="1002"/>
                      <a:pt x="587" y="987"/>
                    </a:cubicBezTo>
                    <a:close/>
                    <a:moveTo>
                      <a:pt x="587" y="667"/>
                    </a:moveTo>
                    <a:lnTo>
                      <a:pt x="587" y="507"/>
                    </a:lnTo>
                    <a:cubicBezTo>
                      <a:pt x="587" y="492"/>
                      <a:pt x="575" y="480"/>
                      <a:pt x="560" y="480"/>
                    </a:cubicBezTo>
                    <a:cubicBezTo>
                      <a:pt x="546" y="480"/>
                      <a:pt x="534" y="492"/>
                      <a:pt x="534" y="507"/>
                    </a:cubicBezTo>
                    <a:lnTo>
                      <a:pt x="534" y="667"/>
                    </a:lnTo>
                    <a:cubicBezTo>
                      <a:pt x="534" y="682"/>
                      <a:pt x="546" y="693"/>
                      <a:pt x="560" y="693"/>
                    </a:cubicBezTo>
                    <a:cubicBezTo>
                      <a:pt x="575" y="693"/>
                      <a:pt x="587" y="682"/>
                      <a:pt x="587" y="667"/>
                    </a:cubicBezTo>
                    <a:close/>
                    <a:moveTo>
                      <a:pt x="587" y="347"/>
                    </a:moveTo>
                    <a:lnTo>
                      <a:pt x="587" y="187"/>
                    </a:lnTo>
                    <a:cubicBezTo>
                      <a:pt x="587" y="172"/>
                      <a:pt x="575" y="160"/>
                      <a:pt x="560" y="160"/>
                    </a:cubicBezTo>
                    <a:cubicBezTo>
                      <a:pt x="546" y="160"/>
                      <a:pt x="534" y="172"/>
                      <a:pt x="534" y="187"/>
                    </a:cubicBezTo>
                    <a:lnTo>
                      <a:pt x="534" y="347"/>
                    </a:lnTo>
                    <a:cubicBezTo>
                      <a:pt x="534" y="362"/>
                      <a:pt x="546" y="373"/>
                      <a:pt x="560" y="373"/>
                    </a:cubicBezTo>
                    <a:cubicBezTo>
                      <a:pt x="575" y="373"/>
                      <a:pt x="587" y="362"/>
                      <a:pt x="587" y="347"/>
                    </a:cubicBezTo>
                    <a:close/>
                    <a:moveTo>
                      <a:pt x="560" y="0"/>
                    </a:moveTo>
                    <a:lnTo>
                      <a:pt x="400" y="0"/>
                    </a:lnTo>
                    <a:lnTo>
                      <a:pt x="400" y="0"/>
                    </a:lnTo>
                    <a:cubicBezTo>
                      <a:pt x="386" y="0"/>
                      <a:pt x="374" y="12"/>
                      <a:pt x="374" y="27"/>
                    </a:cubicBezTo>
                    <a:cubicBezTo>
                      <a:pt x="374" y="42"/>
                      <a:pt x="386" y="53"/>
                      <a:pt x="400" y="53"/>
                    </a:cubicBezTo>
                    <a:lnTo>
                      <a:pt x="560" y="53"/>
                    </a:lnTo>
                    <a:lnTo>
                      <a:pt x="560" y="53"/>
                    </a:lnTo>
                    <a:cubicBezTo>
                      <a:pt x="575" y="53"/>
                      <a:pt x="587" y="42"/>
                      <a:pt x="587" y="27"/>
                    </a:cubicBezTo>
                    <a:cubicBezTo>
                      <a:pt x="587" y="12"/>
                      <a:pt x="575" y="0"/>
                      <a:pt x="560" y="0"/>
                    </a:cubicBezTo>
                    <a:close/>
                    <a:moveTo>
                      <a:pt x="240" y="0"/>
                    </a:moveTo>
                    <a:lnTo>
                      <a:pt x="80" y="0"/>
                    </a:lnTo>
                    <a:lnTo>
                      <a:pt x="80" y="0"/>
                    </a:lnTo>
                    <a:cubicBezTo>
                      <a:pt x="66" y="0"/>
                      <a:pt x="54" y="12"/>
                      <a:pt x="54" y="27"/>
                    </a:cubicBezTo>
                    <a:cubicBezTo>
                      <a:pt x="54" y="42"/>
                      <a:pt x="66" y="53"/>
                      <a:pt x="80" y="53"/>
                    </a:cubicBezTo>
                    <a:lnTo>
                      <a:pt x="240" y="53"/>
                    </a:lnTo>
                    <a:lnTo>
                      <a:pt x="240" y="53"/>
                    </a:lnTo>
                    <a:cubicBezTo>
                      <a:pt x="255" y="53"/>
                      <a:pt x="267" y="42"/>
                      <a:pt x="267" y="27"/>
                    </a:cubicBezTo>
                    <a:cubicBezTo>
                      <a:pt x="267" y="12"/>
                      <a:pt x="255" y="0"/>
                      <a:pt x="240" y="0"/>
                    </a:cubicBezTo>
                    <a:close/>
                  </a:path>
                </a:pathLst>
              </a:custGeom>
              <a:solidFill>
                <a:srgbClr val="BEBC16"/>
              </a:solidFill>
              <a:ln w="0" cap="flat">
                <a:solidFill>
                  <a:srgbClr val="BEBC16"/>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726" name="Rectangle 766">
                <a:extLst>
                  <a:ext uri="{FF2B5EF4-FFF2-40B4-BE49-F238E27FC236}">
                    <a16:creationId xmlns:a16="http://schemas.microsoft.com/office/drawing/2014/main" id="{78C67EB1-559D-1CAD-C8FC-57B5EF84B754}"/>
                  </a:ext>
                </a:extLst>
              </p:cNvPr>
              <p:cNvSpPr>
                <a:spLocks noChangeArrowheads="1"/>
              </p:cNvSpPr>
              <p:nvPr/>
            </p:nvSpPr>
            <p:spPr bwMode="auto">
              <a:xfrm>
                <a:off x="2267" y="3895"/>
                <a:ext cx="52"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gency FB" panose="020B0503020202020204" pitchFamily="34" charset="0"/>
                  </a:rPr>
                  <a:t>R I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27" name="Rectangle 767">
                <a:extLst>
                  <a:ext uri="{FF2B5EF4-FFF2-40B4-BE49-F238E27FC236}">
                    <a16:creationId xmlns:a16="http://schemas.microsoft.com/office/drawing/2014/main" id="{E3CF58BE-E8D6-0F62-9661-2D1FB65F2954}"/>
                  </a:ext>
                </a:extLst>
              </p:cNvPr>
              <p:cNvSpPr>
                <a:spLocks noChangeArrowheads="1"/>
              </p:cNvSpPr>
              <p:nvPr/>
            </p:nvSpPr>
            <p:spPr bwMode="auto">
              <a:xfrm>
                <a:off x="2276" y="3943"/>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gency FB" panose="020B0503020202020204" pitchFamily="34" charset="0"/>
                  </a:rPr>
                  <a:t>F</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28" name="Rectangle 768">
                <a:extLst>
                  <a:ext uri="{FF2B5EF4-FFF2-40B4-BE49-F238E27FC236}">
                    <a16:creationId xmlns:a16="http://schemas.microsoft.com/office/drawing/2014/main" id="{A1609858-D98E-65FF-2E49-69DB5736A9A3}"/>
                  </a:ext>
                </a:extLst>
              </p:cNvPr>
              <p:cNvSpPr>
                <a:spLocks noChangeArrowheads="1"/>
              </p:cNvSpPr>
              <p:nvPr/>
            </p:nvSpPr>
            <p:spPr bwMode="auto">
              <a:xfrm>
                <a:off x="6434" y="3665"/>
                <a:ext cx="72" cy="162"/>
              </a:xfrm>
              <a:prstGeom prst="rect">
                <a:avLst/>
              </a:prstGeom>
              <a:solidFill>
                <a:srgbClr val="FFFF8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29" name="Freeform 769">
                <a:extLst>
                  <a:ext uri="{FF2B5EF4-FFF2-40B4-BE49-F238E27FC236}">
                    <a16:creationId xmlns:a16="http://schemas.microsoft.com/office/drawing/2014/main" id="{44D97381-5C9D-84DE-FEAD-E580BF06B3E7}"/>
                  </a:ext>
                </a:extLst>
              </p:cNvPr>
              <p:cNvSpPr>
                <a:spLocks noEditPoints="1"/>
              </p:cNvSpPr>
              <p:nvPr/>
            </p:nvSpPr>
            <p:spPr bwMode="auto">
              <a:xfrm>
                <a:off x="6431" y="3661"/>
                <a:ext cx="79" cy="170"/>
              </a:xfrm>
              <a:custGeom>
                <a:avLst/>
                <a:gdLst>
                  <a:gd name="T0" fmla="*/ 0 w 293"/>
                  <a:gd name="T1" fmla="*/ 120 h 626"/>
                  <a:gd name="T2" fmla="*/ 27 w 293"/>
                  <a:gd name="T3" fmla="*/ 120 h 626"/>
                  <a:gd name="T4" fmla="*/ 27 w 293"/>
                  <a:gd name="T5" fmla="*/ 40 h 626"/>
                  <a:gd name="T6" fmla="*/ 0 w 293"/>
                  <a:gd name="T7" fmla="*/ 40 h 626"/>
                  <a:gd name="T8" fmla="*/ 0 w 293"/>
                  <a:gd name="T9" fmla="*/ 280 h 626"/>
                  <a:gd name="T10" fmla="*/ 27 w 293"/>
                  <a:gd name="T11" fmla="*/ 280 h 626"/>
                  <a:gd name="T12" fmla="*/ 27 w 293"/>
                  <a:gd name="T13" fmla="*/ 200 h 626"/>
                  <a:gd name="T14" fmla="*/ 0 w 293"/>
                  <a:gd name="T15" fmla="*/ 200 h 626"/>
                  <a:gd name="T16" fmla="*/ 0 w 293"/>
                  <a:gd name="T17" fmla="*/ 440 h 626"/>
                  <a:gd name="T18" fmla="*/ 27 w 293"/>
                  <a:gd name="T19" fmla="*/ 440 h 626"/>
                  <a:gd name="T20" fmla="*/ 27 w 293"/>
                  <a:gd name="T21" fmla="*/ 360 h 626"/>
                  <a:gd name="T22" fmla="*/ 0 w 293"/>
                  <a:gd name="T23" fmla="*/ 360 h 626"/>
                  <a:gd name="T24" fmla="*/ 0 w 293"/>
                  <a:gd name="T25" fmla="*/ 600 h 626"/>
                  <a:gd name="T26" fmla="*/ 27 w 293"/>
                  <a:gd name="T27" fmla="*/ 600 h 626"/>
                  <a:gd name="T28" fmla="*/ 27 w 293"/>
                  <a:gd name="T29" fmla="*/ 520 h 626"/>
                  <a:gd name="T30" fmla="*/ 0 w 293"/>
                  <a:gd name="T31" fmla="*/ 520 h 626"/>
                  <a:gd name="T32" fmla="*/ 160 w 293"/>
                  <a:gd name="T33" fmla="*/ 626 h 626"/>
                  <a:gd name="T34" fmla="*/ 160 w 293"/>
                  <a:gd name="T35" fmla="*/ 600 h 626"/>
                  <a:gd name="T36" fmla="*/ 67 w 293"/>
                  <a:gd name="T37" fmla="*/ 613 h 626"/>
                  <a:gd name="T38" fmla="*/ 240 w 293"/>
                  <a:gd name="T39" fmla="*/ 626 h 626"/>
                  <a:gd name="T40" fmla="*/ 293 w 293"/>
                  <a:gd name="T41" fmla="*/ 613 h 626"/>
                  <a:gd name="T42" fmla="*/ 280 w 293"/>
                  <a:gd name="T43" fmla="*/ 560 h 626"/>
                  <a:gd name="T44" fmla="*/ 267 w 293"/>
                  <a:gd name="T45" fmla="*/ 613 h 626"/>
                  <a:gd name="T46" fmla="*/ 240 w 293"/>
                  <a:gd name="T47" fmla="*/ 600 h 626"/>
                  <a:gd name="T48" fmla="*/ 240 w 293"/>
                  <a:gd name="T49" fmla="*/ 626 h 626"/>
                  <a:gd name="T50" fmla="*/ 293 w 293"/>
                  <a:gd name="T51" fmla="*/ 413 h 626"/>
                  <a:gd name="T52" fmla="*/ 267 w 293"/>
                  <a:gd name="T53" fmla="*/ 413 h 626"/>
                  <a:gd name="T54" fmla="*/ 280 w 293"/>
                  <a:gd name="T55" fmla="*/ 506 h 626"/>
                  <a:gd name="T56" fmla="*/ 293 w 293"/>
                  <a:gd name="T57" fmla="*/ 333 h 626"/>
                  <a:gd name="T58" fmla="*/ 280 w 293"/>
                  <a:gd name="T59" fmla="*/ 240 h 626"/>
                  <a:gd name="T60" fmla="*/ 267 w 293"/>
                  <a:gd name="T61" fmla="*/ 333 h 626"/>
                  <a:gd name="T62" fmla="*/ 293 w 293"/>
                  <a:gd name="T63" fmla="*/ 333 h 626"/>
                  <a:gd name="T64" fmla="*/ 293 w 293"/>
                  <a:gd name="T65" fmla="*/ 93 h 626"/>
                  <a:gd name="T66" fmla="*/ 267 w 293"/>
                  <a:gd name="T67" fmla="*/ 93 h 626"/>
                  <a:gd name="T68" fmla="*/ 280 w 293"/>
                  <a:gd name="T69" fmla="*/ 186 h 626"/>
                  <a:gd name="T70" fmla="*/ 280 w 293"/>
                  <a:gd name="T71" fmla="*/ 0 h 626"/>
                  <a:gd name="T72" fmla="*/ 200 w 293"/>
                  <a:gd name="T73" fmla="*/ 0 h 626"/>
                  <a:gd name="T74" fmla="*/ 200 w 293"/>
                  <a:gd name="T75" fmla="*/ 26 h 626"/>
                  <a:gd name="T76" fmla="*/ 280 w 293"/>
                  <a:gd name="T77" fmla="*/ 26 h 626"/>
                  <a:gd name="T78" fmla="*/ 280 w 293"/>
                  <a:gd name="T79" fmla="*/ 0 h 626"/>
                  <a:gd name="T80" fmla="*/ 40 w 293"/>
                  <a:gd name="T81" fmla="*/ 0 h 626"/>
                  <a:gd name="T82" fmla="*/ 27 w 293"/>
                  <a:gd name="T83" fmla="*/ 13 h 626"/>
                  <a:gd name="T84" fmla="*/ 120 w 293"/>
                  <a:gd name="T85" fmla="*/ 26 h 626"/>
                  <a:gd name="T86" fmla="*/ 133 w 293"/>
                  <a:gd name="T87" fmla="*/ 13 h 6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93" h="626">
                    <a:moveTo>
                      <a:pt x="0" y="40"/>
                    </a:moveTo>
                    <a:lnTo>
                      <a:pt x="0" y="120"/>
                    </a:lnTo>
                    <a:cubicBezTo>
                      <a:pt x="0" y="127"/>
                      <a:pt x="6" y="133"/>
                      <a:pt x="13" y="133"/>
                    </a:cubicBezTo>
                    <a:cubicBezTo>
                      <a:pt x="21" y="133"/>
                      <a:pt x="27" y="127"/>
                      <a:pt x="27" y="120"/>
                    </a:cubicBezTo>
                    <a:lnTo>
                      <a:pt x="27" y="120"/>
                    </a:lnTo>
                    <a:lnTo>
                      <a:pt x="27" y="40"/>
                    </a:lnTo>
                    <a:cubicBezTo>
                      <a:pt x="27" y="32"/>
                      <a:pt x="21" y="26"/>
                      <a:pt x="13" y="26"/>
                    </a:cubicBezTo>
                    <a:cubicBezTo>
                      <a:pt x="6" y="26"/>
                      <a:pt x="0" y="32"/>
                      <a:pt x="0" y="40"/>
                    </a:cubicBezTo>
                    <a:close/>
                    <a:moveTo>
                      <a:pt x="0" y="200"/>
                    </a:moveTo>
                    <a:lnTo>
                      <a:pt x="0" y="280"/>
                    </a:lnTo>
                    <a:cubicBezTo>
                      <a:pt x="0" y="287"/>
                      <a:pt x="6" y="293"/>
                      <a:pt x="13" y="293"/>
                    </a:cubicBezTo>
                    <a:cubicBezTo>
                      <a:pt x="21" y="293"/>
                      <a:pt x="27" y="287"/>
                      <a:pt x="27" y="280"/>
                    </a:cubicBezTo>
                    <a:lnTo>
                      <a:pt x="27" y="280"/>
                    </a:lnTo>
                    <a:lnTo>
                      <a:pt x="27" y="200"/>
                    </a:lnTo>
                    <a:cubicBezTo>
                      <a:pt x="27" y="192"/>
                      <a:pt x="21" y="186"/>
                      <a:pt x="13" y="186"/>
                    </a:cubicBezTo>
                    <a:cubicBezTo>
                      <a:pt x="6" y="186"/>
                      <a:pt x="0" y="192"/>
                      <a:pt x="0" y="200"/>
                    </a:cubicBezTo>
                    <a:close/>
                    <a:moveTo>
                      <a:pt x="0" y="360"/>
                    </a:moveTo>
                    <a:lnTo>
                      <a:pt x="0" y="440"/>
                    </a:lnTo>
                    <a:cubicBezTo>
                      <a:pt x="0" y="447"/>
                      <a:pt x="6" y="453"/>
                      <a:pt x="13" y="453"/>
                    </a:cubicBezTo>
                    <a:cubicBezTo>
                      <a:pt x="21" y="453"/>
                      <a:pt x="27" y="447"/>
                      <a:pt x="27" y="440"/>
                    </a:cubicBezTo>
                    <a:lnTo>
                      <a:pt x="27" y="440"/>
                    </a:lnTo>
                    <a:lnTo>
                      <a:pt x="27" y="360"/>
                    </a:lnTo>
                    <a:cubicBezTo>
                      <a:pt x="27" y="352"/>
                      <a:pt x="21" y="346"/>
                      <a:pt x="13" y="346"/>
                    </a:cubicBezTo>
                    <a:cubicBezTo>
                      <a:pt x="6" y="346"/>
                      <a:pt x="0" y="352"/>
                      <a:pt x="0" y="360"/>
                    </a:cubicBezTo>
                    <a:close/>
                    <a:moveTo>
                      <a:pt x="0" y="520"/>
                    </a:moveTo>
                    <a:lnTo>
                      <a:pt x="0" y="600"/>
                    </a:lnTo>
                    <a:cubicBezTo>
                      <a:pt x="0" y="607"/>
                      <a:pt x="6" y="613"/>
                      <a:pt x="13" y="613"/>
                    </a:cubicBezTo>
                    <a:cubicBezTo>
                      <a:pt x="21" y="613"/>
                      <a:pt x="27" y="607"/>
                      <a:pt x="27" y="600"/>
                    </a:cubicBezTo>
                    <a:lnTo>
                      <a:pt x="27" y="600"/>
                    </a:lnTo>
                    <a:lnTo>
                      <a:pt x="27" y="520"/>
                    </a:lnTo>
                    <a:cubicBezTo>
                      <a:pt x="27" y="512"/>
                      <a:pt x="21" y="506"/>
                      <a:pt x="13" y="506"/>
                    </a:cubicBezTo>
                    <a:cubicBezTo>
                      <a:pt x="6" y="506"/>
                      <a:pt x="0" y="512"/>
                      <a:pt x="0" y="520"/>
                    </a:cubicBezTo>
                    <a:close/>
                    <a:moveTo>
                      <a:pt x="80" y="626"/>
                    </a:moveTo>
                    <a:lnTo>
                      <a:pt x="160" y="626"/>
                    </a:lnTo>
                    <a:cubicBezTo>
                      <a:pt x="167" y="626"/>
                      <a:pt x="173" y="620"/>
                      <a:pt x="173" y="613"/>
                    </a:cubicBezTo>
                    <a:cubicBezTo>
                      <a:pt x="173" y="606"/>
                      <a:pt x="167" y="600"/>
                      <a:pt x="160" y="600"/>
                    </a:cubicBezTo>
                    <a:lnTo>
                      <a:pt x="80" y="600"/>
                    </a:lnTo>
                    <a:cubicBezTo>
                      <a:pt x="73" y="600"/>
                      <a:pt x="67" y="606"/>
                      <a:pt x="67" y="613"/>
                    </a:cubicBezTo>
                    <a:cubicBezTo>
                      <a:pt x="67" y="620"/>
                      <a:pt x="73" y="626"/>
                      <a:pt x="80" y="626"/>
                    </a:cubicBezTo>
                    <a:close/>
                    <a:moveTo>
                      <a:pt x="240" y="626"/>
                    </a:moveTo>
                    <a:lnTo>
                      <a:pt x="280" y="626"/>
                    </a:lnTo>
                    <a:cubicBezTo>
                      <a:pt x="287" y="626"/>
                      <a:pt x="293" y="620"/>
                      <a:pt x="293" y="613"/>
                    </a:cubicBezTo>
                    <a:lnTo>
                      <a:pt x="293" y="573"/>
                    </a:lnTo>
                    <a:cubicBezTo>
                      <a:pt x="293" y="566"/>
                      <a:pt x="287" y="560"/>
                      <a:pt x="280" y="560"/>
                    </a:cubicBezTo>
                    <a:cubicBezTo>
                      <a:pt x="273" y="560"/>
                      <a:pt x="267" y="566"/>
                      <a:pt x="267" y="573"/>
                    </a:cubicBezTo>
                    <a:lnTo>
                      <a:pt x="267" y="613"/>
                    </a:lnTo>
                    <a:lnTo>
                      <a:pt x="280" y="600"/>
                    </a:lnTo>
                    <a:lnTo>
                      <a:pt x="240" y="600"/>
                    </a:lnTo>
                    <a:cubicBezTo>
                      <a:pt x="233" y="600"/>
                      <a:pt x="227" y="606"/>
                      <a:pt x="227" y="613"/>
                    </a:cubicBezTo>
                    <a:cubicBezTo>
                      <a:pt x="227" y="620"/>
                      <a:pt x="233" y="626"/>
                      <a:pt x="240" y="626"/>
                    </a:cubicBezTo>
                    <a:close/>
                    <a:moveTo>
                      <a:pt x="293" y="493"/>
                    </a:moveTo>
                    <a:lnTo>
                      <a:pt x="293" y="413"/>
                    </a:lnTo>
                    <a:cubicBezTo>
                      <a:pt x="293" y="406"/>
                      <a:pt x="287" y="400"/>
                      <a:pt x="280" y="400"/>
                    </a:cubicBezTo>
                    <a:cubicBezTo>
                      <a:pt x="273" y="400"/>
                      <a:pt x="267" y="406"/>
                      <a:pt x="267" y="413"/>
                    </a:cubicBezTo>
                    <a:lnTo>
                      <a:pt x="267" y="493"/>
                    </a:lnTo>
                    <a:cubicBezTo>
                      <a:pt x="267" y="500"/>
                      <a:pt x="273" y="506"/>
                      <a:pt x="280" y="506"/>
                    </a:cubicBezTo>
                    <a:cubicBezTo>
                      <a:pt x="287" y="506"/>
                      <a:pt x="293" y="500"/>
                      <a:pt x="293" y="493"/>
                    </a:cubicBezTo>
                    <a:close/>
                    <a:moveTo>
                      <a:pt x="293" y="333"/>
                    </a:moveTo>
                    <a:lnTo>
                      <a:pt x="293" y="253"/>
                    </a:lnTo>
                    <a:cubicBezTo>
                      <a:pt x="293" y="246"/>
                      <a:pt x="287" y="240"/>
                      <a:pt x="280" y="240"/>
                    </a:cubicBezTo>
                    <a:cubicBezTo>
                      <a:pt x="273" y="240"/>
                      <a:pt x="267" y="246"/>
                      <a:pt x="267" y="253"/>
                    </a:cubicBezTo>
                    <a:lnTo>
                      <a:pt x="267" y="333"/>
                    </a:lnTo>
                    <a:cubicBezTo>
                      <a:pt x="267" y="340"/>
                      <a:pt x="273" y="346"/>
                      <a:pt x="280" y="346"/>
                    </a:cubicBezTo>
                    <a:cubicBezTo>
                      <a:pt x="287" y="346"/>
                      <a:pt x="293" y="340"/>
                      <a:pt x="293" y="333"/>
                    </a:cubicBezTo>
                    <a:close/>
                    <a:moveTo>
                      <a:pt x="293" y="173"/>
                    </a:moveTo>
                    <a:lnTo>
                      <a:pt x="293" y="93"/>
                    </a:lnTo>
                    <a:cubicBezTo>
                      <a:pt x="293" y="86"/>
                      <a:pt x="287" y="80"/>
                      <a:pt x="280" y="80"/>
                    </a:cubicBezTo>
                    <a:cubicBezTo>
                      <a:pt x="273" y="80"/>
                      <a:pt x="267" y="86"/>
                      <a:pt x="267" y="93"/>
                    </a:cubicBezTo>
                    <a:lnTo>
                      <a:pt x="267" y="173"/>
                    </a:lnTo>
                    <a:cubicBezTo>
                      <a:pt x="267" y="180"/>
                      <a:pt x="273" y="186"/>
                      <a:pt x="280" y="186"/>
                    </a:cubicBezTo>
                    <a:cubicBezTo>
                      <a:pt x="287" y="186"/>
                      <a:pt x="293" y="180"/>
                      <a:pt x="293" y="173"/>
                    </a:cubicBezTo>
                    <a:close/>
                    <a:moveTo>
                      <a:pt x="280" y="0"/>
                    </a:moveTo>
                    <a:lnTo>
                      <a:pt x="200" y="0"/>
                    </a:lnTo>
                    <a:lnTo>
                      <a:pt x="200" y="0"/>
                    </a:lnTo>
                    <a:cubicBezTo>
                      <a:pt x="193" y="0"/>
                      <a:pt x="187" y="6"/>
                      <a:pt x="187" y="13"/>
                    </a:cubicBezTo>
                    <a:cubicBezTo>
                      <a:pt x="187" y="20"/>
                      <a:pt x="193" y="26"/>
                      <a:pt x="200" y="26"/>
                    </a:cubicBezTo>
                    <a:lnTo>
                      <a:pt x="280" y="26"/>
                    </a:lnTo>
                    <a:lnTo>
                      <a:pt x="280" y="26"/>
                    </a:lnTo>
                    <a:cubicBezTo>
                      <a:pt x="287" y="26"/>
                      <a:pt x="293" y="20"/>
                      <a:pt x="293" y="13"/>
                    </a:cubicBezTo>
                    <a:cubicBezTo>
                      <a:pt x="293" y="6"/>
                      <a:pt x="287" y="0"/>
                      <a:pt x="280" y="0"/>
                    </a:cubicBezTo>
                    <a:close/>
                    <a:moveTo>
                      <a:pt x="120" y="0"/>
                    </a:moveTo>
                    <a:lnTo>
                      <a:pt x="40" y="0"/>
                    </a:lnTo>
                    <a:lnTo>
                      <a:pt x="40" y="0"/>
                    </a:lnTo>
                    <a:cubicBezTo>
                      <a:pt x="33" y="0"/>
                      <a:pt x="27" y="6"/>
                      <a:pt x="27" y="13"/>
                    </a:cubicBezTo>
                    <a:cubicBezTo>
                      <a:pt x="27" y="20"/>
                      <a:pt x="33" y="26"/>
                      <a:pt x="40" y="26"/>
                    </a:cubicBezTo>
                    <a:lnTo>
                      <a:pt x="120" y="26"/>
                    </a:lnTo>
                    <a:lnTo>
                      <a:pt x="120" y="26"/>
                    </a:lnTo>
                    <a:cubicBezTo>
                      <a:pt x="127" y="26"/>
                      <a:pt x="133" y="20"/>
                      <a:pt x="133" y="13"/>
                    </a:cubicBezTo>
                    <a:cubicBezTo>
                      <a:pt x="133" y="6"/>
                      <a:pt x="127" y="0"/>
                      <a:pt x="120" y="0"/>
                    </a:cubicBezTo>
                    <a:close/>
                  </a:path>
                </a:pathLst>
              </a:custGeom>
              <a:solidFill>
                <a:srgbClr val="BEBC16"/>
              </a:solidFill>
              <a:ln w="0" cap="flat">
                <a:solidFill>
                  <a:srgbClr val="BEBC16"/>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730" name="Rectangle 770">
                <a:extLst>
                  <a:ext uri="{FF2B5EF4-FFF2-40B4-BE49-F238E27FC236}">
                    <a16:creationId xmlns:a16="http://schemas.microsoft.com/office/drawing/2014/main" id="{25146370-7B82-DB24-1668-C2876436E32F}"/>
                  </a:ext>
                </a:extLst>
              </p:cNvPr>
              <p:cNvSpPr>
                <a:spLocks noChangeArrowheads="1"/>
              </p:cNvSpPr>
              <p:nvPr/>
            </p:nvSpPr>
            <p:spPr bwMode="auto">
              <a:xfrm>
                <a:off x="6459" y="3696"/>
                <a:ext cx="45"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gency FB" panose="020B0503020202020204" pitchFamily="34" charset="0"/>
                  </a:rPr>
                  <a:t>RI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31" name="Rectangle 771">
                <a:extLst>
                  <a:ext uri="{FF2B5EF4-FFF2-40B4-BE49-F238E27FC236}">
                    <a16:creationId xmlns:a16="http://schemas.microsoft.com/office/drawing/2014/main" id="{0698025A-EB19-A9FC-62CB-149A3FBADE51}"/>
                  </a:ext>
                </a:extLst>
              </p:cNvPr>
              <p:cNvSpPr>
                <a:spLocks noChangeArrowheads="1"/>
              </p:cNvSpPr>
              <p:nvPr/>
            </p:nvSpPr>
            <p:spPr bwMode="auto">
              <a:xfrm>
                <a:off x="6465" y="3744"/>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gency FB" panose="020B0503020202020204" pitchFamily="34" charset="0"/>
                  </a:rPr>
                  <a:t>F</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32" name="Rectangle 772">
                <a:extLst>
                  <a:ext uri="{FF2B5EF4-FFF2-40B4-BE49-F238E27FC236}">
                    <a16:creationId xmlns:a16="http://schemas.microsoft.com/office/drawing/2014/main" id="{662E8E6D-D5FD-7AA4-C487-E139F5EB366F}"/>
                  </a:ext>
                </a:extLst>
              </p:cNvPr>
              <p:cNvSpPr>
                <a:spLocks noChangeArrowheads="1"/>
              </p:cNvSpPr>
              <p:nvPr/>
            </p:nvSpPr>
            <p:spPr bwMode="auto">
              <a:xfrm>
                <a:off x="6525" y="3827"/>
                <a:ext cx="72" cy="163"/>
              </a:xfrm>
              <a:prstGeom prst="rect">
                <a:avLst/>
              </a:prstGeom>
              <a:solidFill>
                <a:srgbClr val="FFFF8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33" name="Freeform 773">
                <a:extLst>
                  <a:ext uri="{FF2B5EF4-FFF2-40B4-BE49-F238E27FC236}">
                    <a16:creationId xmlns:a16="http://schemas.microsoft.com/office/drawing/2014/main" id="{1D2312D5-5336-99B5-FEF3-6D19A254A4B4}"/>
                  </a:ext>
                </a:extLst>
              </p:cNvPr>
              <p:cNvSpPr>
                <a:spLocks noEditPoints="1"/>
              </p:cNvSpPr>
              <p:nvPr/>
            </p:nvSpPr>
            <p:spPr bwMode="auto">
              <a:xfrm>
                <a:off x="6521" y="3824"/>
                <a:ext cx="79" cy="169"/>
              </a:xfrm>
              <a:custGeom>
                <a:avLst/>
                <a:gdLst>
                  <a:gd name="T0" fmla="*/ 0 w 294"/>
                  <a:gd name="T1" fmla="*/ 120 h 626"/>
                  <a:gd name="T2" fmla="*/ 27 w 294"/>
                  <a:gd name="T3" fmla="*/ 120 h 626"/>
                  <a:gd name="T4" fmla="*/ 27 w 294"/>
                  <a:gd name="T5" fmla="*/ 40 h 626"/>
                  <a:gd name="T6" fmla="*/ 0 w 294"/>
                  <a:gd name="T7" fmla="*/ 40 h 626"/>
                  <a:gd name="T8" fmla="*/ 0 w 294"/>
                  <a:gd name="T9" fmla="*/ 280 h 626"/>
                  <a:gd name="T10" fmla="*/ 27 w 294"/>
                  <a:gd name="T11" fmla="*/ 280 h 626"/>
                  <a:gd name="T12" fmla="*/ 27 w 294"/>
                  <a:gd name="T13" fmla="*/ 200 h 626"/>
                  <a:gd name="T14" fmla="*/ 0 w 294"/>
                  <a:gd name="T15" fmla="*/ 200 h 626"/>
                  <a:gd name="T16" fmla="*/ 0 w 294"/>
                  <a:gd name="T17" fmla="*/ 440 h 626"/>
                  <a:gd name="T18" fmla="*/ 27 w 294"/>
                  <a:gd name="T19" fmla="*/ 440 h 626"/>
                  <a:gd name="T20" fmla="*/ 27 w 294"/>
                  <a:gd name="T21" fmla="*/ 360 h 626"/>
                  <a:gd name="T22" fmla="*/ 0 w 294"/>
                  <a:gd name="T23" fmla="*/ 360 h 626"/>
                  <a:gd name="T24" fmla="*/ 0 w 294"/>
                  <a:gd name="T25" fmla="*/ 600 h 626"/>
                  <a:gd name="T26" fmla="*/ 27 w 294"/>
                  <a:gd name="T27" fmla="*/ 600 h 626"/>
                  <a:gd name="T28" fmla="*/ 27 w 294"/>
                  <a:gd name="T29" fmla="*/ 520 h 626"/>
                  <a:gd name="T30" fmla="*/ 0 w 294"/>
                  <a:gd name="T31" fmla="*/ 520 h 626"/>
                  <a:gd name="T32" fmla="*/ 160 w 294"/>
                  <a:gd name="T33" fmla="*/ 626 h 626"/>
                  <a:gd name="T34" fmla="*/ 160 w 294"/>
                  <a:gd name="T35" fmla="*/ 600 h 626"/>
                  <a:gd name="T36" fmla="*/ 67 w 294"/>
                  <a:gd name="T37" fmla="*/ 613 h 626"/>
                  <a:gd name="T38" fmla="*/ 240 w 294"/>
                  <a:gd name="T39" fmla="*/ 626 h 626"/>
                  <a:gd name="T40" fmla="*/ 294 w 294"/>
                  <a:gd name="T41" fmla="*/ 613 h 626"/>
                  <a:gd name="T42" fmla="*/ 280 w 294"/>
                  <a:gd name="T43" fmla="*/ 560 h 626"/>
                  <a:gd name="T44" fmla="*/ 267 w 294"/>
                  <a:gd name="T45" fmla="*/ 613 h 626"/>
                  <a:gd name="T46" fmla="*/ 240 w 294"/>
                  <a:gd name="T47" fmla="*/ 600 h 626"/>
                  <a:gd name="T48" fmla="*/ 240 w 294"/>
                  <a:gd name="T49" fmla="*/ 626 h 626"/>
                  <a:gd name="T50" fmla="*/ 294 w 294"/>
                  <a:gd name="T51" fmla="*/ 413 h 626"/>
                  <a:gd name="T52" fmla="*/ 267 w 294"/>
                  <a:gd name="T53" fmla="*/ 413 h 626"/>
                  <a:gd name="T54" fmla="*/ 280 w 294"/>
                  <a:gd name="T55" fmla="*/ 506 h 626"/>
                  <a:gd name="T56" fmla="*/ 294 w 294"/>
                  <a:gd name="T57" fmla="*/ 333 h 626"/>
                  <a:gd name="T58" fmla="*/ 280 w 294"/>
                  <a:gd name="T59" fmla="*/ 240 h 626"/>
                  <a:gd name="T60" fmla="*/ 267 w 294"/>
                  <a:gd name="T61" fmla="*/ 333 h 626"/>
                  <a:gd name="T62" fmla="*/ 294 w 294"/>
                  <a:gd name="T63" fmla="*/ 333 h 626"/>
                  <a:gd name="T64" fmla="*/ 294 w 294"/>
                  <a:gd name="T65" fmla="*/ 93 h 626"/>
                  <a:gd name="T66" fmla="*/ 267 w 294"/>
                  <a:gd name="T67" fmla="*/ 93 h 626"/>
                  <a:gd name="T68" fmla="*/ 280 w 294"/>
                  <a:gd name="T69" fmla="*/ 186 h 626"/>
                  <a:gd name="T70" fmla="*/ 280 w 294"/>
                  <a:gd name="T71" fmla="*/ 0 h 626"/>
                  <a:gd name="T72" fmla="*/ 200 w 294"/>
                  <a:gd name="T73" fmla="*/ 0 h 626"/>
                  <a:gd name="T74" fmla="*/ 200 w 294"/>
                  <a:gd name="T75" fmla="*/ 26 h 626"/>
                  <a:gd name="T76" fmla="*/ 280 w 294"/>
                  <a:gd name="T77" fmla="*/ 26 h 626"/>
                  <a:gd name="T78" fmla="*/ 280 w 294"/>
                  <a:gd name="T79" fmla="*/ 0 h 626"/>
                  <a:gd name="T80" fmla="*/ 40 w 294"/>
                  <a:gd name="T81" fmla="*/ 0 h 626"/>
                  <a:gd name="T82" fmla="*/ 27 w 294"/>
                  <a:gd name="T83" fmla="*/ 13 h 626"/>
                  <a:gd name="T84" fmla="*/ 120 w 294"/>
                  <a:gd name="T85" fmla="*/ 26 h 626"/>
                  <a:gd name="T86" fmla="*/ 134 w 294"/>
                  <a:gd name="T87" fmla="*/ 13 h 6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94" h="626">
                    <a:moveTo>
                      <a:pt x="0" y="40"/>
                    </a:moveTo>
                    <a:lnTo>
                      <a:pt x="0" y="120"/>
                    </a:lnTo>
                    <a:cubicBezTo>
                      <a:pt x="0" y="127"/>
                      <a:pt x="6" y="133"/>
                      <a:pt x="14" y="133"/>
                    </a:cubicBezTo>
                    <a:cubicBezTo>
                      <a:pt x="21" y="133"/>
                      <a:pt x="27" y="127"/>
                      <a:pt x="27" y="120"/>
                    </a:cubicBezTo>
                    <a:lnTo>
                      <a:pt x="27" y="120"/>
                    </a:lnTo>
                    <a:lnTo>
                      <a:pt x="27" y="40"/>
                    </a:lnTo>
                    <a:cubicBezTo>
                      <a:pt x="27" y="32"/>
                      <a:pt x="21" y="26"/>
                      <a:pt x="14" y="26"/>
                    </a:cubicBezTo>
                    <a:cubicBezTo>
                      <a:pt x="6" y="26"/>
                      <a:pt x="0" y="32"/>
                      <a:pt x="0" y="40"/>
                    </a:cubicBezTo>
                    <a:close/>
                    <a:moveTo>
                      <a:pt x="0" y="200"/>
                    </a:moveTo>
                    <a:lnTo>
                      <a:pt x="0" y="280"/>
                    </a:lnTo>
                    <a:cubicBezTo>
                      <a:pt x="0" y="287"/>
                      <a:pt x="6" y="293"/>
                      <a:pt x="14" y="293"/>
                    </a:cubicBezTo>
                    <a:cubicBezTo>
                      <a:pt x="21" y="293"/>
                      <a:pt x="27" y="287"/>
                      <a:pt x="27" y="280"/>
                    </a:cubicBezTo>
                    <a:lnTo>
                      <a:pt x="27" y="280"/>
                    </a:lnTo>
                    <a:lnTo>
                      <a:pt x="27" y="200"/>
                    </a:lnTo>
                    <a:cubicBezTo>
                      <a:pt x="27" y="192"/>
                      <a:pt x="21" y="186"/>
                      <a:pt x="14" y="186"/>
                    </a:cubicBezTo>
                    <a:cubicBezTo>
                      <a:pt x="6" y="186"/>
                      <a:pt x="0" y="192"/>
                      <a:pt x="0" y="200"/>
                    </a:cubicBezTo>
                    <a:close/>
                    <a:moveTo>
                      <a:pt x="0" y="360"/>
                    </a:moveTo>
                    <a:lnTo>
                      <a:pt x="0" y="440"/>
                    </a:lnTo>
                    <a:cubicBezTo>
                      <a:pt x="0" y="447"/>
                      <a:pt x="6" y="453"/>
                      <a:pt x="14" y="453"/>
                    </a:cubicBezTo>
                    <a:cubicBezTo>
                      <a:pt x="21" y="453"/>
                      <a:pt x="27" y="447"/>
                      <a:pt x="27" y="440"/>
                    </a:cubicBezTo>
                    <a:lnTo>
                      <a:pt x="27" y="440"/>
                    </a:lnTo>
                    <a:lnTo>
                      <a:pt x="27" y="360"/>
                    </a:lnTo>
                    <a:cubicBezTo>
                      <a:pt x="27" y="352"/>
                      <a:pt x="21" y="346"/>
                      <a:pt x="14" y="346"/>
                    </a:cubicBezTo>
                    <a:cubicBezTo>
                      <a:pt x="6" y="346"/>
                      <a:pt x="0" y="352"/>
                      <a:pt x="0" y="360"/>
                    </a:cubicBezTo>
                    <a:close/>
                    <a:moveTo>
                      <a:pt x="0" y="520"/>
                    </a:moveTo>
                    <a:lnTo>
                      <a:pt x="0" y="600"/>
                    </a:lnTo>
                    <a:cubicBezTo>
                      <a:pt x="0" y="607"/>
                      <a:pt x="6" y="613"/>
                      <a:pt x="14" y="613"/>
                    </a:cubicBezTo>
                    <a:cubicBezTo>
                      <a:pt x="21" y="613"/>
                      <a:pt x="27" y="607"/>
                      <a:pt x="27" y="600"/>
                    </a:cubicBezTo>
                    <a:lnTo>
                      <a:pt x="27" y="600"/>
                    </a:lnTo>
                    <a:lnTo>
                      <a:pt x="27" y="520"/>
                    </a:lnTo>
                    <a:cubicBezTo>
                      <a:pt x="27" y="512"/>
                      <a:pt x="21" y="506"/>
                      <a:pt x="14" y="506"/>
                    </a:cubicBezTo>
                    <a:cubicBezTo>
                      <a:pt x="6" y="506"/>
                      <a:pt x="0" y="512"/>
                      <a:pt x="0" y="520"/>
                    </a:cubicBezTo>
                    <a:close/>
                    <a:moveTo>
                      <a:pt x="80" y="626"/>
                    </a:moveTo>
                    <a:lnTo>
                      <a:pt x="160" y="626"/>
                    </a:lnTo>
                    <a:cubicBezTo>
                      <a:pt x="168" y="626"/>
                      <a:pt x="174" y="620"/>
                      <a:pt x="174" y="613"/>
                    </a:cubicBezTo>
                    <a:cubicBezTo>
                      <a:pt x="174" y="606"/>
                      <a:pt x="168" y="600"/>
                      <a:pt x="160" y="600"/>
                    </a:cubicBezTo>
                    <a:lnTo>
                      <a:pt x="80" y="600"/>
                    </a:lnTo>
                    <a:cubicBezTo>
                      <a:pt x="73" y="600"/>
                      <a:pt x="67" y="606"/>
                      <a:pt x="67" y="613"/>
                    </a:cubicBezTo>
                    <a:cubicBezTo>
                      <a:pt x="67" y="620"/>
                      <a:pt x="73" y="626"/>
                      <a:pt x="80" y="626"/>
                    </a:cubicBezTo>
                    <a:close/>
                    <a:moveTo>
                      <a:pt x="240" y="626"/>
                    </a:moveTo>
                    <a:lnTo>
                      <a:pt x="280" y="626"/>
                    </a:lnTo>
                    <a:cubicBezTo>
                      <a:pt x="288" y="626"/>
                      <a:pt x="294" y="620"/>
                      <a:pt x="294" y="613"/>
                    </a:cubicBezTo>
                    <a:lnTo>
                      <a:pt x="294" y="573"/>
                    </a:lnTo>
                    <a:cubicBezTo>
                      <a:pt x="294" y="566"/>
                      <a:pt x="288" y="560"/>
                      <a:pt x="280" y="560"/>
                    </a:cubicBezTo>
                    <a:cubicBezTo>
                      <a:pt x="273" y="560"/>
                      <a:pt x="267" y="566"/>
                      <a:pt x="267" y="573"/>
                    </a:cubicBezTo>
                    <a:lnTo>
                      <a:pt x="267" y="613"/>
                    </a:lnTo>
                    <a:lnTo>
                      <a:pt x="280" y="600"/>
                    </a:lnTo>
                    <a:lnTo>
                      <a:pt x="240" y="600"/>
                    </a:lnTo>
                    <a:cubicBezTo>
                      <a:pt x="233" y="600"/>
                      <a:pt x="227" y="606"/>
                      <a:pt x="227" y="613"/>
                    </a:cubicBezTo>
                    <a:cubicBezTo>
                      <a:pt x="227" y="620"/>
                      <a:pt x="233" y="626"/>
                      <a:pt x="240" y="626"/>
                    </a:cubicBezTo>
                    <a:close/>
                    <a:moveTo>
                      <a:pt x="294" y="493"/>
                    </a:moveTo>
                    <a:lnTo>
                      <a:pt x="294" y="413"/>
                    </a:lnTo>
                    <a:cubicBezTo>
                      <a:pt x="294" y="406"/>
                      <a:pt x="288" y="400"/>
                      <a:pt x="280" y="400"/>
                    </a:cubicBezTo>
                    <a:cubicBezTo>
                      <a:pt x="273" y="400"/>
                      <a:pt x="267" y="406"/>
                      <a:pt x="267" y="413"/>
                    </a:cubicBezTo>
                    <a:lnTo>
                      <a:pt x="267" y="493"/>
                    </a:lnTo>
                    <a:cubicBezTo>
                      <a:pt x="267" y="500"/>
                      <a:pt x="273" y="506"/>
                      <a:pt x="280" y="506"/>
                    </a:cubicBezTo>
                    <a:cubicBezTo>
                      <a:pt x="288" y="506"/>
                      <a:pt x="294" y="500"/>
                      <a:pt x="294" y="493"/>
                    </a:cubicBezTo>
                    <a:close/>
                    <a:moveTo>
                      <a:pt x="294" y="333"/>
                    </a:moveTo>
                    <a:lnTo>
                      <a:pt x="294" y="253"/>
                    </a:lnTo>
                    <a:cubicBezTo>
                      <a:pt x="294" y="246"/>
                      <a:pt x="288" y="240"/>
                      <a:pt x="280" y="240"/>
                    </a:cubicBezTo>
                    <a:cubicBezTo>
                      <a:pt x="273" y="240"/>
                      <a:pt x="267" y="246"/>
                      <a:pt x="267" y="253"/>
                    </a:cubicBezTo>
                    <a:lnTo>
                      <a:pt x="267" y="333"/>
                    </a:lnTo>
                    <a:cubicBezTo>
                      <a:pt x="267" y="340"/>
                      <a:pt x="273" y="346"/>
                      <a:pt x="280" y="346"/>
                    </a:cubicBezTo>
                    <a:cubicBezTo>
                      <a:pt x="288" y="346"/>
                      <a:pt x="294" y="340"/>
                      <a:pt x="294" y="333"/>
                    </a:cubicBezTo>
                    <a:close/>
                    <a:moveTo>
                      <a:pt x="294" y="173"/>
                    </a:moveTo>
                    <a:lnTo>
                      <a:pt x="294" y="93"/>
                    </a:lnTo>
                    <a:cubicBezTo>
                      <a:pt x="294" y="86"/>
                      <a:pt x="288" y="80"/>
                      <a:pt x="280" y="80"/>
                    </a:cubicBezTo>
                    <a:cubicBezTo>
                      <a:pt x="273" y="80"/>
                      <a:pt x="267" y="86"/>
                      <a:pt x="267" y="93"/>
                    </a:cubicBezTo>
                    <a:lnTo>
                      <a:pt x="267" y="173"/>
                    </a:lnTo>
                    <a:cubicBezTo>
                      <a:pt x="267" y="180"/>
                      <a:pt x="273" y="186"/>
                      <a:pt x="280" y="186"/>
                    </a:cubicBezTo>
                    <a:cubicBezTo>
                      <a:pt x="288" y="186"/>
                      <a:pt x="294" y="180"/>
                      <a:pt x="294" y="173"/>
                    </a:cubicBezTo>
                    <a:close/>
                    <a:moveTo>
                      <a:pt x="280" y="0"/>
                    </a:moveTo>
                    <a:lnTo>
                      <a:pt x="200" y="0"/>
                    </a:lnTo>
                    <a:lnTo>
                      <a:pt x="200" y="0"/>
                    </a:lnTo>
                    <a:cubicBezTo>
                      <a:pt x="193" y="0"/>
                      <a:pt x="187" y="6"/>
                      <a:pt x="187" y="13"/>
                    </a:cubicBezTo>
                    <a:cubicBezTo>
                      <a:pt x="187" y="20"/>
                      <a:pt x="193" y="26"/>
                      <a:pt x="200" y="26"/>
                    </a:cubicBezTo>
                    <a:lnTo>
                      <a:pt x="280" y="26"/>
                    </a:lnTo>
                    <a:lnTo>
                      <a:pt x="280" y="26"/>
                    </a:lnTo>
                    <a:cubicBezTo>
                      <a:pt x="288" y="26"/>
                      <a:pt x="294" y="20"/>
                      <a:pt x="294" y="13"/>
                    </a:cubicBezTo>
                    <a:cubicBezTo>
                      <a:pt x="294" y="6"/>
                      <a:pt x="288" y="0"/>
                      <a:pt x="280" y="0"/>
                    </a:cubicBezTo>
                    <a:close/>
                    <a:moveTo>
                      <a:pt x="120" y="0"/>
                    </a:moveTo>
                    <a:lnTo>
                      <a:pt x="40" y="0"/>
                    </a:lnTo>
                    <a:lnTo>
                      <a:pt x="40" y="0"/>
                    </a:lnTo>
                    <a:cubicBezTo>
                      <a:pt x="33" y="0"/>
                      <a:pt x="27" y="6"/>
                      <a:pt x="27" y="13"/>
                    </a:cubicBezTo>
                    <a:cubicBezTo>
                      <a:pt x="27" y="20"/>
                      <a:pt x="33" y="26"/>
                      <a:pt x="40" y="26"/>
                    </a:cubicBezTo>
                    <a:lnTo>
                      <a:pt x="120" y="26"/>
                    </a:lnTo>
                    <a:lnTo>
                      <a:pt x="120" y="26"/>
                    </a:lnTo>
                    <a:cubicBezTo>
                      <a:pt x="128" y="26"/>
                      <a:pt x="134" y="20"/>
                      <a:pt x="134" y="13"/>
                    </a:cubicBezTo>
                    <a:cubicBezTo>
                      <a:pt x="134" y="6"/>
                      <a:pt x="128" y="0"/>
                      <a:pt x="120" y="0"/>
                    </a:cubicBezTo>
                    <a:close/>
                  </a:path>
                </a:pathLst>
              </a:custGeom>
              <a:solidFill>
                <a:srgbClr val="BEBC16"/>
              </a:solidFill>
              <a:ln w="0" cap="flat">
                <a:solidFill>
                  <a:srgbClr val="BEBC16"/>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734" name="Rectangle 774">
                <a:extLst>
                  <a:ext uri="{FF2B5EF4-FFF2-40B4-BE49-F238E27FC236}">
                    <a16:creationId xmlns:a16="http://schemas.microsoft.com/office/drawing/2014/main" id="{46C930B1-07A8-A0A2-5C5E-9E7E464AD856}"/>
                  </a:ext>
                </a:extLst>
              </p:cNvPr>
              <p:cNvSpPr>
                <a:spLocks noChangeArrowheads="1"/>
              </p:cNvSpPr>
              <p:nvPr/>
            </p:nvSpPr>
            <p:spPr bwMode="auto">
              <a:xfrm>
                <a:off x="6545" y="3859"/>
                <a:ext cx="52"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gency FB" panose="020B0503020202020204" pitchFamily="34" charset="0"/>
                  </a:rPr>
                  <a:t>R I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35" name="Rectangle 775">
                <a:extLst>
                  <a:ext uri="{FF2B5EF4-FFF2-40B4-BE49-F238E27FC236}">
                    <a16:creationId xmlns:a16="http://schemas.microsoft.com/office/drawing/2014/main" id="{4C42D1E5-5713-02E4-33AC-3CCD8A72A71C}"/>
                  </a:ext>
                </a:extLst>
              </p:cNvPr>
              <p:cNvSpPr>
                <a:spLocks noChangeArrowheads="1"/>
              </p:cNvSpPr>
              <p:nvPr/>
            </p:nvSpPr>
            <p:spPr bwMode="auto">
              <a:xfrm>
                <a:off x="6555" y="3906"/>
                <a:ext cx="26" cy="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gency FB" panose="020B0503020202020204" pitchFamily="34" charset="0"/>
                  </a:rPr>
                  <a:t>F</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36" name="Rectangle 776">
                <a:extLst>
                  <a:ext uri="{FF2B5EF4-FFF2-40B4-BE49-F238E27FC236}">
                    <a16:creationId xmlns:a16="http://schemas.microsoft.com/office/drawing/2014/main" id="{50B5A64E-4E98-9A43-B531-62EC9533F178}"/>
                  </a:ext>
                </a:extLst>
              </p:cNvPr>
              <p:cNvSpPr>
                <a:spLocks noChangeArrowheads="1"/>
              </p:cNvSpPr>
              <p:nvPr/>
            </p:nvSpPr>
            <p:spPr bwMode="auto">
              <a:xfrm>
                <a:off x="4268" y="3701"/>
                <a:ext cx="72" cy="163"/>
              </a:xfrm>
              <a:prstGeom prst="rect">
                <a:avLst/>
              </a:prstGeom>
              <a:solidFill>
                <a:srgbClr val="FFFF8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37" name="Freeform 777">
                <a:extLst>
                  <a:ext uri="{FF2B5EF4-FFF2-40B4-BE49-F238E27FC236}">
                    <a16:creationId xmlns:a16="http://schemas.microsoft.com/office/drawing/2014/main" id="{B9819749-F949-635D-5EAF-58D3E5EC5DDC}"/>
                  </a:ext>
                </a:extLst>
              </p:cNvPr>
              <p:cNvSpPr>
                <a:spLocks noEditPoints="1"/>
              </p:cNvSpPr>
              <p:nvPr/>
            </p:nvSpPr>
            <p:spPr bwMode="auto">
              <a:xfrm>
                <a:off x="4264" y="3697"/>
                <a:ext cx="80" cy="170"/>
              </a:xfrm>
              <a:custGeom>
                <a:avLst/>
                <a:gdLst>
                  <a:gd name="T0" fmla="*/ 0 w 586"/>
                  <a:gd name="T1" fmla="*/ 240 h 1253"/>
                  <a:gd name="T2" fmla="*/ 53 w 586"/>
                  <a:gd name="T3" fmla="*/ 240 h 1253"/>
                  <a:gd name="T4" fmla="*/ 53 w 586"/>
                  <a:gd name="T5" fmla="*/ 80 h 1253"/>
                  <a:gd name="T6" fmla="*/ 0 w 586"/>
                  <a:gd name="T7" fmla="*/ 80 h 1253"/>
                  <a:gd name="T8" fmla="*/ 0 w 586"/>
                  <a:gd name="T9" fmla="*/ 560 h 1253"/>
                  <a:gd name="T10" fmla="*/ 53 w 586"/>
                  <a:gd name="T11" fmla="*/ 560 h 1253"/>
                  <a:gd name="T12" fmla="*/ 53 w 586"/>
                  <a:gd name="T13" fmla="*/ 400 h 1253"/>
                  <a:gd name="T14" fmla="*/ 0 w 586"/>
                  <a:gd name="T15" fmla="*/ 400 h 1253"/>
                  <a:gd name="T16" fmla="*/ 0 w 586"/>
                  <a:gd name="T17" fmla="*/ 880 h 1253"/>
                  <a:gd name="T18" fmla="*/ 53 w 586"/>
                  <a:gd name="T19" fmla="*/ 880 h 1253"/>
                  <a:gd name="T20" fmla="*/ 53 w 586"/>
                  <a:gd name="T21" fmla="*/ 720 h 1253"/>
                  <a:gd name="T22" fmla="*/ 0 w 586"/>
                  <a:gd name="T23" fmla="*/ 720 h 1253"/>
                  <a:gd name="T24" fmla="*/ 0 w 586"/>
                  <a:gd name="T25" fmla="*/ 1200 h 1253"/>
                  <a:gd name="T26" fmla="*/ 53 w 586"/>
                  <a:gd name="T27" fmla="*/ 1200 h 1253"/>
                  <a:gd name="T28" fmla="*/ 53 w 586"/>
                  <a:gd name="T29" fmla="*/ 1040 h 1253"/>
                  <a:gd name="T30" fmla="*/ 0 w 586"/>
                  <a:gd name="T31" fmla="*/ 1040 h 1253"/>
                  <a:gd name="T32" fmla="*/ 320 w 586"/>
                  <a:gd name="T33" fmla="*/ 1253 h 1253"/>
                  <a:gd name="T34" fmla="*/ 320 w 586"/>
                  <a:gd name="T35" fmla="*/ 1200 h 1253"/>
                  <a:gd name="T36" fmla="*/ 133 w 586"/>
                  <a:gd name="T37" fmla="*/ 1227 h 1253"/>
                  <a:gd name="T38" fmla="*/ 480 w 586"/>
                  <a:gd name="T39" fmla="*/ 1253 h 1253"/>
                  <a:gd name="T40" fmla="*/ 586 w 586"/>
                  <a:gd name="T41" fmla="*/ 1227 h 1253"/>
                  <a:gd name="T42" fmla="*/ 560 w 586"/>
                  <a:gd name="T43" fmla="*/ 1120 h 1253"/>
                  <a:gd name="T44" fmla="*/ 533 w 586"/>
                  <a:gd name="T45" fmla="*/ 1227 h 1253"/>
                  <a:gd name="T46" fmla="*/ 480 w 586"/>
                  <a:gd name="T47" fmla="*/ 1200 h 1253"/>
                  <a:gd name="T48" fmla="*/ 480 w 586"/>
                  <a:gd name="T49" fmla="*/ 1253 h 1253"/>
                  <a:gd name="T50" fmla="*/ 586 w 586"/>
                  <a:gd name="T51" fmla="*/ 827 h 1253"/>
                  <a:gd name="T52" fmla="*/ 533 w 586"/>
                  <a:gd name="T53" fmla="*/ 827 h 1253"/>
                  <a:gd name="T54" fmla="*/ 560 w 586"/>
                  <a:gd name="T55" fmla="*/ 1013 h 1253"/>
                  <a:gd name="T56" fmla="*/ 586 w 586"/>
                  <a:gd name="T57" fmla="*/ 667 h 1253"/>
                  <a:gd name="T58" fmla="*/ 560 w 586"/>
                  <a:gd name="T59" fmla="*/ 480 h 1253"/>
                  <a:gd name="T60" fmla="*/ 533 w 586"/>
                  <a:gd name="T61" fmla="*/ 667 h 1253"/>
                  <a:gd name="T62" fmla="*/ 586 w 586"/>
                  <a:gd name="T63" fmla="*/ 667 h 1253"/>
                  <a:gd name="T64" fmla="*/ 586 w 586"/>
                  <a:gd name="T65" fmla="*/ 187 h 1253"/>
                  <a:gd name="T66" fmla="*/ 533 w 586"/>
                  <a:gd name="T67" fmla="*/ 187 h 1253"/>
                  <a:gd name="T68" fmla="*/ 560 w 586"/>
                  <a:gd name="T69" fmla="*/ 373 h 1253"/>
                  <a:gd name="T70" fmla="*/ 560 w 586"/>
                  <a:gd name="T71" fmla="*/ 0 h 1253"/>
                  <a:gd name="T72" fmla="*/ 400 w 586"/>
                  <a:gd name="T73" fmla="*/ 0 h 1253"/>
                  <a:gd name="T74" fmla="*/ 400 w 586"/>
                  <a:gd name="T75" fmla="*/ 53 h 1253"/>
                  <a:gd name="T76" fmla="*/ 560 w 586"/>
                  <a:gd name="T77" fmla="*/ 53 h 1253"/>
                  <a:gd name="T78" fmla="*/ 560 w 586"/>
                  <a:gd name="T79" fmla="*/ 0 h 1253"/>
                  <a:gd name="T80" fmla="*/ 80 w 586"/>
                  <a:gd name="T81" fmla="*/ 0 h 1253"/>
                  <a:gd name="T82" fmla="*/ 53 w 586"/>
                  <a:gd name="T83" fmla="*/ 27 h 1253"/>
                  <a:gd name="T84" fmla="*/ 240 w 586"/>
                  <a:gd name="T85" fmla="*/ 53 h 1253"/>
                  <a:gd name="T86" fmla="*/ 266 w 586"/>
                  <a:gd name="T87" fmla="*/ 27 h 1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86" h="1253">
                    <a:moveTo>
                      <a:pt x="0" y="80"/>
                    </a:moveTo>
                    <a:lnTo>
                      <a:pt x="0" y="240"/>
                    </a:lnTo>
                    <a:cubicBezTo>
                      <a:pt x="0" y="255"/>
                      <a:pt x="12" y="267"/>
                      <a:pt x="26" y="267"/>
                    </a:cubicBezTo>
                    <a:cubicBezTo>
                      <a:pt x="41" y="267"/>
                      <a:pt x="53" y="255"/>
                      <a:pt x="53" y="240"/>
                    </a:cubicBezTo>
                    <a:lnTo>
                      <a:pt x="53" y="240"/>
                    </a:lnTo>
                    <a:lnTo>
                      <a:pt x="53" y="80"/>
                    </a:lnTo>
                    <a:cubicBezTo>
                      <a:pt x="53" y="65"/>
                      <a:pt x="41" y="53"/>
                      <a:pt x="26" y="53"/>
                    </a:cubicBezTo>
                    <a:cubicBezTo>
                      <a:pt x="12" y="53"/>
                      <a:pt x="0" y="65"/>
                      <a:pt x="0" y="80"/>
                    </a:cubicBezTo>
                    <a:close/>
                    <a:moveTo>
                      <a:pt x="0" y="400"/>
                    </a:moveTo>
                    <a:lnTo>
                      <a:pt x="0" y="560"/>
                    </a:lnTo>
                    <a:cubicBezTo>
                      <a:pt x="0" y="575"/>
                      <a:pt x="12" y="587"/>
                      <a:pt x="26" y="587"/>
                    </a:cubicBezTo>
                    <a:cubicBezTo>
                      <a:pt x="41" y="587"/>
                      <a:pt x="53" y="575"/>
                      <a:pt x="53" y="560"/>
                    </a:cubicBezTo>
                    <a:lnTo>
                      <a:pt x="53" y="560"/>
                    </a:lnTo>
                    <a:lnTo>
                      <a:pt x="53" y="400"/>
                    </a:lnTo>
                    <a:cubicBezTo>
                      <a:pt x="53" y="385"/>
                      <a:pt x="41" y="373"/>
                      <a:pt x="26" y="373"/>
                    </a:cubicBezTo>
                    <a:cubicBezTo>
                      <a:pt x="12" y="373"/>
                      <a:pt x="0" y="385"/>
                      <a:pt x="0" y="400"/>
                    </a:cubicBezTo>
                    <a:close/>
                    <a:moveTo>
                      <a:pt x="0" y="720"/>
                    </a:moveTo>
                    <a:lnTo>
                      <a:pt x="0" y="880"/>
                    </a:lnTo>
                    <a:cubicBezTo>
                      <a:pt x="0" y="895"/>
                      <a:pt x="12" y="907"/>
                      <a:pt x="26" y="907"/>
                    </a:cubicBezTo>
                    <a:cubicBezTo>
                      <a:pt x="41" y="907"/>
                      <a:pt x="53" y="895"/>
                      <a:pt x="53" y="880"/>
                    </a:cubicBezTo>
                    <a:lnTo>
                      <a:pt x="53" y="880"/>
                    </a:lnTo>
                    <a:lnTo>
                      <a:pt x="53" y="720"/>
                    </a:lnTo>
                    <a:cubicBezTo>
                      <a:pt x="53" y="705"/>
                      <a:pt x="41" y="693"/>
                      <a:pt x="26" y="693"/>
                    </a:cubicBezTo>
                    <a:cubicBezTo>
                      <a:pt x="12" y="693"/>
                      <a:pt x="0" y="705"/>
                      <a:pt x="0" y="720"/>
                    </a:cubicBezTo>
                    <a:close/>
                    <a:moveTo>
                      <a:pt x="0" y="1040"/>
                    </a:moveTo>
                    <a:lnTo>
                      <a:pt x="0" y="1200"/>
                    </a:lnTo>
                    <a:cubicBezTo>
                      <a:pt x="0" y="1215"/>
                      <a:pt x="12" y="1227"/>
                      <a:pt x="26" y="1227"/>
                    </a:cubicBezTo>
                    <a:cubicBezTo>
                      <a:pt x="41" y="1227"/>
                      <a:pt x="53" y="1215"/>
                      <a:pt x="53" y="1200"/>
                    </a:cubicBezTo>
                    <a:lnTo>
                      <a:pt x="53" y="1200"/>
                    </a:lnTo>
                    <a:lnTo>
                      <a:pt x="53" y="1040"/>
                    </a:lnTo>
                    <a:cubicBezTo>
                      <a:pt x="53" y="1025"/>
                      <a:pt x="41" y="1013"/>
                      <a:pt x="26" y="1013"/>
                    </a:cubicBezTo>
                    <a:cubicBezTo>
                      <a:pt x="12" y="1013"/>
                      <a:pt x="0" y="1025"/>
                      <a:pt x="0" y="1040"/>
                    </a:cubicBezTo>
                    <a:close/>
                    <a:moveTo>
                      <a:pt x="160" y="1253"/>
                    </a:moveTo>
                    <a:lnTo>
                      <a:pt x="320" y="1253"/>
                    </a:lnTo>
                    <a:cubicBezTo>
                      <a:pt x="335" y="1253"/>
                      <a:pt x="346" y="1242"/>
                      <a:pt x="346" y="1227"/>
                    </a:cubicBezTo>
                    <a:cubicBezTo>
                      <a:pt x="346" y="1212"/>
                      <a:pt x="335" y="1200"/>
                      <a:pt x="320" y="1200"/>
                    </a:cubicBezTo>
                    <a:lnTo>
                      <a:pt x="160" y="1200"/>
                    </a:lnTo>
                    <a:cubicBezTo>
                      <a:pt x="145" y="1200"/>
                      <a:pt x="133" y="1212"/>
                      <a:pt x="133" y="1227"/>
                    </a:cubicBezTo>
                    <a:cubicBezTo>
                      <a:pt x="133" y="1242"/>
                      <a:pt x="145" y="1253"/>
                      <a:pt x="160" y="1253"/>
                    </a:cubicBezTo>
                    <a:close/>
                    <a:moveTo>
                      <a:pt x="480" y="1253"/>
                    </a:moveTo>
                    <a:lnTo>
                      <a:pt x="560" y="1253"/>
                    </a:lnTo>
                    <a:cubicBezTo>
                      <a:pt x="575" y="1253"/>
                      <a:pt x="586" y="1242"/>
                      <a:pt x="586" y="1227"/>
                    </a:cubicBezTo>
                    <a:lnTo>
                      <a:pt x="586" y="1147"/>
                    </a:lnTo>
                    <a:cubicBezTo>
                      <a:pt x="586" y="1132"/>
                      <a:pt x="575" y="1120"/>
                      <a:pt x="560" y="1120"/>
                    </a:cubicBezTo>
                    <a:cubicBezTo>
                      <a:pt x="545" y="1120"/>
                      <a:pt x="533" y="1132"/>
                      <a:pt x="533" y="1147"/>
                    </a:cubicBezTo>
                    <a:lnTo>
                      <a:pt x="533" y="1227"/>
                    </a:lnTo>
                    <a:lnTo>
                      <a:pt x="560" y="1200"/>
                    </a:lnTo>
                    <a:lnTo>
                      <a:pt x="480" y="1200"/>
                    </a:lnTo>
                    <a:cubicBezTo>
                      <a:pt x="465" y="1200"/>
                      <a:pt x="453" y="1212"/>
                      <a:pt x="453" y="1227"/>
                    </a:cubicBezTo>
                    <a:cubicBezTo>
                      <a:pt x="453" y="1242"/>
                      <a:pt x="465" y="1253"/>
                      <a:pt x="480" y="1253"/>
                    </a:cubicBezTo>
                    <a:close/>
                    <a:moveTo>
                      <a:pt x="586" y="987"/>
                    </a:moveTo>
                    <a:lnTo>
                      <a:pt x="586" y="827"/>
                    </a:lnTo>
                    <a:cubicBezTo>
                      <a:pt x="586" y="812"/>
                      <a:pt x="575" y="800"/>
                      <a:pt x="560" y="800"/>
                    </a:cubicBezTo>
                    <a:cubicBezTo>
                      <a:pt x="545" y="800"/>
                      <a:pt x="533" y="812"/>
                      <a:pt x="533" y="827"/>
                    </a:cubicBezTo>
                    <a:lnTo>
                      <a:pt x="533" y="987"/>
                    </a:lnTo>
                    <a:cubicBezTo>
                      <a:pt x="533" y="1002"/>
                      <a:pt x="545" y="1013"/>
                      <a:pt x="560" y="1013"/>
                    </a:cubicBezTo>
                    <a:cubicBezTo>
                      <a:pt x="575" y="1013"/>
                      <a:pt x="586" y="1002"/>
                      <a:pt x="586" y="987"/>
                    </a:cubicBezTo>
                    <a:close/>
                    <a:moveTo>
                      <a:pt x="586" y="667"/>
                    </a:moveTo>
                    <a:lnTo>
                      <a:pt x="586" y="507"/>
                    </a:lnTo>
                    <a:cubicBezTo>
                      <a:pt x="586" y="492"/>
                      <a:pt x="575" y="480"/>
                      <a:pt x="560" y="480"/>
                    </a:cubicBezTo>
                    <a:cubicBezTo>
                      <a:pt x="545" y="480"/>
                      <a:pt x="533" y="492"/>
                      <a:pt x="533" y="507"/>
                    </a:cubicBezTo>
                    <a:lnTo>
                      <a:pt x="533" y="667"/>
                    </a:lnTo>
                    <a:cubicBezTo>
                      <a:pt x="533" y="682"/>
                      <a:pt x="545" y="693"/>
                      <a:pt x="560" y="693"/>
                    </a:cubicBezTo>
                    <a:cubicBezTo>
                      <a:pt x="575" y="693"/>
                      <a:pt x="586" y="682"/>
                      <a:pt x="586" y="667"/>
                    </a:cubicBezTo>
                    <a:close/>
                    <a:moveTo>
                      <a:pt x="586" y="347"/>
                    </a:moveTo>
                    <a:lnTo>
                      <a:pt x="586" y="187"/>
                    </a:lnTo>
                    <a:cubicBezTo>
                      <a:pt x="586" y="172"/>
                      <a:pt x="575" y="160"/>
                      <a:pt x="560" y="160"/>
                    </a:cubicBezTo>
                    <a:cubicBezTo>
                      <a:pt x="545" y="160"/>
                      <a:pt x="533" y="172"/>
                      <a:pt x="533" y="187"/>
                    </a:cubicBezTo>
                    <a:lnTo>
                      <a:pt x="533" y="347"/>
                    </a:lnTo>
                    <a:cubicBezTo>
                      <a:pt x="533" y="362"/>
                      <a:pt x="545" y="373"/>
                      <a:pt x="560" y="373"/>
                    </a:cubicBezTo>
                    <a:cubicBezTo>
                      <a:pt x="575" y="373"/>
                      <a:pt x="586" y="362"/>
                      <a:pt x="586" y="347"/>
                    </a:cubicBezTo>
                    <a:close/>
                    <a:moveTo>
                      <a:pt x="560" y="0"/>
                    </a:moveTo>
                    <a:lnTo>
                      <a:pt x="400" y="0"/>
                    </a:lnTo>
                    <a:lnTo>
                      <a:pt x="400" y="0"/>
                    </a:lnTo>
                    <a:cubicBezTo>
                      <a:pt x="385" y="0"/>
                      <a:pt x="373" y="12"/>
                      <a:pt x="373" y="27"/>
                    </a:cubicBezTo>
                    <a:cubicBezTo>
                      <a:pt x="373" y="42"/>
                      <a:pt x="385" y="53"/>
                      <a:pt x="400" y="53"/>
                    </a:cubicBezTo>
                    <a:lnTo>
                      <a:pt x="560" y="53"/>
                    </a:lnTo>
                    <a:lnTo>
                      <a:pt x="560" y="53"/>
                    </a:lnTo>
                    <a:cubicBezTo>
                      <a:pt x="575" y="53"/>
                      <a:pt x="586" y="42"/>
                      <a:pt x="586" y="27"/>
                    </a:cubicBezTo>
                    <a:cubicBezTo>
                      <a:pt x="586" y="12"/>
                      <a:pt x="575" y="0"/>
                      <a:pt x="560" y="0"/>
                    </a:cubicBezTo>
                    <a:close/>
                    <a:moveTo>
                      <a:pt x="240" y="0"/>
                    </a:moveTo>
                    <a:lnTo>
                      <a:pt x="80" y="0"/>
                    </a:lnTo>
                    <a:lnTo>
                      <a:pt x="80" y="0"/>
                    </a:lnTo>
                    <a:cubicBezTo>
                      <a:pt x="65" y="0"/>
                      <a:pt x="53" y="12"/>
                      <a:pt x="53" y="27"/>
                    </a:cubicBezTo>
                    <a:cubicBezTo>
                      <a:pt x="53" y="42"/>
                      <a:pt x="65" y="53"/>
                      <a:pt x="80" y="53"/>
                    </a:cubicBezTo>
                    <a:lnTo>
                      <a:pt x="240" y="53"/>
                    </a:lnTo>
                    <a:lnTo>
                      <a:pt x="240" y="53"/>
                    </a:lnTo>
                    <a:cubicBezTo>
                      <a:pt x="255" y="53"/>
                      <a:pt x="266" y="42"/>
                      <a:pt x="266" y="27"/>
                    </a:cubicBezTo>
                    <a:cubicBezTo>
                      <a:pt x="266" y="12"/>
                      <a:pt x="255" y="0"/>
                      <a:pt x="240" y="0"/>
                    </a:cubicBezTo>
                    <a:close/>
                  </a:path>
                </a:pathLst>
              </a:custGeom>
              <a:solidFill>
                <a:srgbClr val="BEBC16"/>
              </a:solidFill>
              <a:ln w="0" cap="flat">
                <a:solidFill>
                  <a:srgbClr val="BEBC16"/>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738" name="Rectangle 778">
                <a:extLst>
                  <a:ext uri="{FF2B5EF4-FFF2-40B4-BE49-F238E27FC236}">
                    <a16:creationId xmlns:a16="http://schemas.microsoft.com/office/drawing/2014/main" id="{677D12AC-F21C-93BB-28F0-5AD7B25C7B1B}"/>
                  </a:ext>
                </a:extLst>
              </p:cNvPr>
              <p:cNvSpPr>
                <a:spLocks noChangeArrowheads="1"/>
              </p:cNvSpPr>
              <p:nvPr/>
            </p:nvSpPr>
            <p:spPr bwMode="auto">
              <a:xfrm>
                <a:off x="4293" y="3732"/>
                <a:ext cx="45" cy="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gency FB" panose="020B0503020202020204" pitchFamily="34" charset="0"/>
                  </a:rPr>
                  <a:t>RI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39" name="Rectangle 779">
                <a:extLst>
                  <a:ext uri="{FF2B5EF4-FFF2-40B4-BE49-F238E27FC236}">
                    <a16:creationId xmlns:a16="http://schemas.microsoft.com/office/drawing/2014/main" id="{514EE75C-CB7D-7A0B-4345-455CC6CE987E}"/>
                  </a:ext>
                </a:extLst>
              </p:cNvPr>
              <p:cNvSpPr>
                <a:spLocks noChangeArrowheads="1"/>
              </p:cNvSpPr>
              <p:nvPr/>
            </p:nvSpPr>
            <p:spPr bwMode="auto">
              <a:xfrm>
                <a:off x="4298" y="3780"/>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gency FB" panose="020B0503020202020204" pitchFamily="34" charset="0"/>
                  </a:rPr>
                  <a:t>F</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40" name="Rectangle 780">
                <a:extLst>
                  <a:ext uri="{FF2B5EF4-FFF2-40B4-BE49-F238E27FC236}">
                    <a16:creationId xmlns:a16="http://schemas.microsoft.com/office/drawing/2014/main" id="{C11DCB93-818A-E806-CD9F-B9AC7FA3ACE6}"/>
                  </a:ext>
                </a:extLst>
              </p:cNvPr>
              <p:cNvSpPr>
                <a:spLocks noChangeArrowheads="1"/>
              </p:cNvSpPr>
              <p:nvPr/>
            </p:nvSpPr>
            <p:spPr bwMode="auto">
              <a:xfrm>
                <a:off x="4358" y="3864"/>
                <a:ext cx="72" cy="162"/>
              </a:xfrm>
              <a:prstGeom prst="rect">
                <a:avLst/>
              </a:prstGeom>
              <a:solidFill>
                <a:srgbClr val="FFFF8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41" name="Freeform 781">
                <a:extLst>
                  <a:ext uri="{FF2B5EF4-FFF2-40B4-BE49-F238E27FC236}">
                    <a16:creationId xmlns:a16="http://schemas.microsoft.com/office/drawing/2014/main" id="{8FBAA4BD-AFDB-0ABB-B844-20C59BBF5C36}"/>
                  </a:ext>
                </a:extLst>
              </p:cNvPr>
              <p:cNvSpPr>
                <a:spLocks noEditPoints="1"/>
              </p:cNvSpPr>
              <p:nvPr/>
            </p:nvSpPr>
            <p:spPr bwMode="auto">
              <a:xfrm>
                <a:off x="4354" y="3860"/>
                <a:ext cx="80" cy="170"/>
              </a:xfrm>
              <a:custGeom>
                <a:avLst/>
                <a:gdLst>
                  <a:gd name="T0" fmla="*/ 0 w 587"/>
                  <a:gd name="T1" fmla="*/ 240 h 1253"/>
                  <a:gd name="T2" fmla="*/ 54 w 587"/>
                  <a:gd name="T3" fmla="*/ 240 h 1253"/>
                  <a:gd name="T4" fmla="*/ 54 w 587"/>
                  <a:gd name="T5" fmla="*/ 80 h 1253"/>
                  <a:gd name="T6" fmla="*/ 0 w 587"/>
                  <a:gd name="T7" fmla="*/ 80 h 1253"/>
                  <a:gd name="T8" fmla="*/ 0 w 587"/>
                  <a:gd name="T9" fmla="*/ 560 h 1253"/>
                  <a:gd name="T10" fmla="*/ 54 w 587"/>
                  <a:gd name="T11" fmla="*/ 560 h 1253"/>
                  <a:gd name="T12" fmla="*/ 54 w 587"/>
                  <a:gd name="T13" fmla="*/ 400 h 1253"/>
                  <a:gd name="T14" fmla="*/ 0 w 587"/>
                  <a:gd name="T15" fmla="*/ 400 h 1253"/>
                  <a:gd name="T16" fmla="*/ 0 w 587"/>
                  <a:gd name="T17" fmla="*/ 880 h 1253"/>
                  <a:gd name="T18" fmla="*/ 54 w 587"/>
                  <a:gd name="T19" fmla="*/ 880 h 1253"/>
                  <a:gd name="T20" fmla="*/ 54 w 587"/>
                  <a:gd name="T21" fmla="*/ 720 h 1253"/>
                  <a:gd name="T22" fmla="*/ 0 w 587"/>
                  <a:gd name="T23" fmla="*/ 720 h 1253"/>
                  <a:gd name="T24" fmla="*/ 0 w 587"/>
                  <a:gd name="T25" fmla="*/ 1200 h 1253"/>
                  <a:gd name="T26" fmla="*/ 54 w 587"/>
                  <a:gd name="T27" fmla="*/ 1200 h 1253"/>
                  <a:gd name="T28" fmla="*/ 54 w 587"/>
                  <a:gd name="T29" fmla="*/ 1040 h 1253"/>
                  <a:gd name="T30" fmla="*/ 0 w 587"/>
                  <a:gd name="T31" fmla="*/ 1040 h 1253"/>
                  <a:gd name="T32" fmla="*/ 320 w 587"/>
                  <a:gd name="T33" fmla="*/ 1253 h 1253"/>
                  <a:gd name="T34" fmla="*/ 320 w 587"/>
                  <a:gd name="T35" fmla="*/ 1200 h 1253"/>
                  <a:gd name="T36" fmla="*/ 134 w 587"/>
                  <a:gd name="T37" fmla="*/ 1227 h 1253"/>
                  <a:gd name="T38" fmla="*/ 480 w 587"/>
                  <a:gd name="T39" fmla="*/ 1253 h 1253"/>
                  <a:gd name="T40" fmla="*/ 587 w 587"/>
                  <a:gd name="T41" fmla="*/ 1227 h 1253"/>
                  <a:gd name="T42" fmla="*/ 560 w 587"/>
                  <a:gd name="T43" fmla="*/ 1120 h 1253"/>
                  <a:gd name="T44" fmla="*/ 534 w 587"/>
                  <a:gd name="T45" fmla="*/ 1227 h 1253"/>
                  <a:gd name="T46" fmla="*/ 480 w 587"/>
                  <a:gd name="T47" fmla="*/ 1200 h 1253"/>
                  <a:gd name="T48" fmla="*/ 480 w 587"/>
                  <a:gd name="T49" fmla="*/ 1253 h 1253"/>
                  <a:gd name="T50" fmla="*/ 587 w 587"/>
                  <a:gd name="T51" fmla="*/ 827 h 1253"/>
                  <a:gd name="T52" fmla="*/ 534 w 587"/>
                  <a:gd name="T53" fmla="*/ 827 h 1253"/>
                  <a:gd name="T54" fmla="*/ 560 w 587"/>
                  <a:gd name="T55" fmla="*/ 1013 h 1253"/>
                  <a:gd name="T56" fmla="*/ 587 w 587"/>
                  <a:gd name="T57" fmla="*/ 667 h 1253"/>
                  <a:gd name="T58" fmla="*/ 560 w 587"/>
                  <a:gd name="T59" fmla="*/ 480 h 1253"/>
                  <a:gd name="T60" fmla="*/ 534 w 587"/>
                  <a:gd name="T61" fmla="*/ 667 h 1253"/>
                  <a:gd name="T62" fmla="*/ 587 w 587"/>
                  <a:gd name="T63" fmla="*/ 667 h 1253"/>
                  <a:gd name="T64" fmla="*/ 587 w 587"/>
                  <a:gd name="T65" fmla="*/ 187 h 1253"/>
                  <a:gd name="T66" fmla="*/ 534 w 587"/>
                  <a:gd name="T67" fmla="*/ 187 h 1253"/>
                  <a:gd name="T68" fmla="*/ 560 w 587"/>
                  <a:gd name="T69" fmla="*/ 373 h 1253"/>
                  <a:gd name="T70" fmla="*/ 560 w 587"/>
                  <a:gd name="T71" fmla="*/ 0 h 1253"/>
                  <a:gd name="T72" fmla="*/ 400 w 587"/>
                  <a:gd name="T73" fmla="*/ 0 h 1253"/>
                  <a:gd name="T74" fmla="*/ 400 w 587"/>
                  <a:gd name="T75" fmla="*/ 53 h 1253"/>
                  <a:gd name="T76" fmla="*/ 560 w 587"/>
                  <a:gd name="T77" fmla="*/ 53 h 1253"/>
                  <a:gd name="T78" fmla="*/ 560 w 587"/>
                  <a:gd name="T79" fmla="*/ 0 h 1253"/>
                  <a:gd name="T80" fmla="*/ 80 w 587"/>
                  <a:gd name="T81" fmla="*/ 0 h 1253"/>
                  <a:gd name="T82" fmla="*/ 54 w 587"/>
                  <a:gd name="T83" fmla="*/ 27 h 1253"/>
                  <a:gd name="T84" fmla="*/ 240 w 587"/>
                  <a:gd name="T85" fmla="*/ 53 h 1253"/>
                  <a:gd name="T86" fmla="*/ 267 w 587"/>
                  <a:gd name="T87" fmla="*/ 27 h 1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87" h="1253">
                    <a:moveTo>
                      <a:pt x="0" y="80"/>
                    </a:moveTo>
                    <a:lnTo>
                      <a:pt x="0" y="240"/>
                    </a:lnTo>
                    <a:cubicBezTo>
                      <a:pt x="0" y="255"/>
                      <a:pt x="12" y="267"/>
                      <a:pt x="27" y="267"/>
                    </a:cubicBezTo>
                    <a:cubicBezTo>
                      <a:pt x="42" y="267"/>
                      <a:pt x="54" y="255"/>
                      <a:pt x="54" y="240"/>
                    </a:cubicBezTo>
                    <a:lnTo>
                      <a:pt x="54" y="240"/>
                    </a:lnTo>
                    <a:lnTo>
                      <a:pt x="54" y="80"/>
                    </a:lnTo>
                    <a:cubicBezTo>
                      <a:pt x="54" y="65"/>
                      <a:pt x="42" y="53"/>
                      <a:pt x="27" y="53"/>
                    </a:cubicBezTo>
                    <a:cubicBezTo>
                      <a:pt x="12" y="53"/>
                      <a:pt x="0" y="65"/>
                      <a:pt x="0" y="80"/>
                    </a:cubicBezTo>
                    <a:close/>
                    <a:moveTo>
                      <a:pt x="0" y="400"/>
                    </a:moveTo>
                    <a:lnTo>
                      <a:pt x="0" y="560"/>
                    </a:lnTo>
                    <a:cubicBezTo>
                      <a:pt x="0" y="575"/>
                      <a:pt x="12" y="587"/>
                      <a:pt x="27" y="587"/>
                    </a:cubicBezTo>
                    <a:cubicBezTo>
                      <a:pt x="42" y="587"/>
                      <a:pt x="54" y="575"/>
                      <a:pt x="54" y="560"/>
                    </a:cubicBezTo>
                    <a:lnTo>
                      <a:pt x="54" y="560"/>
                    </a:lnTo>
                    <a:lnTo>
                      <a:pt x="54" y="400"/>
                    </a:lnTo>
                    <a:cubicBezTo>
                      <a:pt x="54" y="385"/>
                      <a:pt x="42" y="373"/>
                      <a:pt x="27" y="373"/>
                    </a:cubicBezTo>
                    <a:cubicBezTo>
                      <a:pt x="12" y="373"/>
                      <a:pt x="0" y="385"/>
                      <a:pt x="0" y="400"/>
                    </a:cubicBezTo>
                    <a:close/>
                    <a:moveTo>
                      <a:pt x="0" y="720"/>
                    </a:moveTo>
                    <a:lnTo>
                      <a:pt x="0" y="880"/>
                    </a:lnTo>
                    <a:cubicBezTo>
                      <a:pt x="0" y="895"/>
                      <a:pt x="12" y="907"/>
                      <a:pt x="27" y="907"/>
                    </a:cubicBezTo>
                    <a:cubicBezTo>
                      <a:pt x="42" y="907"/>
                      <a:pt x="54" y="895"/>
                      <a:pt x="54" y="880"/>
                    </a:cubicBezTo>
                    <a:lnTo>
                      <a:pt x="54" y="880"/>
                    </a:lnTo>
                    <a:lnTo>
                      <a:pt x="54" y="720"/>
                    </a:lnTo>
                    <a:cubicBezTo>
                      <a:pt x="54" y="705"/>
                      <a:pt x="42" y="693"/>
                      <a:pt x="27" y="693"/>
                    </a:cubicBezTo>
                    <a:cubicBezTo>
                      <a:pt x="12" y="693"/>
                      <a:pt x="0" y="705"/>
                      <a:pt x="0" y="720"/>
                    </a:cubicBezTo>
                    <a:close/>
                    <a:moveTo>
                      <a:pt x="0" y="1040"/>
                    </a:moveTo>
                    <a:lnTo>
                      <a:pt x="0" y="1200"/>
                    </a:lnTo>
                    <a:cubicBezTo>
                      <a:pt x="0" y="1215"/>
                      <a:pt x="12" y="1227"/>
                      <a:pt x="27" y="1227"/>
                    </a:cubicBezTo>
                    <a:cubicBezTo>
                      <a:pt x="42" y="1227"/>
                      <a:pt x="54" y="1215"/>
                      <a:pt x="54" y="1200"/>
                    </a:cubicBezTo>
                    <a:lnTo>
                      <a:pt x="54" y="1200"/>
                    </a:lnTo>
                    <a:lnTo>
                      <a:pt x="54" y="1040"/>
                    </a:lnTo>
                    <a:cubicBezTo>
                      <a:pt x="54" y="1025"/>
                      <a:pt x="42" y="1013"/>
                      <a:pt x="27" y="1013"/>
                    </a:cubicBezTo>
                    <a:cubicBezTo>
                      <a:pt x="12" y="1013"/>
                      <a:pt x="0" y="1025"/>
                      <a:pt x="0" y="1040"/>
                    </a:cubicBezTo>
                    <a:close/>
                    <a:moveTo>
                      <a:pt x="160" y="1253"/>
                    </a:moveTo>
                    <a:lnTo>
                      <a:pt x="320" y="1253"/>
                    </a:lnTo>
                    <a:cubicBezTo>
                      <a:pt x="335" y="1253"/>
                      <a:pt x="347" y="1242"/>
                      <a:pt x="347" y="1227"/>
                    </a:cubicBezTo>
                    <a:cubicBezTo>
                      <a:pt x="347" y="1212"/>
                      <a:pt x="335" y="1200"/>
                      <a:pt x="320" y="1200"/>
                    </a:cubicBezTo>
                    <a:lnTo>
                      <a:pt x="160" y="1200"/>
                    </a:lnTo>
                    <a:cubicBezTo>
                      <a:pt x="146" y="1200"/>
                      <a:pt x="134" y="1212"/>
                      <a:pt x="134" y="1227"/>
                    </a:cubicBezTo>
                    <a:cubicBezTo>
                      <a:pt x="134" y="1242"/>
                      <a:pt x="146" y="1253"/>
                      <a:pt x="160" y="1253"/>
                    </a:cubicBezTo>
                    <a:close/>
                    <a:moveTo>
                      <a:pt x="480" y="1253"/>
                    </a:moveTo>
                    <a:lnTo>
                      <a:pt x="560" y="1253"/>
                    </a:lnTo>
                    <a:cubicBezTo>
                      <a:pt x="575" y="1253"/>
                      <a:pt x="587" y="1242"/>
                      <a:pt x="587" y="1227"/>
                    </a:cubicBezTo>
                    <a:lnTo>
                      <a:pt x="587" y="1147"/>
                    </a:lnTo>
                    <a:cubicBezTo>
                      <a:pt x="587" y="1132"/>
                      <a:pt x="575" y="1120"/>
                      <a:pt x="560" y="1120"/>
                    </a:cubicBezTo>
                    <a:cubicBezTo>
                      <a:pt x="546" y="1120"/>
                      <a:pt x="534" y="1132"/>
                      <a:pt x="534" y="1147"/>
                    </a:cubicBezTo>
                    <a:lnTo>
                      <a:pt x="534" y="1227"/>
                    </a:lnTo>
                    <a:lnTo>
                      <a:pt x="560" y="1200"/>
                    </a:lnTo>
                    <a:lnTo>
                      <a:pt x="480" y="1200"/>
                    </a:lnTo>
                    <a:cubicBezTo>
                      <a:pt x="466" y="1200"/>
                      <a:pt x="454" y="1212"/>
                      <a:pt x="454" y="1227"/>
                    </a:cubicBezTo>
                    <a:cubicBezTo>
                      <a:pt x="454" y="1242"/>
                      <a:pt x="466" y="1253"/>
                      <a:pt x="480" y="1253"/>
                    </a:cubicBezTo>
                    <a:close/>
                    <a:moveTo>
                      <a:pt x="587" y="987"/>
                    </a:moveTo>
                    <a:lnTo>
                      <a:pt x="587" y="827"/>
                    </a:lnTo>
                    <a:cubicBezTo>
                      <a:pt x="587" y="812"/>
                      <a:pt x="575" y="800"/>
                      <a:pt x="560" y="800"/>
                    </a:cubicBezTo>
                    <a:cubicBezTo>
                      <a:pt x="546" y="800"/>
                      <a:pt x="534" y="812"/>
                      <a:pt x="534" y="827"/>
                    </a:cubicBezTo>
                    <a:lnTo>
                      <a:pt x="534" y="987"/>
                    </a:lnTo>
                    <a:cubicBezTo>
                      <a:pt x="534" y="1002"/>
                      <a:pt x="546" y="1013"/>
                      <a:pt x="560" y="1013"/>
                    </a:cubicBezTo>
                    <a:cubicBezTo>
                      <a:pt x="575" y="1013"/>
                      <a:pt x="587" y="1002"/>
                      <a:pt x="587" y="987"/>
                    </a:cubicBezTo>
                    <a:close/>
                    <a:moveTo>
                      <a:pt x="587" y="667"/>
                    </a:moveTo>
                    <a:lnTo>
                      <a:pt x="587" y="507"/>
                    </a:lnTo>
                    <a:cubicBezTo>
                      <a:pt x="587" y="492"/>
                      <a:pt x="575" y="480"/>
                      <a:pt x="560" y="480"/>
                    </a:cubicBezTo>
                    <a:cubicBezTo>
                      <a:pt x="546" y="480"/>
                      <a:pt x="534" y="492"/>
                      <a:pt x="534" y="507"/>
                    </a:cubicBezTo>
                    <a:lnTo>
                      <a:pt x="534" y="667"/>
                    </a:lnTo>
                    <a:cubicBezTo>
                      <a:pt x="534" y="682"/>
                      <a:pt x="546" y="693"/>
                      <a:pt x="560" y="693"/>
                    </a:cubicBezTo>
                    <a:cubicBezTo>
                      <a:pt x="575" y="693"/>
                      <a:pt x="587" y="682"/>
                      <a:pt x="587" y="667"/>
                    </a:cubicBezTo>
                    <a:close/>
                    <a:moveTo>
                      <a:pt x="587" y="347"/>
                    </a:moveTo>
                    <a:lnTo>
                      <a:pt x="587" y="187"/>
                    </a:lnTo>
                    <a:cubicBezTo>
                      <a:pt x="587" y="172"/>
                      <a:pt x="575" y="160"/>
                      <a:pt x="560" y="160"/>
                    </a:cubicBezTo>
                    <a:cubicBezTo>
                      <a:pt x="546" y="160"/>
                      <a:pt x="534" y="172"/>
                      <a:pt x="534" y="187"/>
                    </a:cubicBezTo>
                    <a:lnTo>
                      <a:pt x="534" y="347"/>
                    </a:lnTo>
                    <a:cubicBezTo>
                      <a:pt x="534" y="362"/>
                      <a:pt x="546" y="373"/>
                      <a:pt x="560" y="373"/>
                    </a:cubicBezTo>
                    <a:cubicBezTo>
                      <a:pt x="575" y="373"/>
                      <a:pt x="587" y="362"/>
                      <a:pt x="587" y="347"/>
                    </a:cubicBezTo>
                    <a:close/>
                    <a:moveTo>
                      <a:pt x="560" y="0"/>
                    </a:moveTo>
                    <a:lnTo>
                      <a:pt x="400" y="0"/>
                    </a:lnTo>
                    <a:lnTo>
                      <a:pt x="400" y="0"/>
                    </a:lnTo>
                    <a:cubicBezTo>
                      <a:pt x="386" y="0"/>
                      <a:pt x="374" y="12"/>
                      <a:pt x="374" y="27"/>
                    </a:cubicBezTo>
                    <a:cubicBezTo>
                      <a:pt x="374" y="42"/>
                      <a:pt x="386" y="53"/>
                      <a:pt x="400" y="53"/>
                    </a:cubicBezTo>
                    <a:lnTo>
                      <a:pt x="560" y="53"/>
                    </a:lnTo>
                    <a:lnTo>
                      <a:pt x="560" y="53"/>
                    </a:lnTo>
                    <a:cubicBezTo>
                      <a:pt x="575" y="53"/>
                      <a:pt x="587" y="42"/>
                      <a:pt x="587" y="27"/>
                    </a:cubicBezTo>
                    <a:cubicBezTo>
                      <a:pt x="587" y="12"/>
                      <a:pt x="575" y="0"/>
                      <a:pt x="560" y="0"/>
                    </a:cubicBezTo>
                    <a:close/>
                    <a:moveTo>
                      <a:pt x="240" y="0"/>
                    </a:moveTo>
                    <a:lnTo>
                      <a:pt x="80" y="0"/>
                    </a:lnTo>
                    <a:lnTo>
                      <a:pt x="80" y="0"/>
                    </a:lnTo>
                    <a:cubicBezTo>
                      <a:pt x="66" y="0"/>
                      <a:pt x="54" y="12"/>
                      <a:pt x="54" y="27"/>
                    </a:cubicBezTo>
                    <a:cubicBezTo>
                      <a:pt x="54" y="42"/>
                      <a:pt x="66" y="53"/>
                      <a:pt x="80" y="53"/>
                    </a:cubicBezTo>
                    <a:lnTo>
                      <a:pt x="240" y="53"/>
                    </a:lnTo>
                    <a:lnTo>
                      <a:pt x="240" y="53"/>
                    </a:lnTo>
                    <a:cubicBezTo>
                      <a:pt x="255" y="53"/>
                      <a:pt x="267" y="42"/>
                      <a:pt x="267" y="27"/>
                    </a:cubicBezTo>
                    <a:cubicBezTo>
                      <a:pt x="267" y="12"/>
                      <a:pt x="255" y="0"/>
                      <a:pt x="240" y="0"/>
                    </a:cubicBezTo>
                    <a:close/>
                  </a:path>
                </a:pathLst>
              </a:custGeom>
              <a:solidFill>
                <a:srgbClr val="BEBC16"/>
              </a:solidFill>
              <a:ln w="0" cap="flat">
                <a:solidFill>
                  <a:srgbClr val="BEBC16"/>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742" name="Rectangle 782">
                <a:extLst>
                  <a:ext uri="{FF2B5EF4-FFF2-40B4-BE49-F238E27FC236}">
                    <a16:creationId xmlns:a16="http://schemas.microsoft.com/office/drawing/2014/main" id="{2A71FB50-4BA7-E33A-55B3-8E397166440C}"/>
                  </a:ext>
                </a:extLst>
              </p:cNvPr>
              <p:cNvSpPr>
                <a:spLocks noChangeArrowheads="1"/>
              </p:cNvSpPr>
              <p:nvPr/>
            </p:nvSpPr>
            <p:spPr bwMode="auto">
              <a:xfrm>
                <a:off x="4379" y="3895"/>
                <a:ext cx="52"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gency FB" panose="020B0503020202020204" pitchFamily="34" charset="0"/>
                  </a:rPr>
                  <a:t>R I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43" name="Rectangle 783">
                <a:extLst>
                  <a:ext uri="{FF2B5EF4-FFF2-40B4-BE49-F238E27FC236}">
                    <a16:creationId xmlns:a16="http://schemas.microsoft.com/office/drawing/2014/main" id="{1A27E201-91F7-FF67-8A65-F03AF2735E59}"/>
                  </a:ext>
                </a:extLst>
              </p:cNvPr>
              <p:cNvSpPr>
                <a:spLocks noChangeArrowheads="1"/>
              </p:cNvSpPr>
              <p:nvPr/>
            </p:nvSpPr>
            <p:spPr bwMode="auto">
              <a:xfrm>
                <a:off x="4389" y="3943"/>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gency FB" panose="020B0503020202020204" pitchFamily="34" charset="0"/>
                  </a:rPr>
                  <a:t>F</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44" name="Rectangle 784">
                <a:extLst>
                  <a:ext uri="{FF2B5EF4-FFF2-40B4-BE49-F238E27FC236}">
                    <a16:creationId xmlns:a16="http://schemas.microsoft.com/office/drawing/2014/main" id="{A674770B-535F-6049-2FAF-5F22ABBB4C00}"/>
                  </a:ext>
                </a:extLst>
              </p:cNvPr>
              <p:cNvSpPr>
                <a:spLocks noChangeArrowheads="1"/>
              </p:cNvSpPr>
              <p:nvPr/>
            </p:nvSpPr>
            <p:spPr bwMode="auto">
              <a:xfrm>
                <a:off x="4268" y="2654"/>
                <a:ext cx="72" cy="162"/>
              </a:xfrm>
              <a:prstGeom prst="rect">
                <a:avLst/>
              </a:prstGeom>
              <a:solidFill>
                <a:srgbClr val="FFFF8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45" name="Freeform 785">
                <a:extLst>
                  <a:ext uri="{FF2B5EF4-FFF2-40B4-BE49-F238E27FC236}">
                    <a16:creationId xmlns:a16="http://schemas.microsoft.com/office/drawing/2014/main" id="{F78B6224-6B3F-647D-F39E-C70C952A360E}"/>
                  </a:ext>
                </a:extLst>
              </p:cNvPr>
              <p:cNvSpPr>
                <a:spLocks noEditPoints="1"/>
              </p:cNvSpPr>
              <p:nvPr/>
            </p:nvSpPr>
            <p:spPr bwMode="auto">
              <a:xfrm>
                <a:off x="4264" y="2650"/>
                <a:ext cx="80" cy="170"/>
              </a:xfrm>
              <a:custGeom>
                <a:avLst/>
                <a:gdLst>
                  <a:gd name="T0" fmla="*/ 0 w 586"/>
                  <a:gd name="T1" fmla="*/ 240 h 1253"/>
                  <a:gd name="T2" fmla="*/ 53 w 586"/>
                  <a:gd name="T3" fmla="*/ 240 h 1253"/>
                  <a:gd name="T4" fmla="*/ 53 w 586"/>
                  <a:gd name="T5" fmla="*/ 80 h 1253"/>
                  <a:gd name="T6" fmla="*/ 0 w 586"/>
                  <a:gd name="T7" fmla="*/ 80 h 1253"/>
                  <a:gd name="T8" fmla="*/ 0 w 586"/>
                  <a:gd name="T9" fmla="*/ 560 h 1253"/>
                  <a:gd name="T10" fmla="*/ 53 w 586"/>
                  <a:gd name="T11" fmla="*/ 560 h 1253"/>
                  <a:gd name="T12" fmla="*/ 53 w 586"/>
                  <a:gd name="T13" fmla="*/ 400 h 1253"/>
                  <a:gd name="T14" fmla="*/ 0 w 586"/>
                  <a:gd name="T15" fmla="*/ 400 h 1253"/>
                  <a:gd name="T16" fmla="*/ 0 w 586"/>
                  <a:gd name="T17" fmla="*/ 880 h 1253"/>
                  <a:gd name="T18" fmla="*/ 53 w 586"/>
                  <a:gd name="T19" fmla="*/ 880 h 1253"/>
                  <a:gd name="T20" fmla="*/ 53 w 586"/>
                  <a:gd name="T21" fmla="*/ 720 h 1253"/>
                  <a:gd name="T22" fmla="*/ 0 w 586"/>
                  <a:gd name="T23" fmla="*/ 720 h 1253"/>
                  <a:gd name="T24" fmla="*/ 0 w 586"/>
                  <a:gd name="T25" fmla="*/ 1200 h 1253"/>
                  <a:gd name="T26" fmla="*/ 53 w 586"/>
                  <a:gd name="T27" fmla="*/ 1200 h 1253"/>
                  <a:gd name="T28" fmla="*/ 53 w 586"/>
                  <a:gd name="T29" fmla="*/ 1040 h 1253"/>
                  <a:gd name="T30" fmla="*/ 0 w 586"/>
                  <a:gd name="T31" fmla="*/ 1040 h 1253"/>
                  <a:gd name="T32" fmla="*/ 320 w 586"/>
                  <a:gd name="T33" fmla="*/ 1253 h 1253"/>
                  <a:gd name="T34" fmla="*/ 320 w 586"/>
                  <a:gd name="T35" fmla="*/ 1200 h 1253"/>
                  <a:gd name="T36" fmla="*/ 133 w 586"/>
                  <a:gd name="T37" fmla="*/ 1226 h 1253"/>
                  <a:gd name="T38" fmla="*/ 480 w 586"/>
                  <a:gd name="T39" fmla="*/ 1253 h 1253"/>
                  <a:gd name="T40" fmla="*/ 586 w 586"/>
                  <a:gd name="T41" fmla="*/ 1226 h 1253"/>
                  <a:gd name="T42" fmla="*/ 560 w 586"/>
                  <a:gd name="T43" fmla="*/ 1120 h 1253"/>
                  <a:gd name="T44" fmla="*/ 533 w 586"/>
                  <a:gd name="T45" fmla="*/ 1226 h 1253"/>
                  <a:gd name="T46" fmla="*/ 480 w 586"/>
                  <a:gd name="T47" fmla="*/ 1200 h 1253"/>
                  <a:gd name="T48" fmla="*/ 480 w 586"/>
                  <a:gd name="T49" fmla="*/ 1253 h 1253"/>
                  <a:gd name="T50" fmla="*/ 586 w 586"/>
                  <a:gd name="T51" fmla="*/ 826 h 1253"/>
                  <a:gd name="T52" fmla="*/ 533 w 586"/>
                  <a:gd name="T53" fmla="*/ 826 h 1253"/>
                  <a:gd name="T54" fmla="*/ 560 w 586"/>
                  <a:gd name="T55" fmla="*/ 1013 h 1253"/>
                  <a:gd name="T56" fmla="*/ 586 w 586"/>
                  <a:gd name="T57" fmla="*/ 666 h 1253"/>
                  <a:gd name="T58" fmla="*/ 560 w 586"/>
                  <a:gd name="T59" fmla="*/ 480 h 1253"/>
                  <a:gd name="T60" fmla="*/ 533 w 586"/>
                  <a:gd name="T61" fmla="*/ 666 h 1253"/>
                  <a:gd name="T62" fmla="*/ 586 w 586"/>
                  <a:gd name="T63" fmla="*/ 666 h 1253"/>
                  <a:gd name="T64" fmla="*/ 586 w 586"/>
                  <a:gd name="T65" fmla="*/ 186 h 1253"/>
                  <a:gd name="T66" fmla="*/ 533 w 586"/>
                  <a:gd name="T67" fmla="*/ 186 h 1253"/>
                  <a:gd name="T68" fmla="*/ 560 w 586"/>
                  <a:gd name="T69" fmla="*/ 373 h 1253"/>
                  <a:gd name="T70" fmla="*/ 560 w 586"/>
                  <a:gd name="T71" fmla="*/ 0 h 1253"/>
                  <a:gd name="T72" fmla="*/ 400 w 586"/>
                  <a:gd name="T73" fmla="*/ 0 h 1253"/>
                  <a:gd name="T74" fmla="*/ 400 w 586"/>
                  <a:gd name="T75" fmla="*/ 53 h 1253"/>
                  <a:gd name="T76" fmla="*/ 560 w 586"/>
                  <a:gd name="T77" fmla="*/ 53 h 1253"/>
                  <a:gd name="T78" fmla="*/ 560 w 586"/>
                  <a:gd name="T79" fmla="*/ 0 h 1253"/>
                  <a:gd name="T80" fmla="*/ 80 w 586"/>
                  <a:gd name="T81" fmla="*/ 0 h 1253"/>
                  <a:gd name="T82" fmla="*/ 53 w 586"/>
                  <a:gd name="T83" fmla="*/ 26 h 1253"/>
                  <a:gd name="T84" fmla="*/ 240 w 586"/>
                  <a:gd name="T85" fmla="*/ 53 h 1253"/>
                  <a:gd name="T86" fmla="*/ 266 w 586"/>
                  <a:gd name="T87" fmla="*/ 26 h 1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86" h="1253">
                    <a:moveTo>
                      <a:pt x="0" y="80"/>
                    </a:moveTo>
                    <a:lnTo>
                      <a:pt x="0" y="240"/>
                    </a:lnTo>
                    <a:cubicBezTo>
                      <a:pt x="0" y="255"/>
                      <a:pt x="12" y="266"/>
                      <a:pt x="26" y="266"/>
                    </a:cubicBezTo>
                    <a:cubicBezTo>
                      <a:pt x="41" y="266"/>
                      <a:pt x="53" y="255"/>
                      <a:pt x="53" y="240"/>
                    </a:cubicBezTo>
                    <a:lnTo>
                      <a:pt x="53" y="240"/>
                    </a:lnTo>
                    <a:lnTo>
                      <a:pt x="53" y="80"/>
                    </a:lnTo>
                    <a:cubicBezTo>
                      <a:pt x="53" y="65"/>
                      <a:pt x="41" y="53"/>
                      <a:pt x="26" y="53"/>
                    </a:cubicBezTo>
                    <a:cubicBezTo>
                      <a:pt x="12" y="53"/>
                      <a:pt x="0" y="65"/>
                      <a:pt x="0" y="80"/>
                    </a:cubicBezTo>
                    <a:close/>
                    <a:moveTo>
                      <a:pt x="0" y="400"/>
                    </a:moveTo>
                    <a:lnTo>
                      <a:pt x="0" y="560"/>
                    </a:lnTo>
                    <a:cubicBezTo>
                      <a:pt x="0" y="575"/>
                      <a:pt x="12" y="586"/>
                      <a:pt x="26" y="586"/>
                    </a:cubicBezTo>
                    <a:cubicBezTo>
                      <a:pt x="41" y="586"/>
                      <a:pt x="53" y="575"/>
                      <a:pt x="53" y="560"/>
                    </a:cubicBezTo>
                    <a:lnTo>
                      <a:pt x="53" y="560"/>
                    </a:lnTo>
                    <a:lnTo>
                      <a:pt x="53" y="400"/>
                    </a:lnTo>
                    <a:cubicBezTo>
                      <a:pt x="53" y="385"/>
                      <a:pt x="41" y="373"/>
                      <a:pt x="26" y="373"/>
                    </a:cubicBezTo>
                    <a:cubicBezTo>
                      <a:pt x="12" y="373"/>
                      <a:pt x="0" y="385"/>
                      <a:pt x="0" y="400"/>
                    </a:cubicBezTo>
                    <a:close/>
                    <a:moveTo>
                      <a:pt x="0" y="720"/>
                    </a:moveTo>
                    <a:lnTo>
                      <a:pt x="0" y="880"/>
                    </a:lnTo>
                    <a:cubicBezTo>
                      <a:pt x="0" y="895"/>
                      <a:pt x="12" y="906"/>
                      <a:pt x="26" y="906"/>
                    </a:cubicBezTo>
                    <a:cubicBezTo>
                      <a:pt x="41" y="906"/>
                      <a:pt x="53" y="895"/>
                      <a:pt x="53" y="880"/>
                    </a:cubicBezTo>
                    <a:lnTo>
                      <a:pt x="53" y="880"/>
                    </a:lnTo>
                    <a:lnTo>
                      <a:pt x="53" y="720"/>
                    </a:lnTo>
                    <a:cubicBezTo>
                      <a:pt x="53" y="705"/>
                      <a:pt x="41" y="693"/>
                      <a:pt x="26" y="693"/>
                    </a:cubicBezTo>
                    <a:cubicBezTo>
                      <a:pt x="12" y="693"/>
                      <a:pt x="0" y="705"/>
                      <a:pt x="0" y="720"/>
                    </a:cubicBezTo>
                    <a:close/>
                    <a:moveTo>
                      <a:pt x="0" y="1040"/>
                    </a:moveTo>
                    <a:lnTo>
                      <a:pt x="0" y="1200"/>
                    </a:lnTo>
                    <a:cubicBezTo>
                      <a:pt x="0" y="1215"/>
                      <a:pt x="12" y="1226"/>
                      <a:pt x="26" y="1226"/>
                    </a:cubicBezTo>
                    <a:cubicBezTo>
                      <a:pt x="41" y="1226"/>
                      <a:pt x="53" y="1215"/>
                      <a:pt x="53" y="1200"/>
                    </a:cubicBezTo>
                    <a:lnTo>
                      <a:pt x="53" y="1200"/>
                    </a:lnTo>
                    <a:lnTo>
                      <a:pt x="53" y="1040"/>
                    </a:lnTo>
                    <a:cubicBezTo>
                      <a:pt x="53" y="1025"/>
                      <a:pt x="41" y="1013"/>
                      <a:pt x="26" y="1013"/>
                    </a:cubicBezTo>
                    <a:cubicBezTo>
                      <a:pt x="12" y="1013"/>
                      <a:pt x="0" y="1025"/>
                      <a:pt x="0" y="1040"/>
                    </a:cubicBezTo>
                    <a:close/>
                    <a:moveTo>
                      <a:pt x="160" y="1253"/>
                    </a:moveTo>
                    <a:lnTo>
                      <a:pt x="320" y="1253"/>
                    </a:lnTo>
                    <a:cubicBezTo>
                      <a:pt x="335" y="1253"/>
                      <a:pt x="346" y="1241"/>
                      <a:pt x="346" y="1226"/>
                    </a:cubicBezTo>
                    <a:cubicBezTo>
                      <a:pt x="346" y="1212"/>
                      <a:pt x="335" y="1200"/>
                      <a:pt x="320" y="1200"/>
                    </a:cubicBezTo>
                    <a:lnTo>
                      <a:pt x="160" y="1200"/>
                    </a:lnTo>
                    <a:cubicBezTo>
                      <a:pt x="145" y="1200"/>
                      <a:pt x="133" y="1212"/>
                      <a:pt x="133" y="1226"/>
                    </a:cubicBezTo>
                    <a:cubicBezTo>
                      <a:pt x="133" y="1241"/>
                      <a:pt x="145" y="1253"/>
                      <a:pt x="160" y="1253"/>
                    </a:cubicBezTo>
                    <a:close/>
                    <a:moveTo>
                      <a:pt x="480" y="1253"/>
                    </a:moveTo>
                    <a:lnTo>
                      <a:pt x="560" y="1253"/>
                    </a:lnTo>
                    <a:cubicBezTo>
                      <a:pt x="575" y="1253"/>
                      <a:pt x="586" y="1241"/>
                      <a:pt x="586" y="1226"/>
                    </a:cubicBezTo>
                    <a:lnTo>
                      <a:pt x="586" y="1146"/>
                    </a:lnTo>
                    <a:cubicBezTo>
                      <a:pt x="586" y="1132"/>
                      <a:pt x="575" y="1120"/>
                      <a:pt x="560" y="1120"/>
                    </a:cubicBezTo>
                    <a:cubicBezTo>
                      <a:pt x="545" y="1120"/>
                      <a:pt x="533" y="1132"/>
                      <a:pt x="533" y="1146"/>
                    </a:cubicBezTo>
                    <a:lnTo>
                      <a:pt x="533" y="1226"/>
                    </a:lnTo>
                    <a:lnTo>
                      <a:pt x="560" y="1200"/>
                    </a:lnTo>
                    <a:lnTo>
                      <a:pt x="480" y="1200"/>
                    </a:lnTo>
                    <a:cubicBezTo>
                      <a:pt x="465" y="1200"/>
                      <a:pt x="453" y="1212"/>
                      <a:pt x="453" y="1226"/>
                    </a:cubicBezTo>
                    <a:cubicBezTo>
                      <a:pt x="453" y="1241"/>
                      <a:pt x="465" y="1253"/>
                      <a:pt x="480" y="1253"/>
                    </a:cubicBezTo>
                    <a:close/>
                    <a:moveTo>
                      <a:pt x="586" y="986"/>
                    </a:moveTo>
                    <a:lnTo>
                      <a:pt x="586" y="826"/>
                    </a:lnTo>
                    <a:cubicBezTo>
                      <a:pt x="586" y="812"/>
                      <a:pt x="575" y="800"/>
                      <a:pt x="560" y="800"/>
                    </a:cubicBezTo>
                    <a:cubicBezTo>
                      <a:pt x="545" y="800"/>
                      <a:pt x="533" y="812"/>
                      <a:pt x="533" y="826"/>
                    </a:cubicBezTo>
                    <a:lnTo>
                      <a:pt x="533" y="986"/>
                    </a:lnTo>
                    <a:cubicBezTo>
                      <a:pt x="533" y="1001"/>
                      <a:pt x="545" y="1013"/>
                      <a:pt x="560" y="1013"/>
                    </a:cubicBezTo>
                    <a:cubicBezTo>
                      <a:pt x="575" y="1013"/>
                      <a:pt x="586" y="1001"/>
                      <a:pt x="586" y="986"/>
                    </a:cubicBezTo>
                    <a:close/>
                    <a:moveTo>
                      <a:pt x="586" y="666"/>
                    </a:moveTo>
                    <a:lnTo>
                      <a:pt x="586" y="506"/>
                    </a:lnTo>
                    <a:cubicBezTo>
                      <a:pt x="586" y="492"/>
                      <a:pt x="575" y="480"/>
                      <a:pt x="560" y="480"/>
                    </a:cubicBezTo>
                    <a:cubicBezTo>
                      <a:pt x="545" y="480"/>
                      <a:pt x="533" y="492"/>
                      <a:pt x="533" y="506"/>
                    </a:cubicBezTo>
                    <a:lnTo>
                      <a:pt x="533" y="666"/>
                    </a:lnTo>
                    <a:cubicBezTo>
                      <a:pt x="533" y="681"/>
                      <a:pt x="545" y="693"/>
                      <a:pt x="560" y="693"/>
                    </a:cubicBezTo>
                    <a:cubicBezTo>
                      <a:pt x="575" y="693"/>
                      <a:pt x="586" y="681"/>
                      <a:pt x="586" y="666"/>
                    </a:cubicBezTo>
                    <a:close/>
                    <a:moveTo>
                      <a:pt x="586" y="346"/>
                    </a:moveTo>
                    <a:lnTo>
                      <a:pt x="586" y="186"/>
                    </a:lnTo>
                    <a:cubicBezTo>
                      <a:pt x="586" y="172"/>
                      <a:pt x="575" y="160"/>
                      <a:pt x="560" y="160"/>
                    </a:cubicBezTo>
                    <a:cubicBezTo>
                      <a:pt x="545" y="160"/>
                      <a:pt x="533" y="172"/>
                      <a:pt x="533" y="186"/>
                    </a:cubicBezTo>
                    <a:lnTo>
                      <a:pt x="533" y="346"/>
                    </a:lnTo>
                    <a:cubicBezTo>
                      <a:pt x="533" y="361"/>
                      <a:pt x="545" y="373"/>
                      <a:pt x="560" y="373"/>
                    </a:cubicBezTo>
                    <a:cubicBezTo>
                      <a:pt x="575" y="373"/>
                      <a:pt x="586" y="361"/>
                      <a:pt x="586" y="346"/>
                    </a:cubicBezTo>
                    <a:close/>
                    <a:moveTo>
                      <a:pt x="560" y="0"/>
                    </a:moveTo>
                    <a:lnTo>
                      <a:pt x="400" y="0"/>
                    </a:lnTo>
                    <a:lnTo>
                      <a:pt x="400" y="0"/>
                    </a:lnTo>
                    <a:cubicBezTo>
                      <a:pt x="385" y="0"/>
                      <a:pt x="373" y="12"/>
                      <a:pt x="373" y="26"/>
                    </a:cubicBezTo>
                    <a:cubicBezTo>
                      <a:pt x="373" y="41"/>
                      <a:pt x="385" y="53"/>
                      <a:pt x="400" y="53"/>
                    </a:cubicBezTo>
                    <a:lnTo>
                      <a:pt x="560" y="53"/>
                    </a:lnTo>
                    <a:lnTo>
                      <a:pt x="560" y="53"/>
                    </a:lnTo>
                    <a:cubicBezTo>
                      <a:pt x="575" y="53"/>
                      <a:pt x="586" y="41"/>
                      <a:pt x="586" y="26"/>
                    </a:cubicBezTo>
                    <a:cubicBezTo>
                      <a:pt x="586" y="12"/>
                      <a:pt x="575" y="0"/>
                      <a:pt x="560" y="0"/>
                    </a:cubicBezTo>
                    <a:close/>
                    <a:moveTo>
                      <a:pt x="240" y="0"/>
                    </a:moveTo>
                    <a:lnTo>
                      <a:pt x="80" y="0"/>
                    </a:lnTo>
                    <a:lnTo>
                      <a:pt x="80" y="0"/>
                    </a:lnTo>
                    <a:cubicBezTo>
                      <a:pt x="65" y="0"/>
                      <a:pt x="53" y="12"/>
                      <a:pt x="53" y="26"/>
                    </a:cubicBezTo>
                    <a:cubicBezTo>
                      <a:pt x="53" y="41"/>
                      <a:pt x="65" y="53"/>
                      <a:pt x="80" y="53"/>
                    </a:cubicBezTo>
                    <a:lnTo>
                      <a:pt x="240" y="53"/>
                    </a:lnTo>
                    <a:lnTo>
                      <a:pt x="240" y="53"/>
                    </a:lnTo>
                    <a:cubicBezTo>
                      <a:pt x="255" y="53"/>
                      <a:pt x="266" y="41"/>
                      <a:pt x="266" y="26"/>
                    </a:cubicBezTo>
                    <a:cubicBezTo>
                      <a:pt x="266" y="12"/>
                      <a:pt x="255" y="0"/>
                      <a:pt x="240" y="0"/>
                    </a:cubicBezTo>
                    <a:close/>
                  </a:path>
                </a:pathLst>
              </a:custGeom>
              <a:solidFill>
                <a:srgbClr val="BEBC16"/>
              </a:solidFill>
              <a:ln w="0" cap="flat">
                <a:solidFill>
                  <a:srgbClr val="BEBC16"/>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746" name="Rectangle 786">
                <a:extLst>
                  <a:ext uri="{FF2B5EF4-FFF2-40B4-BE49-F238E27FC236}">
                    <a16:creationId xmlns:a16="http://schemas.microsoft.com/office/drawing/2014/main" id="{AB68B653-EE1F-B524-3090-B871396C1567}"/>
                  </a:ext>
                </a:extLst>
              </p:cNvPr>
              <p:cNvSpPr>
                <a:spLocks noChangeArrowheads="1"/>
              </p:cNvSpPr>
              <p:nvPr/>
            </p:nvSpPr>
            <p:spPr bwMode="auto">
              <a:xfrm>
                <a:off x="4293" y="2685"/>
                <a:ext cx="45" cy="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gency FB" panose="020B0503020202020204" pitchFamily="34" charset="0"/>
                  </a:rPr>
                  <a:t>RI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47" name="Rectangle 787">
                <a:extLst>
                  <a:ext uri="{FF2B5EF4-FFF2-40B4-BE49-F238E27FC236}">
                    <a16:creationId xmlns:a16="http://schemas.microsoft.com/office/drawing/2014/main" id="{9E4E5F31-1A61-E869-647B-28072D87F261}"/>
                  </a:ext>
                </a:extLst>
              </p:cNvPr>
              <p:cNvSpPr>
                <a:spLocks noChangeArrowheads="1"/>
              </p:cNvSpPr>
              <p:nvPr/>
            </p:nvSpPr>
            <p:spPr bwMode="auto">
              <a:xfrm>
                <a:off x="4298" y="2733"/>
                <a:ext cx="26"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gency FB" panose="020B0503020202020204" pitchFamily="34" charset="0"/>
                  </a:rPr>
                  <a:t>F</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48" name="Rectangle 788">
                <a:extLst>
                  <a:ext uri="{FF2B5EF4-FFF2-40B4-BE49-F238E27FC236}">
                    <a16:creationId xmlns:a16="http://schemas.microsoft.com/office/drawing/2014/main" id="{6D9124DD-2D0C-1D4F-EB77-1308DDB36510}"/>
                  </a:ext>
                </a:extLst>
              </p:cNvPr>
              <p:cNvSpPr>
                <a:spLocks noChangeArrowheads="1"/>
              </p:cNvSpPr>
              <p:nvPr/>
            </p:nvSpPr>
            <p:spPr bwMode="auto">
              <a:xfrm>
                <a:off x="4358" y="2816"/>
                <a:ext cx="72" cy="163"/>
              </a:xfrm>
              <a:prstGeom prst="rect">
                <a:avLst/>
              </a:prstGeom>
              <a:solidFill>
                <a:srgbClr val="FFFF8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49" name="Freeform 789">
                <a:extLst>
                  <a:ext uri="{FF2B5EF4-FFF2-40B4-BE49-F238E27FC236}">
                    <a16:creationId xmlns:a16="http://schemas.microsoft.com/office/drawing/2014/main" id="{A87C0B32-286F-D8FB-DB6E-3BDAACAC6FC5}"/>
                  </a:ext>
                </a:extLst>
              </p:cNvPr>
              <p:cNvSpPr>
                <a:spLocks noEditPoints="1"/>
              </p:cNvSpPr>
              <p:nvPr/>
            </p:nvSpPr>
            <p:spPr bwMode="auto">
              <a:xfrm>
                <a:off x="4354" y="2813"/>
                <a:ext cx="80" cy="170"/>
              </a:xfrm>
              <a:custGeom>
                <a:avLst/>
                <a:gdLst>
                  <a:gd name="T0" fmla="*/ 0 w 587"/>
                  <a:gd name="T1" fmla="*/ 240 h 1253"/>
                  <a:gd name="T2" fmla="*/ 54 w 587"/>
                  <a:gd name="T3" fmla="*/ 240 h 1253"/>
                  <a:gd name="T4" fmla="*/ 54 w 587"/>
                  <a:gd name="T5" fmla="*/ 80 h 1253"/>
                  <a:gd name="T6" fmla="*/ 0 w 587"/>
                  <a:gd name="T7" fmla="*/ 80 h 1253"/>
                  <a:gd name="T8" fmla="*/ 0 w 587"/>
                  <a:gd name="T9" fmla="*/ 560 h 1253"/>
                  <a:gd name="T10" fmla="*/ 54 w 587"/>
                  <a:gd name="T11" fmla="*/ 560 h 1253"/>
                  <a:gd name="T12" fmla="*/ 54 w 587"/>
                  <a:gd name="T13" fmla="*/ 400 h 1253"/>
                  <a:gd name="T14" fmla="*/ 0 w 587"/>
                  <a:gd name="T15" fmla="*/ 400 h 1253"/>
                  <a:gd name="T16" fmla="*/ 0 w 587"/>
                  <a:gd name="T17" fmla="*/ 880 h 1253"/>
                  <a:gd name="T18" fmla="*/ 54 w 587"/>
                  <a:gd name="T19" fmla="*/ 880 h 1253"/>
                  <a:gd name="T20" fmla="*/ 54 w 587"/>
                  <a:gd name="T21" fmla="*/ 720 h 1253"/>
                  <a:gd name="T22" fmla="*/ 0 w 587"/>
                  <a:gd name="T23" fmla="*/ 720 h 1253"/>
                  <a:gd name="T24" fmla="*/ 0 w 587"/>
                  <a:gd name="T25" fmla="*/ 1200 h 1253"/>
                  <a:gd name="T26" fmla="*/ 54 w 587"/>
                  <a:gd name="T27" fmla="*/ 1200 h 1253"/>
                  <a:gd name="T28" fmla="*/ 54 w 587"/>
                  <a:gd name="T29" fmla="*/ 1040 h 1253"/>
                  <a:gd name="T30" fmla="*/ 0 w 587"/>
                  <a:gd name="T31" fmla="*/ 1040 h 1253"/>
                  <a:gd name="T32" fmla="*/ 320 w 587"/>
                  <a:gd name="T33" fmla="*/ 1253 h 1253"/>
                  <a:gd name="T34" fmla="*/ 320 w 587"/>
                  <a:gd name="T35" fmla="*/ 1200 h 1253"/>
                  <a:gd name="T36" fmla="*/ 134 w 587"/>
                  <a:gd name="T37" fmla="*/ 1226 h 1253"/>
                  <a:gd name="T38" fmla="*/ 480 w 587"/>
                  <a:gd name="T39" fmla="*/ 1253 h 1253"/>
                  <a:gd name="T40" fmla="*/ 587 w 587"/>
                  <a:gd name="T41" fmla="*/ 1226 h 1253"/>
                  <a:gd name="T42" fmla="*/ 560 w 587"/>
                  <a:gd name="T43" fmla="*/ 1120 h 1253"/>
                  <a:gd name="T44" fmla="*/ 534 w 587"/>
                  <a:gd name="T45" fmla="*/ 1226 h 1253"/>
                  <a:gd name="T46" fmla="*/ 480 w 587"/>
                  <a:gd name="T47" fmla="*/ 1200 h 1253"/>
                  <a:gd name="T48" fmla="*/ 480 w 587"/>
                  <a:gd name="T49" fmla="*/ 1253 h 1253"/>
                  <a:gd name="T50" fmla="*/ 587 w 587"/>
                  <a:gd name="T51" fmla="*/ 826 h 1253"/>
                  <a:gd name="T52" fmla="*/ 534 w 587"/>
                  <a:gd name="T53" fmla="*/ 826 h 1253"/>
                  <a:gd name="T54" fmla="*/ 560 w 587"/>
                  <a:gd name="T55" fmla="*/ 1013 h 1253"/>
                  <a:gd name="T56" fmla="*/ 587 w 587"/>
                  <a:gd name="T57" fmla="*/ 666 h 1253"/>
                  <a:gd name="T58" fmla="*/ 560 w 587"/>
                  <a:gd name="T59" fmla="*/ 480 h 1253"/>
                  <a:gd name="T60" fmla="*/ 534 w 587"/>
                  <a:gd name="T61" fmla="*/ 666 h 1253"/>
                  <a:gd name="T62" fmla="*/ 587 w 587"/>
                  <a:gd name="T63" fmla="*/ 666 h 1253"/>
                  <a:gd name="T64" fmla="*/ 587 w 587"/>
                  <a:gd name="T65" fmla="*/ 186 h 1253"/>
                  <a:gd name="T66" fmla="*/ 534 w 587"/>
                  <a:gd name="T67" fmla="*/ 186 h 1253"/>
                  <a:gd name="T68" fmla="*/ 560 w 587"/>
                  <a:gd name="T69" fmla="*/ 373 h 1253"/>
                  <a:gd name="T70" fmla="*/ 560 w 587"/>
                  <a:gd name="T71" fmla="*/ 0 h 1253"/>
                  <a:gd name="T72" fmla="*/ 400 w 587"/>
                  <a:gd name="T73" fmla="*/ 0 h 1253"/>
                  <a:gd name="T74" fmla="*/ 400 w 587"/>
                  <a:gd name="T75" fmla="*/ 53 h 1253"/>
                  <a:gd name="T76" fmla="*/ 560 w 587"/>
                  <a:gd name="T77" fmla="*/ 53 h 1253"/>
                  <a:gd name="T78" fmla="*/ 560 w 587"/>
                  <a:gd name="T79" fmla="*/ 0 h 1253"/>
                  <a:gd name="T80" fmla="*/ 80 w 587"/>
                  <a:gd name="T81" fmla="*/ 0 h 1253"/>
                  <a:gd name="T82" fmla="*/ 54 w 587"/>
                  <a:gd name="T83" fmla="*/ 26 h 1253"/>
                  <a:gd name="T84" fmla="*/ 240 w 587"/>
                  <a:gd name="T85" fmla="*/ 53 h 1253"/>
                  <a:gd name="T86" fmla="*/ 267 w 587"/>
                  <a:gd name="T87" fmla="*/ 26 h 1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87" h="1253">
                    <a:moveTo>
                      <a:pt x="0" y="80"/>
                    </a:moveTo>
                    <a:lnTo>
                      <a:pt x="0" y="240"/>
                    </a:lnTo>
                    <a:cubicBezTo>
                      <a:pt x="0" y="255"/>
                      <a:pt x="12" y="266"/>
                      <a:pt x="27" y="266"/>
                    </a:cubicBezTo>
                    <a:cubicBezTo>
                      <a:pt x="42" y="266"/>
                      <a:pt x="54" y="255"/>
                      <a:pt x="54" y="240"/>
                    </a:cubicBezTo>
                    <a:lnTo>
                      <a:pt x="54" y="240"/>
                    </a:lnTo>
                    <a:lnTo>
                      <a:pt x="54" y="80"/>
                    </a:lnTo>
                    <a:cubicBezTo>
                      <a:pt x="54" y="65"/>
                      <a:pt x="42" y="53"/>
                      <a:pt x="27" y="53"/>
                    </a:cubicBezTo>
                    <a:cubicBezTo>
                      <a:pt x="12" y="53"/>
                      <a:pt x="0" y="65"/>
                      <a:pt x="0" y="80"/>
                    </a:cubicBezTo>
                    <a:close/>
                    <a:moveTo>
                      <a:pt x="0" y="400"/>
                    </a:moveTo>
                    <a:lnTo>
                      <a:pt x="0" y="560"/>
                    </a:lnTo>
                    <a:cubicBezTo>
                      <a:pt x="0" y="575"/>
                      <a:pt x="12" y="586"/>
                      <a:pt x="27" y="586"/>
                    </a:cubicBezTo>
                    <a:cubicBezTo>
                      <a:pt x="42" y="586"/>
                      <a:pt x="54" y="575"/>
                      <a:pt x="54" y="560"/>
                    </a:cubicBezTo>
                    <a:lnTo>
                      <a:pt x="54" y="560"/>
                    </a:lnTo>
                    <a:lnTo>
                      <a:pt x="54" y="400"/>
                    </a:lnTo>
                    <a:cubicBezTo>
                      <a:pt x="54" y="385"/>
                      <a:pt x="42" y="373"/>
                      <a:pt x="27" y="373"/>
                    </a:cubicBezTo>
                    <a:cubicBezTo>
                      <a:pt x="12" y="373"/>
                      <a:pt x="0" y="385"/>
                      <a:pt x="0" y="400"/>
                    </a:cubicBezTo>
                    <a:close/>
                    <a:moveTo>
                      <a:pt x="0" y="720"/>
                    </a:moveTo>
                    <a:lnTo>
                      <a:pt x="0" y="880"/>
                    </a:lnTo>
                    <a:cubicBezTo>
                      <a:pt x="0" y="895"/>
                      <a:pt x="12" y="906"/>
                      <a:pt x="27" y="906"/>
                    </a:cubicBezTo>
                    <a:cubicBezTo>
                      <a:pt x="42" y="906"/>
                      <a:pt x="54" y="895"/>
                      <a:pt x="54" y="880"/>
                    </a:cubicBezTo>
                    <a:lnTo>
                      <a:pt x="54" y="880"/>
                    </a:lnTo>
                    <a:lnTo>
                      <a:pt x="54" y="720"/>
                    </a:lnTo>
                    <a:cubicBezTo>
                      <a:pt x="54" y="705"/>
                      <a:pt x="42" y="693"/>
                      <a:pt x="27" y="693"/>
                    </a:cubicBezTo>
                    <a:cubicBezTo>
                      <a:pt x="12" y="693"/>
                      <a:pt x="0" y="705"/>
                      <a:pt x="0" y="720"/>
                    </a:cubicBezTo>
                    <a:close/>
                    <a:moveTo>
                      <a:pt x="0" y="1040"/>
                    </a:moveTo>
                    <a:lnTo>
                      <a:pt x="0" y="1200"/>
                    </a:lnTo>
                    <a:cubicBezTo>
                      <a:pt x="0" y="1215"/>
                      <a:pt x="12" y="1226"/>
                      <a:pt x="27" y="1226"/>
                    </a:cubicBezTo>
                    <a:cubicBezTo>
                      <a:pt x="42" y="1226"/>
                      <a:pt x="54" y="1215"/>
                      <a:pt x="54" y="1200"/>
                    </a:cubicBezTo>
                    <a:lnTo>
                      <a:pt x="54" y="1200"/>
                    </a:lnTo>
                    <a:lnTo>
                      <a:pt x="54" y="1040"/>
                    </a:lnTo>
                    <a:cubicBezTo>
                      <a:pt x="54" y="1025"/>
                      <a:pt x="42" y="1013"/>
                      <a:pt x="27" y="1013"/>
                    </a:cubicBezTo>
                    <a:cubicBezTo>
                      <a:pt x="12" y="1013"/>
                      <a:pt x="0" y="1025"/>
                      <a:pt x="0" y="1040"/>
                    </a:cubicBezTo>
                    <a:close/>
                    <a:moveTo>
                      <a:pt x="160" y="1253"/>
                    </a:moveTo>
                    <a:lnTo>
                      <a:pt x="320" y="1253"/>
                    </a:lnTo>
                    <a:cubicBezTo>
                      <a:pt x="335" y="1253"/>
                      <a:pt x="347" y="1241"/>
                      <a:pt x="347" y="1226"/>
                    </a:cubicBezTo>
                    <a:cubicBezTo>
                      <a:pt x="347" y="1212"/>
                      <a:pt x="335" y="1200"/>
                      <a:pt x="320" y="1200"/>
                    </a:cubicBezTo>
                    <a:lnTo>
                      <a:pt x="160" y="1200"/>
                    </a:lnTo>
                    <a:cubicBezTo>
                      <a:pt x="146" y="1200"/>
                      <a:pt x="134" y="1212"/>
                      <a:pt x="134" y="1226"/>
                    </a:cubicBezTo>
                    <a:cubicBezTo>
                      <a:pt x="134" y="1241"/>
                      <a:pt x="146" y="1253"/>
                      <a:pt x="160" y="1253"/>
                    </a:cubicBezTo>
                    <a:close/>
                    <a:moveTo>
                      <a:pt x="480" y="1253"/>
                    </a:moveTo>
                    <a:lnTo>
                      <a:pt x="560" y="1253"/>
                    </a:lnTo>
                    <a:cubicBezTo>
                      <a:pt x="575" y="1253"/>
                      <a:pt x="587" y="1241"/>
                      <a:pt x="587" y="1226"/>
                    </a:cubicBezTo>
                    <a:lnTo>
                      <a:pt x="587" y="1146"/>
                    </a:lnTo>
                    <a:cubicBezTo>
                      <a:pt x="587" y="1132"/>
                      <a:pt x="575" y="1120"/>
                      <a:pt x="560" y="1120"/>
                    </a:cubicBezTo>
                    <a:cubicBezTo>
                      <a:pt x="546" y="1120"/>
                      <a:pt x="534" y="1132"/>
                      <a:pt x="534" y="1146"/>
                    </a:cubicBezTo>
                    <a:lnTo>
                      <a:pt x="534" y="1226"/>
                    </a:lnTo>
                    <a:lnTo>
                      <a:pt x="560" y="1200"/>
                    </a:lnTo>
                    <a:lnTo>
                      <a:pt x="480" y="1200"/>
                    </a:lnTo>
                    <a:cubicBezTo>
                      <a:pt x="466" y="1200"/>
                      <a:pt x="454" y="1212"/>
                      <a:pt x="454" y="1226"/>
                    </a:cubicBezTo>
                    <a:cubicBezTo>
                      <a:pt x="454" y="1241"/>
                      <a:pt x="466" y="1253"/>
                      <a:pt x="480" y="1253"/>
                    </a:cubicBezTo>
                    <a:close/>
                    <a:moveTo>
                      <a:pt x="587" y="986"/>
                    </a:moveTo>
                    <a:lnTo>
                      <a:pt x="587" y="826"/>
                    </a:lnTo>
                    <a:cubicBezTo>
                      <a:pt x="587" y="812"/>
                      <a:pt x="575" y="800"/>
                      <a:pt x="560" y="800"/>
                    </a:cubicBezTo>
                    <a:cubicBezTo>
                      <a:pt x="546" y="800"/>
                      <a:pt x="534" y="812"/>
                      <a:pt x="534" y="826"/>
                    </a:cubicBezTo>
                    <a:lnTo>
                      <a:pt x="534" y="986"/>
                    </a:lnTo>
                    <a:cubicBezTo>
                      <a:pt x="534" y="1001"/>
                      <a:pt x="546" y="1013"/>
                      <a:pt x="560" y="1013"/>
                    </a:cubicBezTo>
                    <a:cubicBezTo>
                      <a:pt x="575" y="1013"/>
                      <a:pt x="587" y="1001"/>
                      <a:pt x="587" y="986"/>
                    </a:cubicBezTo>
                    <a:close/>
                    <a:moveTo>
                      <a:pt x="587" y="666"/>
                    </a:moveTo>
                    <a:lnTo>
                      <a:pt x="587" y="506"/>
                    </a:lnTo>
                    <a:cubicBezTo>
                      <a:pt x="587" y="492"/>
                      <a:pt x="575" y="480"/>
                      <a:pt x="560" y="480"/>
                    </a:cubicBezTo>
                    <a:cubicBezTo>
                      <a:pt x="546" y="480"/>
                      <a:pt x="534" y="492"/>
                      <a:pt x="534" y="506"/>
                    </a:cubicBezTo>
                    <a:lnTo>
                      <a:pt x="534" y="666"/>
                    </a:lnTo>
                    <a:cubicBezTo>
                      <a:pt x="534" y="681"/>
                      <a:pt x="546" y="693"/>
                      <a:pt x="560" y="693"/>
                    </a:cubicBezTo>
                    <a:cubicBezTo>
                      <a:pt x="575" y="693"/>
                      <a:pt x="587" y="681"/>
                      <a:pt x="587" y="666"/>
                    </a:cubicBezTo>
                    <a:close/>
                    <a:moveTo>
                      <a:pt x="587" y="346"/>
                    </a:moveTo>
                    <a:lnTo>
                      <a:pt x="587" y="186"/>
                    </a:lnTo>
                    <a:cubicBezTo>
                      <a:pt x="587" y="172"/>
                      <a:pt x="575" y="160"/>
                      <a:pt x="560" y="160"/>
                    </a:cubicBezTo>
                    <a:cubicBezTo>
                      <a:pt x="546" y="160"/>
                      <a:pt x="534" y="172"/>
                      <a:pt x="534" y="186"/>
                    </a:cubicBezTo>
                    <a:lnTo>
                      <a:pt x="534" y="346"/>
                    </a:lnTo>
                    <a:cubicBezTo>
                      <a:pt x="534" y="361"/>
                      <a:pt x="546" y="373"/>
                      <a:pt x="560" y="373"/>
                    </a:cubicBezTo>
                    <a:cubicBezTo>
                      <a:pt x="575" y="373"/>
                      <a:pt x="587" y="361"/>
                      <a:pt x="587" y="346"/>
                    </a:cubicBezTo>
                    <a:close/>
                    <a:moveTo>
                      <a:pt x="560" y="0"/>
                    </a:moveTo>
                    <a:lnTo>
                      <a:pt x="400" y="0"/>
                    </a:lnTo>
                    <a:lnTo>
                      <a:pt x="400" y="0"/>
                    </a:lnTo>
                    <a:cubicBezTo>
                      <a:pt x="386" y="0"/>
                      <a:pt x="374" y="12"/>
                      <a:pt x="374" y="26"/>
                    </a:cubicBezTo>
                    <a:cubicBezTo>
                      <a:pt x="374" y="41"/>
                      <a:pt x="386" y="53"/>
                      <a:pt x="400" y="53"/>
                    </a:cubicBezTo>
                    <a:lnTo>
                      <a:pt x="560" y="53"/>
                    </a:lnTo>
                    <a:lnTo>
                      <a:pt x="560" y="53"/>
                    </a:lnTo>
                    <a:cubicBezTo>
                      <a:pt x="575" y="53"/>
                      <a:pt x="587" y="41"/>
                      <a:pt x="587" y="26"/>
                    </a:cubicBezTo>
                    <a:cubicBezTo>
                      <a:pt x="587" y="12"/>
                      <a:pt x="575" y="0"/>
                      <a:pt x="560" y="0"/>
                    </a:cubicBezTo>
                    <a:close/>
                    <a:moveTo>
                      <a:pt x="240" y="0"/>
                    </a:moveTo>
                    <a:lnTo>
                      <a:pt x="80" y="0"/>
                    </a:lnTo>
                    <a:lnTo>
                      <a:pt x="80" y="0"/>
                    </a:lnTo>
                    <a:cubicBezTo>
                      <a:pt x="66" y="0"/>
                      <a:pt x="54" y="12"/>
                      <a:pt x="54" y="26"/>
                    </a:cubicBezTo>
                    <a:cubicBezTo>
                      <a:pt x="54" y="41"/>
                      <a:pt x="66" y="53"/>
                      <a:pt x="80" y="53"/>
                    </a:cubicBezTo>
                    <a:lnTo>
                      <a:pt x="240" y="53"/>
                    </a:lnTo>
                    <a:lnTo>
                      <a:pt x="240" y="53"/>
                    </a:lnTo>
                    <a:cubicBezTo>
                      <a:pt x="255" y="53"/>
                      <a:pt x="267" y="41"/>
                      <a:pt x="267" y="26"/>
                    </a:cubicBezTo>
                    <a:cubicBezTo>
                      <a:pt x="267" y="12"/>
                      <a:pt x="255" y="0"/>
                      <a:pt x="240" y="0"/>
                    </a:cubicBezTo>
                    <a:close/>
                  </a:path>
                </a:pathLst>
              </a:custGeom>
              <a:solidFill>
                <a:srgbClr val="BEBC16"/>
              </a:solidFill>
              <a:ln w="0" cap="flat">
                <a:solidFill>
                  <a:srgbClr val="BEBC16"/>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750" name="Rectangle 790">
                <a:extLst>
                  <a:ext uri="{FF2B5EF4-FFF2-40B4-BE49-F238E27FC236}">
                    <a16:creationId xmlns:a16="http://schemas.microsoft.com/office/drawing/2014/main" id="{F80E4D25-8DE0-2621-B9A8-9955F0AA65AC}"/>
                  </a:ext>
                </a:extLst>
              </p:cNvPr>
              <p:cNvSpPr>
                <a:spLocks noChangeArrowheads="1"/>
              </p:cNvSpPr>
              <p:nvPr/>
            </p:nvSpPr>
            <p:spPr bwMode="auto">
              <a:xfrm>
                <a:off x="4379" y="2848"/>
                <a:ext cx="52" cy="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gency FB" panose="020B0503020202020204" pitchFamily="34" charset="0"/>
                  </a:rPr>
                  <a:t>R I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51" name="Rectangle 791">
                <a:extLst>
                  <a:ext uri="{FF2B5EF4-FFF2-40B4-BE49-F238E27FC236}">
                    <a16:creationId xmlns:a16="http://schemas.microsoft.com/office/drawing/2014/main" id="{C4F51A04-7EC5-B3CB-7657-B521F3D1DCA5}"/>
                  </a:ext>
                </a:extLst>
              </p:cNvPr>
              <p:cNvSpPr>
                <a:spLocks noChangeArrowheads="1"/>
              </p:cNvSpPr>
              <p:nvPr/>
            </p:nvSpPr>
            <p:spPr bwMode="auto">
              <a:xfrm>
                <a:off x="4389" y="2895"/>
                <a:ext cx="26" cy="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gency FB" panose="020B0503020202020204" pitchFamily="34" charset="0"/>
                  </a:rPr>
                  <a:t>F</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52" name="Rectangle 792">
                <a:extLst>
                  <a:ext uri="{FF2B5EF4-FFF2-40B4-BE49-F238E27FC236}">
                    <a16:creationId xmlns:a16="http://schemas.microsoft.com/office/drawing/2014/main" id="{94114D5B-7BDD-5D21-327C-A9BF669E4C33}"/>
                  </a:ext>
                </a:extLst>
              </p:cNvPr>
              <p:cNvSpPr>
                <a:spLocks noChangeArrowheads="1"/>
              </p:cNvSpPr>
              <p:nvPr/>
            </p:nvSpPr>
            <p:spPr bwMode="auto">
              <a:xfrm>
                <a:off x="1524" y="874"/>
                <a:ext cx="2816" cy="1274"/>
              </a:xfrm>
              <a:prstGeom prst="rect">
                <a:avLst/>
              </a:pr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817" name="Picture 793">
                <a:extLst>
                  <a:ext uri="{FF2B5EF4-FFF2-40B4-BE49-F238E27FC236}">
                    <a16:creationId xmlns:a16="http://schemas.microsoft.com/office/drawing/2014/main" id="{C002B36F-5492-695F-D043-359F7AC249C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 y="874"/>
                <a:ext cx="2817" cy="1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53" name="Line 794">
                <a:extLst>
                  <a:ext uri="{FF2B5EF4-FFF2-40B4-BE49-F238E27FC236}">
                    <a16:creationId xmlns:a16="http://schemas.microsoft.com/office/drawing/2014/main" id="{E9198B03-9AE7-7D1C-3952-F78939C241A9}"/>
                  </a:ext>
                </a:extLst>
              </p:cNvPr>
              <p:cNvSpPr>
                <a:spLocks noChangeShapeType="1"/>
              </p:cNvSpPr>
              <p:nvPr/>
            </p:nvSpPr>
            <p:spPr bwMode="auto">
              <a:xfrm flipH="1">
                <a:off x="2226" y="2148"/>
                <a:ext cx="131" cy="146"/>
              </a:xfrm>
              <a:prstGeom prst="line">
                <a:avLst/>
              </a:prstGeom>
              <a:noFill/>
              <a:ln w="635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54" name="Freeform 795">
                <a:extLst>
                  <a:ext uri="{FF2B5EF4-FFF2-40B4-BE49-F238E27FC236}">
                    <a16:creationId xmlns:a16="http://schemas.microsoft.com/office/drawing/2014/main" id="{19598097-6B97-0287-7580-5EE1253FB699}"/>
                  </a:ext>
                </a:extLst>
              </p:cNvPr>
              <p:cNvSpPr>
                <a:spLocks/>
              </p:cNvSpPr>
              <p:nvPr/>
            </p:nvSpPr>
            <p:spPr bwMode="auto">
              <a:xfrm>
                <a:off x="2211" y="2284"/>
                <a:ext cx="26" cy="27"/>
              </a:xfrm>
              <a:custGeom>
                <a:avLst/>
                <a:gdLst>
                  <a:gd name="T0" fmla="*/ 26 w 26"/>
                  <a:gd name="T1" fmla="*/ 17 h 27"/>
                  <a:gd name="T2" fmla="*/ 0 w 26"/>
                  <a:gd name="T3" fmla="*/ 27 h 27"/>
                  <a:gd name="T4" fmla="*/ 7 w 26"/>
                  <a:gd name="T5" fmla="*/ 0 h 27"/>
                  <a:gd name="T6" fmla="*/ 26 w 26"/>
                  <a:gd name="T7" fmla="*/ 17 h 27"/>
                </a:gdLst>
                <a:ahLst/>
                <a:cxnLst>
                  <a:cxn ang="0">
                    <a:pos x="T0" y="T1"/>
                  </a:cxn>
                  <a:cxn ang="0">
                    <a:pos x="T2" y="T3"/>
                  </a:cxn>
                  <a:cxn ang="0">
                    <a:pos x="T4" y="T5"/>
                  </a:cxn>
                  <a:cxn ang="0">
                    <a:pos x="T6" y="T7"/>
                  </a:cxn>
                </a:cxnLst>
                <a:rect l="0" t="0" r="r" b="b"/>
                <a:pathLst>
                  <a:path w="26" h="27">
                    <a:moveTo>
                      <a:pt x="26" y="17"/>
                    </a:moveTo>
                    <a:lnTo>
                      <a:pt x="0" y="27"/>
                    </a:lnTo>
                    <a:lnTo>
                      <a:pt x="7" y="0"/>
                    </a:lnTo>
                    <a:lnTo>
                      <a:pt x="26" y="1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55" name="Rectangle 796">
                <a:extLst>
                  <a:ext uri="{FF2B5EF4-FFF2-40B4-BE49-F238E27FC236}">
                    <a16:creationId xmlns:a16="http://schemas.microsoft.com/office/drawing/2014/main" id="{48CB08F0-1EC9-D308-CE2B-6ABF83F33DD8}"/>
                  </a:ext>
                </a:extLst>
              </p:cNvPr>
              <p:cNvSpPr>
                <a:spLocks noChangeArrowheads="1"/>
              </p:cNvSpPr>
              <p:nvPr/>
            </p:nvSpPr>
            <p:spPr bwMode="auto">
              <a:xfrm>
                <a:off x="1819" y="1814"/>
                <a:ext cx="52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Agency FB" panose="020B0503020202020204" pitchFamily="34" charset="0"/>
                  </a:rPr>
                  <a:t>with NBA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56" name="Line 797">
                <a:extLst>
                  <a:ext uri="{FF2B5EF4-FFF2-40B4-BE49-F238E27FC236}">
                    <a16:creationId xmlns:a16="http://schemas.microsoft.com/office/drawing/2014/main" id="{6984E7FC-397E-0522-0879-1B65C7F7C9CF}"/>
                  </a:ext>
                </a:extLst>
              </p:cNvPr>
              <p:cNvSpPr>
                <a:spLocks noChangeShapeType="1"/>
              </p:cNvSpPr>
              <p:nvPr/>
            </p:nvSpPr>
            <p:spPr bwMode="auto">
              <a:xfrm>
                <a:off x="3517" y="2148"/>
                <a:ext cx="134" cy="147"/>
              </a:xfrm>
              <a:prstGeom prst="line">
                <a:avLst/>
              </a:prstGeom>
              <a:noFill/>
              <a:ln w="635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57" name="Freeform 798">
                <a:extLst>
                  <a:ext uri="{FF2B5EF4-FFF2-40B4-BE49-F238E27FC236}">
                    <a16:creationId xmlns:a16="http://schemas.microsoft.com/office/drawing/2014/main" id="{4C240142-2C55-CD07-2035-319D51605E00}"/>
                  </a:ext>
                </a:extLst>
              </p:cNvPr>
              <p:cNvSpPr>
                <a:spLocks/>
              </p:cNvSpPr>
              <p:nvPr/>
            </p:nvSpPr>
            <p:spPr bwMode="auto">
              <a:xfrm>
                <a:off x="3639" y="2284"/>
                <a:ext cx="27" cy="27"/>
              </a:xfrm>
              <a:custGeom>
                <a:avLst/>
                <a:gdLst>
                  <a:gd name="T0" fmla="*/ 19 w 27"/>
                  <a:gd name="T1" fmla="*/ 0 h 27"/>
                  <a:gd name="T2" fmla="*/ 27 w 27"/>
                  <a:gd name="T3" fmla="*/ 27 h 27"/>
                  <a:gd name="T4" fmla="*/ 0 w 27"/>
                  <a:gd name="T5" fmla="*/ 17 h 27"/>
                  <a:gd name="T6" fmla="*/ 19 w 27"/>
                  <a:gd name="T7" fmla="*/ 0 h 27"/>
                </a:gdLst>
                <a:ahLst/>
                <a:cxnLst>
                  <a:cxn ang="0">
                    <a:pos x="T0" y="T1"/>
                  </a:cxn>
                  <a:cxn ang="0">
                    <a:pos x="T2" y="T3"/>
                  </a:cxn>
                  <a:cxn ang="0">
                    <a:pos x="T4" y="T5"/>
                  </a:cxn>
                  <a:cxn ang="0">
                    <a:pos x="T6" y="T7"/>
                  </a:cxn>
                </a:cxnLst>
                <a:rect l="0" t="0" r="r" b="b"/>
                <a:pathLst>
                  <a:path w="27" h="27">
                    <a:moveTo>
                      <a:pt x="19" y="0"/>
                    </a:moveTo>
                    <a:lnTo>
                      <a:pt x="27" y="27"/>
                    </a:lnTo>
                    <a:lnTo>
                      <a:pt x="0" y="17"/>
                    </a:lnTo>
                    <a:lnTo>
                      <a:pt x="1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58" name="Rectangle 799">
                <a:extLst>
                  <a:ext uri="{FF2B5EF4-FFF2-40B4-BE49-F238E27FC236}">
                    <a16:creationId xmlns:a16="http://schemas.microsoft.com/office/drawing/2014/main" id="{BDF75E9F-4425-0696-6376-ABCD25FD8929}"/>
                  </a:ext>
                </a:extLst>
              </p:cNvPr>
              <p:cNvSpPr>
                <a:spLocks noChangeArrowheads="1"/>
              </p:cNvSpPr>
              <p:nvPr/>
            </p:nvSpPr>
            <p:spPr bwMode="auto">
              <a:xfrm>
                <a:off x="3386" y="2458"/>
                <a:ext cx="319" cy="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Agency FB" panose="020B0503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59" name="Rectangle 800">
                <a:extLst>
                  <a:ext uri="{FF2B5EF4-FFF2-40B4-BE49-F238E27FC236}">
                    <a16:creationId xmlns:a16="http://schemas.microsoft.com/office/drawing/2014/main" id="{5EB8E30A-5F3C-F72B-E6DE-BF126CE1D6C9}"/>
                  </a:ext>
                </a:extLst>
              </p:cNvPr>
              <p:cNvSpPr>
                <a:spLocks noChangeArrowheads="1"/>
              </p:cNvSpPr>
              <p:nvPr/>
            </p:nvSpPr>
            <p:spPr bwMode="auto">
              <a:xfrm>
                <a:off x="3683" y="2458"/>
                <a:ext cx="230" cy="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Agency FB" panose="020B0503020202020204" pitchFamily="34" charset="0"/>
                  </a:rPr>
                  <a:t>w/o NBA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60" name="Rectangle 801">
                <a:extLst>
                  <a:ext uri="{FF2B5EF4-FFF2-40B4-BE49-F238E27FC236}">
                    <a16:creationId xmlns:a16="http://schemas.microsoft.com/office/drawing/2014/main" id="{190A8C7A-1CC1-924B-1AF2-D52DAB5D6BC9}"/>
                  </a:ext>
                </a:extLst>
              </p:cNvPr>
              <p:cNvSpPr>
                <a:spLocks noChangeArrowheads="1"/>
              </p:cNvSpPr>
              <p:nvPr/>
            </p:nvSpPr>
            <p:spPr bwMode="auto">
              <a:xfrm>
                <a:off x="3986" y="2376"/>
                <a:ext cx="52"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FF2600"/>
                    </a:solidFill>
                    <a:effectLst/>
                    <a:latin typeface="Agency FB" panose="020B050302020202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61" name="Line 802">
                <a:extLst>
                  <a:ext uri="{FF2B5EF4-FFF2-40B4-BE49-F238E27FC236}">
                    <a16:creationId xmlns:a16="http://schemas.microsoft.com/office/drawing/2014/main" id="{448B00C4-60A8-677C-66A4-D3052140FE78}"/>
                  </a:ext>
                </a:extLst>
              </p:cNvPr>
              <p:cNvSpPr>
                <a:spLocks noChangeShapeType="1"/>
              </p:cNvSpPr>
              <p:nvPr/>
            </p:nvSpPr>
            <p:spPr bwMode="auto">
              <a:xfrm>
                <a:off x="3907" y="3629"/>
                <a:ext cx="180" cy="0"/>
              </a:xfrm>
              <a:prstGeom prst="line">
                <a:avLst/>
              </a:prstGeom>
              <a:noFill/>
              <a:ln w="6350" cap="rnd">
                <a:solidFill>
                  <a:srgbClr val="FF26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62" name="Freeform 803">
                <a:extLst>
                  <a:ext uri="{FF2B5EF4-FFF2-40B4-BE49-F238E27FC236}">
                    <a16:creationId xmlns:a16="http://schemas.microsoft.com/office/drawing/2014/main" id="{48418307-D8BF-4B48-A3CC-5A7D1270FED9}"/>
                  </a:ext>
                </a:extLst>
              </p:cNvPr>
              <p:cNvSpPr>
                <a:spLocks/>
              </p:cNvSpPr>
              <p:nvPr/>
            </p:nvSpPr>
            <p:spPr bwMode="auto">
              <a:xfrm>
                <a:off x="3907" y="3616"/>
                <a:ext cx="25" cy="26"/>
              </a:xfrm>
              <a:custGeom>
                <a:avLst/>
                <a:gdLst>
                  <a:gd name="T0" fmla="*/ 25 w 25"/>
                  <a:gd name="T1" fmla="*/ 0 h 26"/>
                  <a:gd name="T2" fmla="*/ 0 w 25"/>
                  <a:gd name="T3" fmla="*/ 13 h 26"/>
                  <a:gd name="T4" fmla="*/ 25 w 25"/>
                  <a:gd name="T5" fmla="*/ 26 h 26"/>
                </a:gdLst>
                <a:ahLst/>
                <a:cxnLst>
                  <a:cxn ang="0">
                    <a:pos x="T0" y="T1"/>
                  </a:cxn>
                  <a:cxn ang="0">
                    <a:pos x="T2" y="T3"/>
                  </a:cxn>
                  <a:cxn ang="0">
                    <a:pos x="T4" y="T5"/>
                  </a:cxn>
                </a:cxnLst>
                <a:rect l="0" t="0" r="r" b="b"/>
                <a:pathLst>
                  <a:path w="25" h="26">
                    <a:moveTo>
                      <a:pt x="25" y="0"/>
                    </a:moveTo>
                    <a:lnTo>
                      <a:pt x="0" y="13"/>
                    </a:lnTo>
                    <a:lnTo>
                      <a:pt x="25" y="26"/>
                    </a:lnTo>
                  </a:path>
                </a:pathLst>
              </a:custGeom>
              <a:noFill/>
              <a:ln w="6350" cap="rnd">
                <a:solidFill>
                  <a:srgbClr val="FF26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63" name="Freeform 804">
                <a:extLst>
                  <a:ext uri="{FF2B5EF4-FFF2-40B4-BE49-F238E27FC236}">
                    <a16:creationId xmlns:a16="http://schemas.microsoft.com/office/drawing/2014/main" id="{6CB323BD-5DA9-B8DA-6357-E5A9FFE45534}"/>
                  </a:ext>
                </a:extLst>
              </p:cNvPr>
              <p:cNvSpPr>
                <a:spLocks/>
              </p:cNvSpPr>
              <p:nvPr/>
            </p:nvSpPr>
            <p:spPr bwMode="auto">
              <a:xfrm>
                <a:off x="4062" y="3616"/>
                <a:ext cx="25" cy="26"/>
              </a:xfrm>
              <a:custGeom>
                <a:avLst/>
                <a:gdLst>
                  <a:gd name="T0" fmla="*/ 0 w 25"/>
                  <a:gd name="T1" fmla="*/ 26 h 26"/>
                  <a:gd name="T2" fmla="*/ 25 w 25"/>
                  <a:gd name="T3" fmla="*/ 13 h 26"/>
                  <a:gd name="T4" fmla="*/ 0 w 25"/>
                  <a:gd name="T5" fmla="*/ 0 h 26"/>
                </a:gdLst>
                <a:ahLst/>
                <a:cxnLst>
                  <a:cxn ang="0">
                    <a:pos x="T0" y="T1"/>
                  </a:cxn>
                  <a:cxn ang="0">
                    <a:pos x="T2" y="T3"/>
                  </a:cxn>
                  <a:cxn ang="0">
                    <a:pos x="T4" y="T5"/>
                  </a:cxn>
                </a:cxnLst>
                <a:rect l="0" t="0" r="r" b="b"/>
                <a:pathLst>
                  <a:path w="25" h="26">
                    <a:moveTo>
                      <a:pt x="0" y="26"/>
                    </a:moveTo>
                    <a:lnTo>
                      <a:pt x="25" y="13"/>
                    </a:lnTo>
                    <a:lnTo>
                      <a:pt x="0" y="0"/>
                    </a:lnTo>
                  </a:path>
                </a:pathLst>
              </a:custGeom>
              <a:noFill/>
              <a:ln w="6350" cap="rnd">
                <a:solidFill>
                  <a:srgbClr val="FF26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64" name="Line 805">
                <a:extLst>
                  <a:ext uri="{FF2B5EF4-FFF2-40B4-BE49-F238E27FC236}">
                    <a16:creationId xmlns:a16="http://schemas.microsoft.com/office/drawing/2014/main" id="{381B4A75-274F-2D67-D9E0-A39CDB805FE3}"/>
                  </a:ext>
                </a:extLst>
              </p:cNvPr>
              <p:cNvSpPr>
                <a:spLocks noChangeShapeType="1"/>
              </p:cNvSpPr>
              <p:nvPr/>
            </p:nvSpPr>
            <p:spPr bwMode="auto">
              <a:xfrm>
                <a:off x="3726" y="3629"/>
                <a:ext cx="181" cy="0"/>
              </a:xfrm>
              <a:prstGeom prst="line">
                <a:avLst/>
              </a:prstGeom>
              <a:noFill/>
              <a:ln w="635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65" name="Freeform 806">
                <a:extLst>
                  <a:ext uri="{FF2B5EF4-FFF2-40B4-BE49-F238E27FC236}">
                    <a16:creationId xmlns:a16="http://schemas.microsoft.com/office/drawing/2014/main" id="{E20A544E-A377-6341-5244-974BA6709D23}"/>
                  </a:ext>
                </a:extLst>
              </p:cNvPr>
              <p:cNvSpPr>
                <a:spLocks/>
              </p:cNvSpPr>
              <p:nvPr/>
            </p:nvSpPr>
            <p:spPr bwMode="auto">
              <a:xfrm>
                <a:off x="3726" y="3616"/>
                <a:ext cx="26" cy="26"/>
              </a:xfrm>
              <a:custGeom>
                <a:avLst/>
                <a:gdLst>
                  <a:gd name="T0" fmla="*/ 26 w 26"/>
                  <a:gd name="T1" fmla="*/ 0 h 26"/>
                  <a:gd name="T2" fmla="*/ 0 w 26"/>
                  <a:gd name="T3" fmla="*/ 13 h 26"/>
                  <a:gd name="T4" fmla="*/ 26 w 26"/>
                  <a:gd name="T5" fmla="*/ 26 h 26"/>
                </a:gdLst>
                <a:ahLst/>
                <a:cxnLst>
                  <a:cxn ang="0">
                    <a:pos x="T0" y="T1"/>
                  </a:cxn>
                  <a:cxn ang="0">
                    <a:pos x="T2" y="T3"/>
                  </a:cxn>
                  <a:cxn ang="0">
                    <a:pos x="T4" y="T5"/>
                  </a:cxn>
                </a:cxnLst>
                <a:rect l="0" t="0" r="r" b="b"/>
                <a:pathLst>
                  <a:path w="26" h="26">
                    <a:moveTo>
                      <a:pt x="26" y="0"/>
                    </a:moveTo>
                    <a:lnTo>
                      <a:pt x="0" y="13"/>
                    </a:lnTo>
                    <a:lnTo>
                      <a:pt x="26" y="26"/>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66" name="Freeform 807">
                <a:extLst>
                  <a:ext uri="{FF2B5EF4-FFF2-40B4-BE49-F238E27FC236}">
                    <a16:creationId xmlns:a16="http://schemas.microsoft.com/office/drawing/2014/main" id="{29003C5F-93A3-19DC-2CD2-0BC91A70BEBF}"/>
                  </a:ext>
                </a:extLst>
              </p:cNvPr>
              <p:cNvSpPr>
                <a:spLocks/>
              </p:cNvSpPr>
              <p:nvPr/>
            </p:nvSpPr>
            <p:spPr bwMode="auto">
              <a:xfrm>
                <a:off x="3881" y="3616"/>
                <a:ext cx="26" cy="26"/>
              </a:xfrm>
              <a:custGeom>
                <a:avLst/>
                <a:gdLst>
                  <a:gd name="T0" fmla="*/ 0 w 26"/>
                  <a:gd name="T1" fmla="*/ 26 h 26"/>
                  <a:gd name="T2" fmla="*/ 26 w 26"/>
                  <a:gd name="T3" fmla="*/ 13 h 26"/>
                  <a:gd name="T4" fmla="*/ 0 w 26"/>
                  <a:gd name="T5" fmla="*/ 0 h 26"/>
                </a:gdLst>
                <a:ahLst/>
                <a:cxnLst>
                  <a:cxn ang="0">
                    <a:pos x="T0" y="T1"/>
                  </a:cxn>
                  <a:cxn ang="0">
                    <a:pos x="T2" y="T3"/>
                  </a:cxn>
                  <a:cxn ang="0">
                    <a:pos x="T4" y="T5"/>
                  </a:cxn>
                </a:cxnLst>
                <a:rect l="0" t="0" r="r" b="b"/>
                <a:pathLst>
                  <a:path w="26" h="26">
                    <a:moveTo>
                      <a:pt x="0" y="26"/>
                    </a:moveTo>
                    <a:lnTo>
                      <a:pt x="26" y="13"/>
                    </a:lnTo>
                    <a:lnTo>
                      <a:pt x="0" y="0"/>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67" name="Line 808">
                <a:extLst>
                  <a:ext uri="{FF2B5EF4-FFF2-40B4-BE49-F238E27FC236}">
                    <a16:creationId xmlns:a16="http://schemas.microsoft.com/office/drawing/2014/main" id="{9631627E-DCB3-0174-C90F-AD78FFD13E0D}"/>
                  </a:ext>
                </a:extLst>
              </p:cNvPr>
              <p:cNvSpPr>
                <a:spLocks noChangeShapeType="1"/>
              </p:cNvSpPr>
              <p:nvPr/>
            </p:nvSpPr>
            <p:spPr bwMode="auto">
              <a:xfrm>
                <a:off x="3546" y="3629"/>
                <a:ext cx="180" cy="0"/>
              </a:xfrm>
              <a:prstGeom prst="line">
                <a:avLst/>
              </a:prstGeom>
              <a:noFill/>
              <a:ln w="635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68" name="Freeform 809">
                <a:extLst>
                  <a:ext uri="{FF2B5EF4-FFF2-40B4-BE49-F238E27FC236}">
                    <a16:creationId xmlns:a16="http://schemas.microsoft.com/office/drawing/2014/main" id="{A58C1F6D-1B2E-ABBA-BB63-A856CE1FA60B}"/>
                  </a:ext>
                </a:extLst>
              </p:cNvPr>
              <p:cNvSpPr>
                <a:spLocks/>
              </p:cNvSpPr>
              <p:nvPr/>
            </p:nvSpPr>
            <p:spPr bwMode="auto">
              <a:xfrm>
                <a:off x="3546" y="3616"/>
                <a:ext cx="25" cy="26"/>
              </a:xfrm>
              <a:custGeom>
                <a:avLst/>
                <a:gdLst>
                  <a:gd name="T0" fmla="*/ 25 w 25"/>
                  <a:gd name="T1" fmla="*/ 0 h 26"/>
                  <a:gd name="T2" fmla="*/ 0 w 25"/>
                  <a:gd name="T3" fmla="*/ 13 h 26"/>
                  <a:gd name="T4" fmla="*/ 25 w 25"/>
                  <a:gd name="T5" fmla="*/ 26 h 26"/>
                </a:gdLst>
                <a:ahLst/>
                <a:cxnLst>
                  <a:cxn ang="0">
                    <a:pos x="T0" y="T1"/>
                  </a:cxn>
                  <a:cxn ang="0">
                    <a:pos x="T2" y="T3"/>
                  </a:cxn>
                  <a:cxn ang="0">
                    <a:pos x="T4" y="T5"/>
                  </a:cxn>
                </a:cxnLst>
                <a:rect l="0" t="0" r="r" b="b"/>
                <a:pathLst>
                  <a:path w="25" h="26">
                    <a:moveTo>
                      <a:pt x="25" y="0"/>
                    </a:moveTo>
                    <a:lnTo>
                      <a:pt x="0" y="13"/>
                    </a:lnTo>
                    <a:lnTo>
                      <a:pt x="25" y="26"/>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69" name="Freeform 810">
                <a:extLst>
                  <a:ext uri="{FF2B5EF4-FFF2-40B4-BE49-F238E27FC236}">
                    <a16:creationId xmlns:a16="http://schemas.microsoft.com/office/drawing/2014/main" id="{C878AFD9-C571-0BFF-B949-3226E87AA46E}"/>
                  </a:ext>
                </a:extLst>
              </p:cNvPr>
              <p:cNvSpPr>
                <a:spLocks/>
              </p:cNvSpPr>
              <p:nvPr/>
            </p:nvSpPr>
            <p:spPr bwMode="auto">
              <a:xfrm>
                <a:off x="3701" y="3616"/>
                <a:ext cx="25" cy="26"/>
              </a:xfrm>
              <a:custGeom>
                <a:avLst/>
                <a:gdLst>
                  <a:gd name="T0" fmla="*/ 0 w 25"/>
                  <a:gd name="T1" fmla="*/ 26 h 26"/>
                  <a:gd name="T2" fmla="*/ 25 w 25"/>
                  <a:gd name="T3" fmla="*/ 13 h 26"/>
                  <a:gd name="T4" fmla="*/ 0 w 25"/>
                  <a:gd name="T5" fmla="*/ 0 h 26"/>
                </a:gdLst>
                <a:ahLst/>
                <a:cxnLst>
                  <a:cxn ang="0">
                    <a:pos x="T0" y="T1"/>
                  </a:cxn>
                  <a:cxn ang="0">
                    <a:pos x="T2" y="T3"/>
                  </a:cxn>
                  <a:cxn ang="0">
                    <a:pos x="T4" y="T5"/>
                  </a:cxn>
                </a:cxnLst>
                <a:rect l="0" t="0" r="r" b="b"/>
                <a:pathLst>
                  <a:path w="25" h="26">
                    <a:moveTo>
                      <a:pt x="0" y="26"/>
                    </a:moveTo>
                    <a:lnTo>
                      <a:pt x="25" y="13"/>
                    </a:lnTo>
                    <a:lnTo>
                      <a:pt x="0" y="0"/>
                    </a:lnTo>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70" name="Rectangle 811">
                <a:extLst>
                  <a:ext uri="{FF2B5EF4-FFF2-40B4-BE49-F238E27FC236}">
                    <a16:creationId xmlns:a16="http://schemas.microsoft.com/office/drawing/2014/main" id="{86CE1882-75F2-AD7D-8145-8C4766208FB3}"/>
                  </a:ext>
                </a:extLst>
              </p:cNvPr>
              <p:cNvSpPr>
                <a:spLocks noChangeArrowheads="1"/>
              </p:cNvSpPr>
              <p:nvPr/>
            </p:nvSpPr>
            <p:spPr bwMode="auto">
              <a:xfrm>
                <a:off x="3787" y="3549"/>
                <a:ext cx="83" cy="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gency FB" panose="020B0503020202020204" pitchFamily="34" charset="0"/>
                  </a:rPr>
                  <a:t>var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71" name="Line 812">
                <a:extLst>
                  <a:ext uri="{FF2B5EF4-FFF2-40B4-BE49-F238E27FC236}">
                    <a16:creationId xmlns:a16="http://schemas.microsoft.com/office/drawing/2014/main" id="{C5C78A35-D6A0-FE2C-BB9B-87B25C765983}"/>
                  </a:ext>
                </a:extLst>
              </p:cNvPr>
              <p:cNvSpPr>
                <a:spLocks noChangeShapeType="1"/>
              </p:cNvSpPr>
              <p:nvPr/>
            </p:nvSpPr>
            <p:spPr bwMode="auto">
              <a:xfrm>
                <a:off x="4731" y="3033"/>
                <a:ext cx="715" cy="352"/>
              </a:xfrm>
              <a:prstGeom prst="line">
                <a:avLst/>
              </a:prstGeom>
              <a:noFill/>
              <a:ln w="635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72" name="Freeform 813">
                <a:extLst>
                  <a:ext uri="{FF2B5EF4-FFF2-40B4-BE49-F238E27FC236}">
                    <a16:creationId xmlns:a16="http://schemas.microsoft.com/office/drawing/2014/main" id="{43AD01F3-B8DE-C5AF-C0B8-23A4F0D1A182}"/>
                  </a:ext>
                </a:extLst>
              </p:cNvPr>
              <p:cNvSpPr>
                <a:spLocks/>
              </p:cNvSpPr>
              <p:nvPr/>
            </p:nvSpPr>
            <p:spPr bwMode="auto">
              <a:xfrm>
                <a:off x="5437" y="3372"/>
                <a:ext cx="29" cy="23"/>
              </a:xfrm>
              <a:custGeom>
                <a:avLst/>
                <a:gdLst>
                  <a:gd name="T0" fmla="*/ 12 w 29"/>
                  <a:gd name="T1" fmla="*/ 0 h 23"/>
                  <a:gd name="T2" fmla="*/ 29 w 29"/>
                  <a:gd name="T3" fmla="*/ 22 h 23"/>
                  <a:gd name="T4" fmla="*/ 0 w 29"/>
                  <a:gd name="T5" fmla="*/ 23 h 23"/>
                  <a:gd name="T6" fmla="*/ 12 w 29"/>
                  <a:gd name="T7" fmla="*/ 0 h 23"/>
                </a:gdLst>
                <a:ahLst/>
                <a:cxnLst>
                  <a:cxn ang="0">
                    <a:pos x="T0" y="T1"/>
                  </a:cxn>
                  <a:cxn ang="0">
                    <a:pos x="T2" y="T3"/>
                  </a:cxn>
                  <a:cxn ang="0">
                    <a:pos x="T4" y="T5"/>
                  </a:cxn>
                  <a:cxn ang="0">
                    <a:pos x="T6" y="T7"/>
                  </a:cxn>
                </a:cxnLst>
                <a:rect l="0" t="0" r="r" b="b"/>
                <a:pathLst>
                  <a:path w="29" h="23">
                    <a:moveTo>
                      <a:pt x="12" y="0"/>
                    </a:moveTo>
                    <a:lnTo>
                      <a:pt x="29" y="22"/>
                    </a:lnTo>
                    <a:lnTo>
                      <a:pt x="0" y="23"/>
                    </a:lnTo>
                    <a:lnTo>
                      <a:pt x="1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73" name="Rectangle 814">
                <a:extLst>
                  <a:ext uri="{FF2B5EF4-FFF2-40B4-BE49-F238E27FC236}">
                    <a16:creationId xmlns:a16="http://schemas.microsoft.com/office/drawing/2014/main" id="{44E4E2CB-6C45-31EE-73E9-A4087C60FA00}"/>
                  </a:ext>
                </a:extLst>
              </p:cNvPr>
              <p:cNvSpPr>
                <a:spLocks noChangeArrowheads="1"/>
              </p:cNvSpPr>
              <p:nvPr/>
            </p:nvSpPr>
            <p:spPr bwMode="auto">
              <a:xfrm>
                <a:off x="297" y="3658"/>
                <a:ext cx="28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Agency FB" panose="020B0503020202020204" pitchFamily="34" charset="0"/>
                  </a:rPr>
                  <a:t>discussion:</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74" name="Rectangle 815">
                <a:extLst>
                  <a:ext uri="{FF2B5EF4-FFF2-40B4-BE49-F238E27FC236}">
                    <a16:creationId xmlns:a16="http://schemas.microsoft.com/office/drawing/2014/main" id="{ECD88973-3715-1D1E-8655-D0FE972EEECF}"/>
                  </a:ext>
                </a:extLst>
              </p:cNvPr>
              <p:cNvSpPr>
                <a:spLocks noChangeArrowheads="1"/>
              </p:cNvSpPr>
              <p:nvPr/>
            </p:nvSpPr>
            <p:spPr bwMode="auto">
              <a:xfrm>
                <a:off x="297" y="1708"/>
                <a:ext cx="286"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Agency FB" panose="020B0503020202020204" pitchFamily="34" charset="0"/>
                  </a:rPr>
                  <a:t>consensus: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grpSp>
        <p:sp>
          <p:nvSpPr>
            <p:cNvPr id="1571" name="Rectangle 817">
              <a:extLst>
                <a:ext uri="{FF2B5EF4-FFF2-40B4-BE49-F238E27FC236}">
                  <a16:creationId xmlns:a16="http://schemas.microsoft.com/office/drawing/2014/main" id="{CA9E59FF-89EA-6EA9-715F-B7786D7D36DE}"/>
                </a:ext>
              </a:extLst>
            </p:cNvPr>
            <p:cNvSpPr>
              <a:spLocks noChangeArrowheads="1"/>
            </p:cNvSpPr>
            <p:nvPr/>
          </p:nvSpPr>
          <p:spPr bwMode="auto">
            <a:xfrm>
              <a:off x="3231" y="897"/>
              <a:ext cx="120" cy="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gency FB" panose="020B0503020202020204" pitchFamily="34" charset="0"/>
                </a:rPr>
                <a:t>NBA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72" name="Rectangle 818">
              <a:extLst>
                <a:ext uri="{FF2B5EF4-FFF2-40B4-BE49-F238E27FC236}">
                  <a16:creationId xmlns:a16="http://schemas.microsoft.com/office/drawing/2014/main" id="{787CCB4F-46E1-9A4F-A311-F0E5BB7072E2}"/>
                </a:ext>
              </a:extLst>
            </p:cNvPr>
            <p:cNvSpPr>
              <a:spLocks noChangeArrowheads="1"/>
            </p:cNvSpPr>
            <p:nvPr/>
          </p:nvSpPr>
          <p:spPr bwMode="auto">
            <a:xfrm>
              <a:off x="3332" y="897"/>
              <a:ext cx="48" cy="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gency FB" panose="020B050302020202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73" name="Rectangle 819">
              <a:extLst>
                <a:ext uri="{FF2B5EF4-FFF2-40B4-BE49-F238E27FC236}">
                  <a16:creationId xmlns:a16="http://schemas.microsoft.com/office/drawing/2014/main" id="{F061453E-DE24-7F0D-A66D-6DE3A9140338}"/>
                </a:ext>
              </a:extLst>
            </p:cNvPr>
            <p:cNvSpPr>
              <a:spLocks noChangeArrowheads="1"/>
            </p:cNvSpPr>
            <p:nvPr/>
          </p:nvSpPr>
          <p:spPr bwMode="auto">
            <a:xfrm>
              <a:off x="3354" y="897"/>
              <a:ext cx="572" cy="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gency FB" panose="020B0503020202020204" pitchFamily="34" charset="0"/>
                </a:rPr>
                <a:t>UWB MMS TFD (DCN 23</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74" name="Rectangle 820">
              <a:extLst>
                <a:ext uri="{FF2B5EF4-FFF2-40B4-BE49-F238E27FC236}">
                  <a16:creationId xmlns:a16="http://schemas.microsoft.com/office/drawing/2014/main" id="{23954332-E777-314E-88F7-F01ABB799B76}"/>
                </a:ext>
              </a:extLst>
            </p:cNvPr>
            <p:cNvSpPr>
              <a:spLocks noChangeArrowheads="1"/>
            </p:cNvSpPr>
            <p:nvPr/>
          </p:nvSpPr>
          <p:spPr bwMode="auto">
            <a:xfrm>
              <a:off x="3918" y="897"/>
              <a:ext cx="48" cy="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gency FB" panose="020B050302020202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75" name="Rectangle 821">
              <a:extLst>
                <a:ext uri="{FF2B5EF4-FFF2-40B4-BE49-F238E27FC236}">
                  <a16:creationId xmlns:a16="http://schemas.microsoft.com/office/drawing/2014/main" id="{2BA8060E-9E50-E589-2AC7-0CB7C32C7362}"/>
                </a:ext>
              </a:extLst>
            </p:cNvPr>
            <p:cNvSpPr>
              <a:spLocks noChangeArrowheads="1"/>
            </p:cNvSpPr>
            <p:nvPr/>
          </p:nvSpPr>
          <p:spPr bwMode="auto">
            <a:xfrm>
              <a:off x="3941" y="897"/>
              <a:ext cx="188" cy="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Agency FB" panose="020B0503020202020204" pitchFamily="34" charset="0"/>
                </a:rPr>
                <a:t>100r3)</a:t>
              </a:r>
              <a:endParaRPr kumimoji="0" lang="en-US" altLang="en-US" sz="1800" b="0" i="0" u="none" strike="noStrike" cap="none" normalizeH="0" baseline="0">
                <a:ln>
                  <a:noFill/>
                </a:ln>
                <a:solidFill>
                  <a:schemeClr val="tx1"/>
                </a:solidFill>
                <a:effectLst/>
                <a:latin typeface="Arial" panose="020B0604020202020204" pitchFamily="34" charset="0"/>
              </a:endParaRPr>
            </a:p>
          </p:txBody>
        </p:sp>
      </p:grpSp>
    </p:spTree>
    <p:extLst>
      <p:ext uri="{BB962C8B-B14F-4D97-AF65-F5344CB8AC3E}">
        <p14:creationId xmlns:p14="http://schemas.microsoft.com/office/powerpoint/2010/main" val="462832585"/>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35ACBC-4951-0CAF-FF66-7C78F7AAFF66}"/>
              </a:ext>
            </a:extLst>
          </p:cNvPr>
          <p:cNvSpPr>
            <a:spLocks noGrp="1"/>
          </p:cNvSpPr>
          <p:nvPr>
            <p:ph type="title"/>
          </p:nvPr>
        </p:nvSpPr>
        <p:spPr/>
        <p:txBody>
          <a:bodyPr/>
          <a:lstStyle/>
          <a:p>
            <a:r>
              <a:rPr lang="en-US" b="1" dirty="0"/>
              <a:t>Reference: 250 kbit/s O-QPSK vs 1.95 Mbit/s UWB Frame Length</a:t>
            </a:r>
          </a:p>
        </p:txBody>
      </p:sp>
      <p:graphicFrame>
        <p:nvGraphicFramePr>
          <p:cNvPr id="5" name="Table 41">
            <a:extLst>
              <a:ext uri="{FF2B5EF4-FFF2-40B4-BE49-F238E27FC236}">
                <a16:creationId xmlns:a16="http://schemas.microsoft.com/office/drawing/2014/main" id="{DEDC16FC-7F81-6BE1-5520-A8C955EED78B}"/>
              </a:ext>
            </a:extLst>
          </p:cNvPr>
          <p:cNvGraphicFramePr>
            <a:graphicFrameLocks noGrp="1"/>
          </p:cNvGraphicFramePr>
          <p:nvPr>
            <p:extLst>
              <p:ext uri="{D42A27DB-BD31-4B8C-83A1-F6EECF244321}">
                <p14:modId xmlns:p14="http://schemas.microsoft.com/office/powerpoint/2010/main" val="2621216163"/>
              </p:ext>
            </p:extLst>
          </p:nvPr>
        </p:nvGraphicFramePr>
        <p:xfrm>
          <a:off x="464088" y="1981200"/>
          <a:ext cx="11339913" cy="1854200"/>
        </p:xfrm>
        <a:graphic>
          <a:graphicData uri="http://schemas.openxmlformats.org/drawingml/2006/table">
            <a:tbl>
              <a:tblPr firstRow="1" bandRow="1">
                <a:tableStyleId>{5940675A-B579-460E-94D1-54222C63F5DA}</a:tableStyleId>
              </a:tblPr>
              <a:tblGrid>
                <a:gridCol w="1363980">
                  <a:extLst>
                    <a:ext uri="{9D8B030D-6E8A-4147-A177-3AD203B41FA5}">
                      <a16:colId xmlns:a16="http://schemas.microsoft.com/office/drawing/2014/main" val="4124507095"/>
                    </a:ext>
                  </a:extLst>
                </a:gridCol>
                <a:gridCol w="1109980">
                  <a:extLst>
                    <a:ext uri="{9D8B030D-6E8A-4147-A177-3AD203B41FA5}">
                      <a16:colId xmlns:a16="http://schemas.microsoft.com/office/drawing/2014/main" val="4007989899"/>
                    </a:ext>
                  </a:extLst>
                </a:gridCol>
                <a:gridCol w="1312397">
                  <a:extLst>
                    <a:ext uri="{9D8B030D-6E8A-4147-A177-3AD203B41FA5}">
                      <a16:colId xmlns:a16="http://schemas.microsoft.com/office/drawing/2014/main" val="760321131"/>
                    </a:ext>
                  </a:extLst>
                </a:gridCol>
                <a:gridCol w="1190625">
                  <a:extLst>
                    <a:ext uri="{9D8B030D-6E8A-4147-A177-3AD203B41FA5}">
                      <a16:colId xmlns:a16="http://schemas.microsoft.com/office/drawing/2014/main" val="1418161043"/>
                    </a:ext>
                  </a:extLst>
                </a:gridCol>
                <a:gridCol w="1312397">
                  <a:extLst>
                    <a:ext uri="{9D8B030D-6E8A-4147-A177-3AD203B41FA5}">
                      <a16:colId xmlns:a16="http://schemas.microsoft.com/office/drawing/2014/main" val="1937494584"/>
                    </a:ext>
                  </a:extLst>
                </a:gridCol>
                <a:gridCol w="1312397">
                  <a:extLst>
                    <a:ext uri="{9D8B030D-6E8A-4147-A177-3AD203B41FA5}">
                      <a16:colId xmlns:a16="http://schemas.microsoft.com/office/drawing/2014/main" val="490935603"/>
                    </a:ext>
                  </a:extLst>
                </a:gridCol>
                <a:gridCol w="1312397">
                  <a:extLst>
                    <a:ext uri="{9D8B030D-6E8A-4147-A177-3AD203B41FA5}">
                      <a16:colId xmlns:a16="http://schemas.microsoft.com/office/drawing/2014/main" val="1450872412"/>
                    </a:ext>
                  </a:extLst>
                </a:gridCol>
                <a:gridCol w="1312397">
                  <a:extLst>
                    <a:ext uri="{9D8B030D-6E8A-4147-A177-3AD203B41FA5}">
                      <a16:colId xmlns:a16="http://schemas.microsoft.com/office/drawing/2014/main" val="139547288"/>
                    </a:ext>
                  </a:extLst>
                </a:gridCol>
                <a:gridCol w="1113343">
                  <a:extLst>
                    <a:ext uri="{9D8B030D-6E8A-4147-A177-3AD203B41FA5}">
                      <a16:colId xmlns:a16="http://schemas.microsoft.com/office/drawing/2014/main" val="3160747693"/>
                    </a:ext>
                  </a:extLst>
                </a:gridCol>
              </a:tblGrid>
              <a:tr h="370840">
                <a:tc>
                  <a:txBody>
                    <a:bodyPr/>
                    <a:lstStyle/>
                    <a:p>
                      <a:r>
                        <a:rPr lang="en-US" dirty="0"/>
                        <a:t>Rate</a:t>
                      </a:r>
                    </a:p>
                  </a:txBody>
                  <a:tcPr/>
                </a:tc>
                <a:tc>
                  <a:txBody>
                    <a:bodyPr/>
                    <a:lstStyle/>
                    <a:p>
                      <a:pPr algn="ctr"/>
                      <a:r>
                        <a:rPr lang="en-US" dirty="0"/>
                        <a:t>Payload</a:t>
                      </a:r>
                    </a:p>
                  </a:txBody>
                  <a:tcPr/>
                </a:tc>
                <a:tc>
                  <a:txBody>
                    <a:bodyPr/>
                    <a:lstStyle/>
                    <a:p>
                      <a:pPr algn="ctr"/>
                      <a:r>
                        <a:rPr lang="en-US" dirty="0"/>
                        <a:t>SYNC</a:t>
                      </a:r>
                    </a:p>
                  </a:txBody>
                  <a:tcPr/>
                </a:tc>
                <a:tc>
                  <a:txBody>
                    <a:bodyPr/>
                    <a:lstStyle/>
                    <a:p>
                      <a:pPr algn="ctr"/>
                      <a:r>
                        <a:rPr lang="en-US" dirty="0"/>
                        <a:t>SFD</a:t>
                      </a:r>
                    </a:p>
                  </a:txBody>
                  <a:tcPr/>
                </a:tc>
                <a:tc>
                  <a:txBody>
                    <a:bodyPr/>
                    <a:lstStyle/>
                    <a:p>
                      <a:pPr algn="ctr"/>
                      <a:r>
                        <a:rPr lang="en-US" dirty="0"/>
                        <a:t>PHR</a:t>
                      </a:r>
                    </a:p>
                  </a:txBody>
                  <a:tcPr/>
                </a:tc>
                <a:tc>
                  <a:txBody>
                    <a:bodyPr/>
                    <a:lstStyle/>
                    <a:p>
                      <a:pPr algn="ctr"/>
                      <a:r>
                        <a:rPr lang="en-US" dirty="0"/>
                        <a:t>Tail</a:t>
                      </a:r>
                    </a:p>
                  </a:txBody>
                  <a:tcPr/>
                </a:tc>
                <a:tc>
                  <a:txBody>
                    <a:bodyPr/>
                    <a:lstStyle/>
                    <a:p>
                      <a:pPr algn="ctr"/>
                      <a:r>
                        <a:rPr lang="en-US" dirty="0"/>
                        <a:t>PSDU</a:t>
                      </a:r>
                    </a:p>
                  </a:txBody>
                  <a:tcPr/>
                </a:tc>
                <a:tc>
                  <a:txBody>
                    <a:bodyPr/>
                    <a:lstStyle/>
                    <a:p>
                      <a:pPr algn="ctr"/>
                      <a:r>
                        <a:rPr lang="en-US" dirty="0"/>
                        <a:t>Tail</a:t>
                      </a:r>
                    </a:p>
                  </a:txBody>
                  <a:tcPr/>
                </a:tc>
                <a:tc>
                  <a:txBody>
                    <a:bodyPr/>
                    <a:lstStyle/>
                    <a:p>
                      <a:pPr algn="ctr"/>
                      <a:r>
                        <a:rPr lang="en-US" b="1" dirty="0"/>
                        <a:t>Total</a:t>
                      </a:r>
                    </a:p>
                  </a:txBody>
                  <a:tcPr/>
                </a:tc>
                <a:extLst>
                  <a:ext uri="{0D108BD9-81ED-4DB2-BD59-A6C34878D82A}">
                    <a16:rowId xmlns:a16="http://schemas.microsoft.com/office/drawing/2014/main" val="3958687091"/>
                  </a:ext>
                </a:extLst>
              </a:tr>
              <a:tr h="370840">
                <a:tc>
                  <a:txBody>
                    <a:bodyPr/>
                    <a:lstStyle/>
                    <a:p>
                      <a:r>
                        <a:rPr lang="en-US" sz="1400" dirty="0"/>
                        <a:t>250 kbit/s</a:t>
                      </a:r>
                    </a:p>
                  </a:txBody>
                  <a:tcPr/>
                </a:tc>
                <a:tc>
                  <a:txBody>
                    <a:bodyPr/>
                    <a:lstStyle/>
                    <a:p>
                      <a:pPr algn="ctr"/>
                      <a:r>
                        <a:rPr lang="en-US" sz="1400" dirty="0"/>
                        <a:t>12 bytes</a:t>
                      </a:r>
                    </a:p>
                  </a:txBody>
                  <a:tcPr/>
                </a:tc>
                <a:tc>
                  <a:txBody>
                    <a:bodyPr/>
                    <a:lstStyle/>
                    <a:p>
                      <a:pPr algn="ctr"/>
                      <a:r>
                        <a:rPr lang="en-US" sz="1400" dirty="0"/>
                        <a:t>8 x 16 </a:t>
                      </a:r>
                      <a:r>
                        <a:rPr lang="el-GR" sz="1400" dirty="0"/>
                        <a:t>μ</a:t>
                      </a:r>
                      <a:r>
                        <a:rPr lang="en-US" sz="1400" dirty="0"/>
                        <a:t>s</a:t>
                      </a:r>
                    </a:p>
                  </a:txBody>
                  <a:tcPr/>
                </a:tc>
                <a:tc>
                  <a:txBody>
                    <a:bodyPr/>
                    <a:lstStyle/>
                    <a:p>
                      <a:pPr algn="ctr"/>
                      <a:r>
                        <a:rPr lang="en-US" sz="1400" dirty="0"/>
                        <a:t>2 x 16 </a:t>
                      </a:r>
                      <a:r>
                        <a:rPr lang="el-GR" sz="1400" dirty="0"/>
                        <a:t>μ</a:t>
                      </a:r>
                      <a:r>
                        <a:rPr lang="en-US" sz="1400" dirty="0"/>
                        <a:t>s</a:t>
                      </a:r>
                    </a:p>
                  </a:txBody>
                  <a:tcPr/>
                </a:tc>
                <a:tc>
                  <a:txBody>
                    <a:bodyPr/>
                    <a:lstStyle/>
                    <a:p>
                      <a:pPr algn="ctr"/>
                      <a:r>
                        <a:rPr lang="en-US" sz="1400" dirty="0"/>
                        <a:t>2 x 16 </a:t>
                      </a:r>
                      <a:r>
                        <a:rPr lang="el-GR" sz="1400" dirty="0"/>
                        <a:t>μ</a:t>
                      </a:r>
                      <a:r>
                        <a:rPr lang="en-US" sz="1400" dirty="0"/>
                        <a:t>s</a:t>
                      </a:r>
                    </a:p>
                  </a:txBody>
                  <a:tcPr/>
                </a:tc>
                <a:tc>
                  <a:txBody>
                    <a:bodyPr/>
                    <a:lstStyle/>
                    <a:p>
                      <a:pPr algn="ctr"/>
                      <a:r>
                        <a:rPr lang="en-US" sz="1400" dirty="0"/>
                        <a:t>-</a:t>
                      </a:r>
                    </a:p>
                  </a:txBody>
                  <a:tcPr/>
                </a:tc>
                <a:tc>
                  <a:txBody>
                    <a:bodyPr/>
                    <a:lstStyle/>
                    <a:p>
                      <a:pPr algn="ctr"/>
                      <a:r>
                        <a:rPr lang="en-US" sz="1400" dirty="0"/>
                        <a:t>12 x 32 </a:t>
                      </a:r>
                      <a:r>
                        <a:rPr lang="el-GR" sz="1400" dirty="0"/>
                        <a:t>μ</a:t>
                      </a:r>
                      <a:r>
                        <a:rPr lang="en-US" sz="1400" dirty="0"/>
                        <a:t>s</a:t>
                      </a:r>
                    </a:p>
                  </a:txBody>
                  <a:tcPr/>
                </a:tc>
                <a:tc>
                  <a:txBody>
                    <a:bodyPr/>
                    <a:lstStyle/>
                    <a:p>
                      <a:pPr algn="ctr"/>
                      <a:r>
                        <a:rPr lang="en-US" sz="1400" dirty="0"/>
                        <a:t>-</a:t>
                      </a:r>
                    </a:p>
                  </a:txBody>
                  <a:tcPr/>
                </a:tc>
                <a:tc>
                  <a:txBody>
                    <a:bodyPr/>
                    <a:lstStyle/>
                    <a:p>
                      <a:pPr algn="ctr"/>
                      <a:r>
                        <a:rPr lang="en-US" sz="1400" b="1" dirty="0"/>
                        <a:t>576 </a:t>
                      </a:r>
                      <a:r>
                        <a:rPr lang="el-GR" sz="1400" b="1" dirty="0"/>
                        <a:t>μ</a:t>
                      </a:r>
                      <a:r>
                        <a:rPr lang="en-US" sz="1400" b="1" dirty="0"/>
                        <a:t>s</a:t>
                      </a:r>
                    </a:p>
                  </a:txBody>
                  <a:tcPr/>
                </a:tc>
                <a:extLst>
                  <a:ext uri="{0D108BD9-81ED-4DB2-BD59-A6C34878D82A}">
                    <a16:rowId xmlns:a16="http://schemas.microsoft.com/office/drawing/2014/main" val="453772438"/>
                  </a:ext>
                </a:extLst>
              </a:tr>
              <a:tr h="370840">
                <a:tc>
                  <a:txBody>
                    <a:bodyPr/>
                    <a:lstStyle/>
                    <a:p>
                      <a:r>
                        <a:rPr lang="en-US" sz="1400" dirty="0"/>
                        <a:t>1.95 Mbit/s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12 bytes</a:t>
                      </a:r>
                    </a:p>
                  </a:txBody>
                  <a:tcPr/>
                </a:tc>
                <a:tc>
                  <a:txBody>
                    <a:bodyPr/>
                    <a:lstStyle/>
                    <a:p>
                      <a:pPr algn="ctr"/>
                      <a:r>
                        <a:rPr lang="en-US" sz="1400" dirty="0"/>
                        <a:t>64 x 0.7 </a:t>
                      </a:r>
                      <a:r>
                        <a:rPr lang="el-GR" sz="1400" dirty="0"/>
                        <a:t>μ</a:t>
                      </a:r>
                      <a:r>
                        <a:rPr lang="en-US" sz="1400" dirty="0"/>
                        <a:t>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8 x 0.7 </a:t>
                      </a:r>
                      <a:r>
                        <a:rPr lang="el-GR" sz="1400" dirty="0"/>
                        <a:t>μ</a:t>
                      </a:r>
                      <a:r>
                        <a:rPr lang="en-US" sz="1400" dirty="0"/>
                        <a:t>s</a:t>
                      </a:r>
                    </a:p>
                  </a:txBody>
                  <a:tcPr/>
                </a:tc>
                <a:tc>
                  <a:txBody>
                    <a:bodyPr/>
                    <a:lstStyle/>
                    <a:p>
                      <a:pPr algn="ctr"/>
                      <a:r>
                        <a:rPr lang="en-US" sz="1400" dirty="0"/>
                        <a:t>25 x 0.5 </a:t>
                      </a:r>
                      <a:r>
                        <a:rPr lang="el-GR" sz="1400" dirty="0"/>
                        <a:t>μ</a:t>
                      </a:r>
                      <a:r>
                        <a:rPr lang="en-US" sz="1400" dirty="0"/>
                        <a:t>s</a:t>
                      </a:r>
                    </a:p>
                  </a:txBody>
                  <a:tcPr/>
                </a:tc>
                <a:tc>
                  <a:txBody>
                    <a:bodyPr/>
                    <a:lstStyle/>
                    <a:p>
                      <a:pPr algn="ctr"/>
                      <a:r>
                        <a:rPr lang="en-US" sz="1400" dirty="0"/>
                        <a:t>6 x 0.5 </a:t>
                      </a:r>
                      <a:r>
                        <a:rPr lang="el-GR" sz="1400" dirty="0"/>
                        <a:t>μ</a:t>
                      </a:r>
                      <a:r>
                        <a:rPr lang="en-US" sz="1400" dirty="0"/>
                        <a:t>s </a:t>
                      </a:r>
                    </a:p>
                  </a:txBody>
                  <a:tcPr/>
                </a:tc>
                <a:tc>
                  <a:txBody>
                    <a:bodyPr/>
                    <a:lstStyle/>
                    <a:p>
                      <a:pPr algn="ctr"/>
                      <a:r>
                        <a:rPr lang="en-US" sz="1400" dirty="0"/>
                        <a:t>12 x 4.1 </a:t>
                      </a:r>
                      <a:r>
                        <a:rPr lang="el-GR" sz="1400" dirty="0"/>
                        <a:t>μ</a:t>
                      </a:r>
                      <a:r>
                        <a:rPr lang="en-US" sz="1400" dirty="0"/>
                        <a:t>s</a:t>
                      </a:r>
                    </a:p>
                  </a:txBody>
                  <a:tcPr/>
                </a:tc>
                <a:tc>
                  <a:txBody>
                    <a:bodyPr/>
                    <a:lstStyle/>
                    <a:p>
                      <a:pPr algn="ctr"/>
                      <a:r>
                        <a:rPr lang="en-US" sz="1400" dirty="0"/>
                        <a:t>6 x 0.5 </a:t>
                      </a:r>
                      <a:r>
                        <a:rPr lang="el-GR" sz="1400" dirty="0"/>
                        <a:t>μ</a:t>
                      </a:r>
                      <a:r>
                        <a:rPr lang="en-US" sz="1400" dirty="0"/>
                        <a:t>s</a:t>
                      </a:r>
                    </a:p>
                  </a:txBody>
                  <a:tcPr/>
                </a:tc>
                <a:tc>
                  <a:txBody>
                    <a:bodyPr/>
                    <a:lstStyle/>
                    <a:p>
                      <a:pPr algn="ctr"/>
                      <a:r>
                        <a:rPr lang="en-US" sz="1400" b="1" dirty="0"/>
                        <a:t>118 </a:t>
                      </a:r>
                      <a:r>
                        <a:rPr lang="el-GR" sz="1400" b="1" dirty="0"/>
                        <a:t>μ</a:t>
                      </a:r>
                      <a:r>
                        <a:rPr lang="en-US" sz="1400" b="1" dirty="0"/>
                        <a:t>s</a:t>
                      </a:r>
                    </a:p>
                  </a:txBody>
                  <a:tcPr/>
                </a:tc>
                <a:extLst>
                  <a:ext uri="{0D108BD9-81ED-4DB2-BD59-A6C34878D82A}">
                    <a16:rowId xmlns:a16="http://schemas.microsoft.com/office/drawing/2014/main" val="3782314346"/>
                  </a:ext>
                </a:extLst>
              </a:tr>
              <a:tr h="370840">
                <a:tc>
                  <a:txBody>
                    <a:bodyPr/>
                    <a:lstStyle/>
                    <a:p>
                      <a:r>
                        <a:rPr lang="en-US" sz="1400" dirty="0"/>
                        <a:t>250 kbit/s</a:t>
                      </a:r>
                    </a:p>
                  </a:txBody>
                  <a:tcPr/>
                </a:tc>
                <a:tc>
                  <a:txBody>
                    <a:bodyPr/>
                    <a:lstStyle/>
                    <a:p>
                      <a:pPr algn="ctr"/>
                      <a:r>
                        <a:rPr lang="en-US" sz="1400" dirty="0"/>
                        <a:t>26 bytes</a:t>
                      </a:r>
                    </a:p>
                  </a:txBody>
                  <a:tcPr/>
                </a:tc>
                <a:tc>
                  <a:txBody>
                    <a:bodyPr/>
                    <a:lstStyle/>
                    <a:p>
                      <a:pPr algn="ctr"/>
                      <a:r>
                        <a:rPr lang="en-US" sz="1400" dirty="0"/>
                        <a:t>8 x 16 </a:t>
                      </a:r>
                      <a:r>
                        <a:rPr lang="el-GR" sz="1400" dirty="0"/>
                        <a:t>μ</a:t>
                      </a:r>
                      <a:r>
                        <a:rPr lang="en-US" sz="1400" dirty="0"/>
                        <a:t>s</a:t>
                      </a:r>
                    </a:p>
                  </a:txBody>
                  <a:tcPr/>
                </a:tc>
                <a:tc>
                  <a:txBody>
                    <a:bodyPr/>
                    <a:lstStyle/>
                    <a:p>
                      <a:pPr algn="ctr"/>
                      <a:r>
                        <a:rPr lang="en-US" sz="1400" dirty="0"/>
                        <a:t>2 x 16 </a:t>
                      </a:r>
                      <a:r>
                        <a:rPr lang="el-GR" sz="1400" dirty="0"/>
                        <a:t>μ</a:t>
                      </a:r>
                      <a:r>
                        <a:rPr lang="en-US" sz="1400" dirty="0"/>
                        <a:t>s</a:t>
                      </a:r>
                    </a:p>
                  </a:txBody>
                  <a:tcPr/>
                </a:tc>
                <a:tc>
                  <a:txBody>
                    <a:bodyPr/>
                    <a:lstStyle/>
                    <a:p>
                      <a:pPr algn="ctr"/>
                      <a:r>
                        <a:rPr lang="en-US" sz="1400" dirty="0"/>
                        <a:t>2 x 16 </a:t>
                      </a:r>
                      <a:r>
                        <a:rPr lang="el-GR" sz="1400" dirty="0"/>
                        <a:t>μ</a:t>
                      </a:r>
                      <a:r>
                        <a:rPr lang="en-US" sz="1400" dirty="0"/>
                        <a:t>s</a:t>
                      </a:r>
                    </a:p>
                  </a:txBody>
                  <a:tcPr/>
                </a:tc>
                <a:tc>
                  <a:txBody>
                    <a:bodyPr/>
                    <a:lstStyle/>
                    <a:p>
                      <a:pPr algn="ctr"/>
                      <a:r>
                        <a:rPr lang="en-US" sz="1400" dirty="0"/>
                        <a:t>-</a:t>
                      </a:r>
                    </a:p>
                  </a:txBody>
                  <a:tcPr/>
                </a:tc>
                <a:tc>
                  <a:txBody>
                    <a:bodyPr/>
                    <a:lstStyle/>
                    <a:p>
                      <a:pPr algn="ctr"/>
                      <a:r>
                        <a:rPr lang="en-US" sz="1400" dirty="0"/>
                        <a:t>26 x 32 </a:t>
                      </a:r>
                      <a:r>
                        <a:rPr lang="el-GR" sz="1400" dirty="0"/>
                        <a:t>μ</a:t>
                      </a:r>
                      <a:r>
                        <a:rPr lang="en-US" sz="1400" dirty="0"/>
                        <a:t>s</a:t>
                      </a:r>
                    </a:p>
                  </a:txBody>
                  <a:tcPr/>
                </a:tc>
                <a:tc>
                  <a:txBody>
                    <a:bodyPr/>
                    <a:lstStyle/>
                    <a:p>
                      <a:pPr algn="ctr"/>
                      <a:r>
                        <a:rPr lang="en-US" sz="1400" dirty="0"/>
                        <a:t>-</a:t>
                      </a:r>
                    </a:p>
                  </a:txBody>
                  <a:tcPr/>
                </a:tc>
                <a:tc>
                  <a:txBody>
                    <a:bodyPr/>
                    <a:lstStyle/>
                    <a:p>
                      <a:pPr algn="ctr"/>
                      <a:r>
                        <a:rPr lang="en-US" sz="1400" b="1" dirty="0"/>
                        <a:t>1024 </a:t>
                      </a:r>
                      <a:r>
                        <a:rPr lang="el-GR" sz="1400" b="1" dirty="0"/>
                        <a:t>μ</a:t>
                      </a:r>
                      <a:r>
                        <a:rPr lang="en-US" sz="1400" b="1" dirty="0"/>
                        <a:t>s</a:t>
                      </a:r>
                    </a:p>
                  </a:txBody>
                  <a:tcPr/>
                </a:tc>
                <a:extLst>
                  <a:ext uri="{0D108BD9-81ED-4DB2-BD59-A6C34878D82A}">
                    <a16:rowId xmlns:a16="http://schemas.microsoft.com/office/drawing/2014/main" val="880052089"/>
                  </a:ext>
                </a:extLst>
              </a:tr>
              <a:tr h="370840">
                <a:tc>
                  <a:txBody>
                    <a:bodyPr/>
                    <a:lstStyle/>
                    <a:p>
                      <a:r>
                        <a:rPr lang="en-US" sz="1400" dirty="0"/>
                        <a:t>1.95 Mbit/s</a:t>
                      </a:r>
                    </a:p>
                  </a:txBody>
                  <a:tcPr/>
                </a:tc>
                <a:tc>
                  <a:txBody>
                    <a:bodyPr/>
                    <a:lstStyle/>
                    <a:p>
                      <a:pPr algn="ctr"/>
                      <a:r>
                        <a:rPr lang="en-US" sz="1400" dirty="0"/>
                        <a:t>26 bytes</a:t>
                      </a:r>
                    </a:p>
                  </a:txBody>
                  <a:tcPr/>
                </a:tc>
                <a:tc>
                  <a:txBody>
                    <a:bodyPr/>
                    <a:lstStyle/>
                    <a:p>
                      <a:pPr algn="ctr"/>
                      <a:r>
                        <a:rPr lang="en-US" sz="1400" dirty="0"/>
                        <a:t>64 x 0.7 </a:t>
                      </a:r>
                      <a:r>
                        <a:rPr lang="el-GR" sz="1400" dirty="0"/>
                        <a:t>μ</a:t>
                      </a:r>
                      <a:r>
                        <a:rPr lang="en-US" sz="1400" dirty="0"/>
                        <a:t>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8 x 0.7 </a:t>
                      </a:r>
                      <a:r>
                        <a:rPr lang="el-GR" sz="1400" dirty="0"/>
                        <a:t>μ</a:t>
                      </a:r>
                      <a:r>
                        <a:rPr lang="en-US" sz="1400" dirty="0"/>
                        <a:t>s</a:t>
                      </a:r>
                    </a:p>
                  </a:txBody>
                  <a:tcPr/>
                </a:tc>
                <a:tc>
                  <a:txBody>
                    <a:bodyPr/>
                    <a:lstStyle/>
                    <a:p>
                      <a:pPr algn="ctr"/>
                      <a:r>
                        <a:rPr lang="en-US" sz="1400" dirty="0"/>
                        <a:t>25 x 0.5 </a:t>
                      </a:r>
                      <a:r>
                        <a:rPr lang="el-GR" sz="1400" dirty="0"/>
                        <a:t>μ</a:t>
                      </a:r>
                      <a:r>
                        <a:rPr lang="en-US" sz="1400" dirty="0"/>
                        <a:t>s</a:t>
                      </a:r>
                    </a:p>
                  </a:txBody>
                  <a:tcPr/>
                </a:tc>
                <a:tc>
                  <a:txBody>
                    <a:bodyPr/>
                    <a:lstStyle/>
                    <a:p>
                      <a:pPr algn="ctr"/>
                      <a:r>
                        <a:rPr lang="en-US" sz="1400" dirty="0"/>
                        <a:t>6 x 0.5 </a:t>
                      </a:r>
                      <a:r>
                        <a:rPr lang="el-GR" sz="1400" dirty="0"/>
                        <a:t>μ</a:t>
                      </a:r>
                      <a:r>
                        <a:rPr lang="en-US" sz="1400" dirty="0"/>
                        <a:t>s</a:t>
                      </a:r>
                    </a:p>
                  </a:txBody>
                  <a:tcPr/>
                </a:tc>
                <a:tc>
                  <a:txBody>
                    <a:bodyPr/>
                    <a:lstStyle/>
                    <a:p>
                      <a:pPr algn="ctr"/>
                      <a:r>
                        <a:rPr lang="en-US" sz="1400" dirty="0"/>
                        <a:t>26 x 4.1 </a:t>
                      </a:r>
                      <a:r>
                        <a:rPr lang="el-GR" sz="1400" dirty="0"/>
                        <a:t>μ</a:t>
                      </a:r>
                      <a:r>
                        <a:rPr lang="en-US" sz="1400" dirty="0"/>
                        <a:t>s</a:t>
                      </a:r>
                    </a:p>
                  </a:txBody>
                  <a:tcPr/>
                </a:tc>
                <a:tc>
                  <a:txBody>
                    <a:bodyPr/>
                    <a:lstStyle/>
                    <a:p>
                      <a:pPr algn="ctr"/>
                      <a:r>
                        <a:rPr lang="en-US" sz="1400" dirty="0"/>
                        <a:t>6 x 0.5 </a:t>
                      </a:r>
                      <a:r>
                        <a:rPr lang="el-GR" sz="1400" dirty="0"/>
                        <a:t>μ</a:t>
                      </a:r>
                      <a:r>
                        <a:rPr lang="en-US" sz="1400" dirty="0"/>
                        <a:t>s</a:t>
                      </a:r>
                    </a:p>
                  </a:txBody>
                  <a:tcPr/>
                </a:tc>
                <a:tc>
                  <a:txBody>
                    <a:bodyPr/>
                    <a:lstStyle/>
                    <a:p>
                      <a:pPr algn="ctr"/>
                      <a:r>
                        <a:rPr lang="en-US" sz="1400" b="1" dirty="0"/>
                        <a:t>175 </a:t>
                      </a:r>
                      <a:r>
                        <a:rPr lang="el-GR" sz="1400" b="1" dirty="0"/>
                        <a:t>μ</a:t>
                      </a:r>
                      <a:r>
                        <a:rPr lang="en-US" sz="1400" b="1" dirty="0"/>
                        <a:t>s</a:t>
                      </a:r>
                    </a:p>
                  </a:txBody>
                  <a:tcPr/>
                </a:tc>
                <a:extLst>
                  <a:ext uri="{0D108BD9-81ED-4DB2-BD59-A6C34878D82A}">
                    <a16:rowId xmlns:a16="http://schemas.microsoft.com/office/drawing/2014/main" val="30395430"/>
                  </a:ext>
                </a:extLst>
              </a:tr>
            </a:tbl>
          </a:graphicData>
        </a:graphic>
      </p:graphicFrame>
    </p:spTree>
    <p:extLst>
      <p:ext uri="{BB962C8B-B14F-4D97-AF65-F5344CB8AC3E}">
        <p14:creationId xmlns:p14="http://schemas.microsoft.com/office/powerpoint/2010/main" val="2221021062"/>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6747A0-A7F6-AAE8-E1B2-33595BDB407A}"/>
              </a:ext>
            </a:extLst>
          </p:cNvPr>
          <p:cNvSpPr>
            <a:spLocks noGrp="1"/>
          </p:cNvSpPr>
          <p:nvPr>
            <p:ph type="title"/>
          </p:nvPr>
        </p:nvSpPr>
        <p:spPr/>
        <p:txBody>
          <a:bodyPr/>
          <a:lstStyle/>
          <a:p>
            <a:r>
              <a:rPr lang="en-US" b="1" dirty="0"/>
              <a:t>UWB control and ranging phase discussions</a:t>
            </a:r>
          </a:p>
        </p:txBody>
      </p:sp>
    </p:spTree>
    <p:extLst>
      <p:ext uri="{BB962C8B-B14F-4D97-AF65-F5344CB8AC3E}">
        <p14:creationId xmlns:p14="http://schemas.microsoft.com/office/powerpoint/2010/main" val="1311457839"/>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46B35-B6DE-093D-67AC-8D04733763F5}"/>
              </a:ext>
            </a:extLst>
          </p:cNvPr>
          <p:cNvSpPr>
            <a:spLocks noGrp="1"/>
          </p:cNvSpPr>
          <p:nvPr>
            <p:ph type="title"/>
          </p:nvPr>
        </p:nvSpPr>
        <p:spPr/>
        <p:txBody>
          <a:bodyPr/>
          <a:lstStyle/>
          <a:p>
            <a:r>
              <a:rPr lang="en-US" b="1" dirty="0">
                <a:solidFill>
                  <a:srgbClr val="172B4D"/>
                </a:solidFill>
                <a:latin typeface="+mn-lt"/>
              </a:rPr>
              <a:t>Management PHY Config Field (10.38.10.3.15)</a:t>
            </a:r>
            <a:endParaRPr lang="en-US" dirty="0">
              <a:latin typeface="+mn-lt"/>
            </a:endParaRPr>
          </a:p>
        </p:txBody>
      </p:sp>
      <p:grpSp>
        <p:nvGrpSpPr>
          <p:cNvPr id="15" name="Group 14">
            <a:extLst>
              <a:ext uri="{FF2B5EF4-FFF2-40B4-BE49-F238E27FC236}">
                <a16:creationId xmlns:a16="http://schemas.microsoft.com/office/drawing/2014/main" id="{C0D464EF-4148-67BD-A676-D067C38DF042}"/>
              </a:ext>
            </a:extLst>
          </p:cNvPr>
          <p:cNvGrpSpPr/>
          <p:nvPr/>
        </p:nvGrpSpPr>
        <p:grpSpPr>
          <a:xfrm>
            <a:off x="685800" y="1166496"/>
            <a:ext cx="6439799" cy="4963218"/>
            <a:chOff x="685800" y="1166496"/>
            <a:chExt cx="6439799" cy="4963218"/>
          </a:xfrm>
        </p:grpSpPr>
        <p:pic>
          <p:nvPicPr>
            <p:cNvPr id="4" name="Picture 3">
              <a:extLst>
                <a:ext uri="{FF2B5EF4-FFF2-40B4-BE49-F238E27FC236}">
                  <a16:creationId xmlns:a16="http://schemas.microsoft.com/office/drawing/2014/main" id="{3BCE98F2-866E-DA1B-8F17-52D3EA263522}"/>
                </a:ext>
              </a:extLst>
            </p:cNvPr>
            <p:cNvPicPr>
              <a:picLocks noChangeAspect="1"/>
            </p:cNvPicPr>
            <p:nvPr/>
          </p:nvPicPr>
          <p:blipFill>
            <a:blip r:embed="rId2"/>
            <a:stretch>
              <a:fillRect/>
            </a:stretch>
          </p:blipFill>
          <p:spPr>
            <a:xfrm>
              <a:off x="685800" y="1166496"/>
              <a:ext cx="6439799" cy="4963218"/>
            </a:xfrm>
            <a:prstGeom prst="rect">
              <a:avLst/>
            </a:prstGeom>
          </p:spPr>
        </p:pic>
        <p:sp>
          <p:nvSpPr>
            <p:cNvPr id="10" name="Flowchart: Process 9">
              <a:extLst>
                <a:ext uri="{FF2B5EF4-FFF2-40B4-BE49-F238E27FC236}">
                  <a16:creationId xmlns:a16="http://schemas.microsoft.com/office/drawing/2014/main" id="{ECA1F1BC-21FE-6E20-64B6-7CF238165107}"/>
                </a:ext>
              </a:extLst>
            </p:cNvPr>
            <p:cNvSpPr/>
            <p:nvPr/>
          </p:nvSpPr>
          <p:spPr bwMode="auto">
            <a:xfrm>
              <a:off x="3794760" y="3695700"/>
              <a:ext cx="2590800" cy="152400"/>
            </a:xfrm>
            <a:prstGeom prst="flowChartProcess">
              <a:avLst/>
            </a:prstGeom>
            <a:solidFill>
              <a:schemeClr val="accent1">
                <a:alpha val="15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grpSp>
      <p:sp>
        <p:nvSpPr>
          <p:cNvPr id="11" name="Speech Bubble: Rectangle 10">
            <a:extLst>
              <a:ext uri="{FF2B5EF4-FFF2-40B4-BE49-F238E27FC236}">
                <a16:creationId xmlns:a16="http://schemas.microsoft.com/office/drawing/2014/main" id="{648F57A3-9E7B-88A6-654D-B573D5D4B5C0}"/>
              </a:ext>
            </a:extLst>
          </p:cNvPr>
          <p:cNvSpPr/>
          <p:nvPr/>
        </p:nvSpPr>
        <p:spPr bwMode="auto">
          <a:xfrm>
            <a:off x="7848600" y="3330575"/>
            <a:ext cx="2895600" cy="654049"/>
          </a:xfrm>
          <a:prstGeom prst="wedgeRectCallout">
            <a:avLst>
              <a:gd name="adj1" fmla="val -65433"/>
              <a:gd name="adj2" fmla="val 26771"/>
            </a:avLst>
          </a:prstGeom>
          <a:solidFill>
            <a:schemeClr val="accent5">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anose="02020603050405020304" pitchFamily="18" charset="0"/>
              </a:rPr>
              <a:t>This </a:t>
            </a:r>
            <a:r>
              <a:rPr lang="en-US" dirty="0"/>
              <a:t>refers to</a:t>
            </a:r>
            <a:r>
              <a:rPr kumimoji="0" lang="en-US" sz="1200" b="0" i="0" u="none" strike="noStrike" cap="none" normalizeH="0" baseline="0" dirty="0">
                <a:ln>
                  <a:noFill/>
                </a:ln>
                <a:solidFill>
                  <a:schemeClr val="tx1"/>
                </a:solidFill>
                <a:effectLst/>
                <a:latin typeface="Times New Roman" panose="02020603050405020304" pitchFamily="18" charset="0"/>
              </a:rPr>
              <a:t> SP0 + SHR configuration, option 4) in the upcoming slides.</a:t>
            </a:r>
          </a:p>
        </p:txBody>
      </p:sp>
      <p:sp>
        <p:nvSpPr>
          <p:cNvPr id="13" name="Speech Bubble: Rectangle 12">
            <a:extLst>
              <a:ext uri="{FF2B5EF4-FFF2-40B4-BE49-F238E27FC236}">
                <a16:creationId xmlns:a16="http://schemas.microsoft.com/office/drawing/2014/main" id="{21BAF328-3DB1-72BB-A33D-CE0D5E02DFCE}"/>
              </a:ext>
            </a:extLst>
          </p:cNvPr>
          <p:cNvSpPr/>
          <p:nvPr/>
        </p:nvSpPr>
        <p:spPr bwMode="auto">
          <a:xfrm>
            <a:off x="7848600" y="5060951"/>
            <a:ext cx="2895600" cy="654049"/>
          </a:xfrm>
          <a:prstGeom prst="wedgeRectCallout">
            <a:avLst>
              <a:gd name="adj1" fmla="val -65433"/>
              <a:gd name="adj2" fmla="val 26771"/>
            </a:avLst>
          </a:prstGeom>
          <a:solidFill>
            <a:schemeClr val="accent5">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anose="02020603050405020304" pitchFamily="18" charset="0"/>
              </a:rPr>
              <a:t>Preamble definition</a:t>
            </a:r>
          </a:p>
          <a:p>
            <a:pPr marL="0" marR="0" indent="0" algn="l" defTabSz="914400" rtl="0" eaLnBrk="0" fontAlgn="base" latinLnBrk="0" hangingPunct="0">
              <a:lnSpc>
                <a:spcPct val="100000"/>
              </a:lnSpc>
              <a:spcBef>
                <a:spcPct val="0"/>
              </a:spcBef>
              <a:spcAft>
                <a:spcPct val="0"/>
              </a:spcAft>
              <a:buClrTx/>
              <a:buSzTx/>
              <a:buFontTx/>
              <a:buNone/>
              <a:tabLst/>
            </a:pPr>
            <a:r>
              <a:rPr lang="en-US" dirty="0"/>
              <a:t>(should be “ 33 to 48”)</a:t>
            </a:r>
            <a:endParaRPr kumimoji="0" lang="en-US" sz="1200" b="0" i="0" u="none" strike="noStrike" cap="none" normalizeH="0" baseline="0" dirty="0">
              <a:ln>
                <a:noFill/>
              </a:ln>
              <a:solidFill>
                <a:schemeClr val="tx1"/>
              </a:solidFill>
              <a:effectLst/>
              <a:latin typeface="Times New Roman" panose="02020603050405020304" pitchFamily="18" charset="0"/>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
        <p:nvSpPr>
          <p:cNvPr id="14" name="Flowchart: Process 13">
            <a:extLst>
              <a:ext uri="{FF2B5EF4-FFF2-40B4-BE49-F238E27FC236}">
                <a16:creationId xmlns:a16="http://schemas.microsoft.com/office/drawing/2014/main" id="{D5CAA8C4-A9B0-920C-87B6-95C8DB3B95BB}"/>
              </a:ext>
            </a:extLst>
          </p:cNvPr>
          <p:cNvSpPr/>
          <p:nvPr/>
        </p:nvSpPr>
        <p:spPr bwMode="auto">
          <a:xfrm>
            <a:off x="4914900" y="5500688"/>
            <a:ext cx="216000" cy="152400"/>
          </a:xfrm>
          <a:prstGeom prst="flowChartProcess">
            <a:avLst/>
          </a:prstGeom>
          <a:solidFill>
            <a:schemeClr val="accent1">
              <a:alpha val="15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4156465400"/>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844CC659-0C0E-48EB-A947-4E6ECCB1E70D}"/>
              </a:ext>
            </a:extLst>
          </p:cNvPr>
          <p:cNvPicPr>
            <a:picLocks noChangeAspect="1"/>
          </p:cNvPicPr>
          <p:nvPr/>
        </p:nvPicPr>
        <p:blipFill>
          <a:blip r:embed="rId2"/>
          <a:stretch>
            <a:fillRect/>
          </a:stretch>
        </p:blipFill>
        <p:spPr>
          <a:xfrm>
            <a:off x="4286184" y="5450084"/>
            <a:ext cx="2031606" cy="600196"/>
          </a:xfrm>
          <a:prstGeom prst="rect">
            <a:avLst/>
          </a:prstGeom>
        </p:spPr>
      </p:pic>
      <p:sp>
        <p:nvSpPr>
          <p:cNvPr id="2" name="Title 1">
            <a:extLst>
              <a:ext uri="{FF2B5EF4-FFF2-40B4-BE49-F238E27FC236}">
                <a16:creationId xmlns:a16="http://schemas.microsoft.com/office/drawing/2014/main" id="{2B846B35-B6DE-093D-67AC-8D04733763F5}"/>
              </a:ext>
            </a:extLst>
          </p:cNvPr>
          <p:cNvSpPr>
            <a:spLocks noGrp="1"/>
          </p:cNvSpPr>
          <p:nvPr>
            <p:ph type="title"/>
          </p:nvPr>
        </p:nvSpPr>
        <p:spPr/>
        <p:txBody>
          <a:bodyPr/>
          <a:lstStyle/>
          <a:p>
            <a:r>
              <a:rPr lang="en-US" b="1" dirty="0">
                <a:solidFill>
                  <a:srgbClr val="172B4D"/>
                </a:solidFill>
                <a:latin typeface="+mn-lt"/>
              </a:rPr>
              <a:t>Start of Ranging (10.38.10.6) </a:t>
            </a:r>
            <a:endParaRPr lang="en-US" dirty="0">
              <a:latin typeface="+mn-lt"/>
            </a:endParaRPr>
          </a:p>
        </p:txBody>
      </p:sp>
      <p:grpSp>
        <p:nvGrpSpPr>
          <p:cNvPr id="36" name="Group 35">
            <a:extLst>
              <a:ext uri="{FF2B5EF4-FFF2-40B4-BE49-F238E27FC236}">
                <a16:creationId xmlns:a16="http://schemas.microsoft.com/office/drawing/2014/main" id="{65A1982E-697B-784A-3520-E54F34BF30E0}"/>
              </a:ext>
            </a:extLst>
          </p:cNvPr>
          <p:cNvGrpSpPr/>
          <p:nvPr/>
        </p:nvGrpSpPr>
        <p:grpSpPr>
          <a:xfrm>
            <a:off x="2721824" y="990600"/>
            <a:ext cx="3241839" cy="955644"/>
            <a:chOff x="372201" y="1317668"/>
            <a:chExt cx="4201111" cy="1238423"/>
          </a:xfrm>
        </p:grpSpPr>
        <p:pic>
          <p:nvPicPr>
            <p:cNvPr id="12" name="Picture 11">
              <a:extLst>
                <a:ext uri="{FF2B5EF4-FFF2-40B4-BE49-F238E27FC236}">
                  <a16:creationId xmlns:a16="http://schemas.microsoft.com/office/drawing/2014/main" id="{371A1ABC-1A58-BB08-DEFB-566B0DFFED59}"/>
                </a:ext>
              </a:extLst>
            </p:cNvPr>
            <p:cNvPicPr>
              <a:picLocks noChangeAspect="1"/>
            </p:cNvPicPr>
            <p:nvPr/>
          </p:nvPicPr>
          <p:blipFill>
            <a:blip r:embed="rId3"/>
            <a:stretch>
              <a:fillRect/>
            </a:stretch>
          </p:blipFill>
          <p:spPr>
            <a:xfrm>
              <a:off x="372201" y="1317668"/>
              <a:ext cx="4201111" cy="1238423"/>
            </a:xfrm>
            <a:prstGeom prst="rect">
              <a:avLst/>
            </a:prstGeom>
          </p:spPr>
        </p:pic>
        <p:sp>
          <p:nvSpPr>
            <p:cNvPr id="28" name="Flowchart: Process 27">
              <a:extLst>
                <a:ext uri="{FF2B5EF4-FFF2-40B4-BE49-F238E27FC236}">
                  <a16:creationId xmlns:a16="http://schemas.microsoft.com/office/drawing/2014/main" id="{F14B6924-2190-1E76-C5C3-9C5DBC959913}"/>
                </a:ext>
              </a:extLst>
            </p:cNvPr>
            <p:cNvSpPr/>
            <p:nvPr/>
          </p:nvSpPr>
          <p:spPr bwMode="auto">
            <a:xfrm>
              <a:off x="2438400" y="1798320"/>
              <a:ext cx="990600" cy="432279"/>
            </a:xfrm>
            <a:prstGeom prst="flowChartProcess">
              <a:avLst/>
            </a:prstGeom>
            <a:solidFill>
              <a:schemeClr val="accent1">
                <a:alpha val="14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grpSp>
      <p:grpSp>
        <p:nvGrpSpPr>
          <p:cNvPr id="37" name="Group 36">
            <a:extLst>
              <a:ext uri="{FF2B5EF4-FFF2-40B4-BE49-F238E27FC236}">
                <a16:creationId xmlns:a16="http://schemas.microsoft.com/office/drawing/2014/main" id="{23DEF5FC-80FA-C054-6085-7B49F8AA1585}"/>
              </a:ext>
            </a:extLst>
          </p:cNvPr>
          <p:cNvGrpSpPr/>
          <p:nvPr/>
        </p:nvGrpSpPr>
        <p:grpSpPr>
          <a:xfrm>
            <a:off x="1935682" y="1991796"/>
            <a:ext cx="4814977" cy="1440818"/>
            <a:chOff x="252494" y="2709927"/>
            <a:chExt cx="6239746" cy="1867161"/>
          </a:xfrm>
        </p:grpSpPr>
        <p:pic>
          <p:nvPicPr>
            <p:cNvPr id="16" name="Picture 15">
              <a:extLst>
                <a:ext uri="{FF2B5EF4-FFF2-40B4-BE49-F238E27FC236}">
                  <a16:creationId xmlns:a16="http://schemas.microsoft.com/office/drawing/2014/main" id="{A719EFF2-2232-C644-99A0-B55DE414D452}"/>
                </a:ext>
              </a:extLst>
            </p:cNvPr>
            <p:cNvPicPr>
              <a:picLocks noChangeAspect="1"/>
            </p:cNvPicPr>
            <p:nvPr/>
          </p:nvPicPr>
          <p:blipFill>
            <a:blip r:embed="rId4"/>
            <a:stretch>
              <a:fillRect/>
            </a:stretch>
          </p:blipFill>
          <p:spPr>
            <a:xfrm>
              <a:off x="252494" y="2709927"/>
              <a:ext cx="6239746" cy="1867161"/>
            </a:xfrm>
            <a:prstGeom prst="rect">
              <a:avLst/>
            </a:prstGeom>
          </p:spPr>
        </p:pic>
        <p:sp>
          <p:nvSpPr>
            <p:cNvPr id="29" name="Flowchart: Process 28">
              <a:extLst>
                <a:ext uri="{FF2B5EF4-FFF2-40B4-BE49-F238E27FC236}">
                  <a16:creationId xmlns:a16="http://schemas.microsoft.com/office/drawing/2014/main" id="{74185A6D-97C4-67A2-0C74-6C819B44CF3B}"/>
                </a:ext>
              </a:extLst>
            </p:cNvPr>
            <p:cNvSpPr/>
            <p:nvPr/>
          </p:nvSpPr>
          <p:spPr bwMode="auto">
            <a:xfrm>
              <a:off x="3124200" y="3132310"/>
              <a:ext cx="609600" cy="1134890"/>
            </a:xfrm>
            <a:prstGeom prst="flowChartProcess">
              <a:avLst/>
            </a:prstGeom>
            <a:solidFill>
              <a:srgbClr val="0432FF">
                <a:alpha val="11000"/>
              </a:srgb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30" name="Flowchart: Process 29">
              <a:extLst>
                <a:ext uri="{FF2B5EF4-FFF2-40B4-BE49-F238E27FC236}">
                  <a16:creationId xmlns:a16="http://schemas.microsoft.com/office/drawing/2014/main" id="{1AF3AC77-38A4-1D34-13F5-9E61014F123E}"/>
                </a:ext>
              </a:extLst>
            </p:cNvPr>
            <p:cNvSpPr/>
            <p:nvPr/>
          </p:nvSpPr>
          <p:spPr bwMode="auto">
            <a:xfrm>
              <a:off x="3718560" y="3132310"/>
              <a:ext cx="609600" cy="1134890"/>
            </a:xfrm>
            <a:prstGeom prst="flowChartProcess">
              <a:avLst/>
            </a:prstGeom>
            <a:solidFill>
              <a:srgbClr val="FFC000">
                <a:alpha val="16000"/>
              </a:srgb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31" name="Flowchart: Process 30">
              <a:extLst>
                <a:ext uri="{FF2B5EF4-FFF2-40B4-BE49-F238E27FC236}">
                  <a16:creationId xmlns:a16="http://schemas.microsoft.com/office/drawing/2014/main" id="{CAE6D7F0-9CDB-8829-C3AD-AFECB25715F4}"/>
                </a:ext>
              </a:extLst>
            </p:cNvPr>
            <p:cNvSpPr/>
            <p:nvPr/>
          </p:nvSpPr>
          <p:spPr bwMode="auto">
            <a:xfrm>
              <a:off x="1295400" y="2805287"/>
              <a:ext cx="4191000" cy="327024"/>
            </a:xfrm>
            <a:prstGeom prst="flowChartProcess">
              <a:avLst/>
            </a:prstGeom>
            <a:solidFill>
              <a:schemeClr val="accent1">
                <a:alpha val="14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grpSp>
      <p:grpSp>
        <p:nvGrpSpPr>
          <p:cNvPr id="39" name="Group 38">
            <a:extLst>
              <a:ext uri="{FF2B5EF4-FFF2-40B4-BE49-F238E27FC236}">
                <a16:creationId xmlns:a16="http://schemas.microsoft.com/office/drawing/2014/main" id="{50B94A3C-9963-BEF6-BB34-C7CB31CF2BA7}"/>
              </a:ext>
            </a:extLst>
          </p:cNvPr>
          <p:cNvGrpSpPr/>
          <p:nvPr/>
        </p:nvGrpSpPr>
        <p:grpSpPr>
          <a:xfrm>
            <a:off x="3826195" y="3682948"/>
            <a:ext cx="4863565" cy="1453065"/>
            <a:chOff x="5486400" y="4487100"/>
            <a:chExt cx="6302711" cy="1883032"/>
          </a:xfrm>
        </p:grpSpPr>
        <p:pic>
          <p:nvPicPr>
            <p:cNvPr id="7" name="Picture 6">
              <a:extLst>
                <a:ext uri="{FF2B5EF4-FFF2-40B4-BE49-F238E27FC236}">
                  <a16:creationId xmlns:a16="http://schemas.microsoft.com/office/drawing/2014/main" id="{85C1A6F4-844A-F9B5-16CE-08F3975160EC}"/>
                </a:ext>
              </a:extLst>
            </p:cNvPr>
            <p:cNvPicPr>
              <a:picLocks noChangeAspect="1"/>
            </p:cNvPicPr>
            <p:nvPr/>
          </p:nvPicPr>
          <p:blipFill>
            <a:blip r:embed="rId5"/>
            <a:stretch>
              <a:fillRect/>
            </a:stretch>
          </p:blipFill>
          <p:spPr>
            <a:xfrm>
              <a:off x="5486400" y="4487100"/>
              <a:ext cx="6302711" cy="1883032"/>
            </a:xfrm>
            <a:prstGeom prst="rect">
              <a:avLst/>
            </a:prstGeom>
          </p:spPr>
        </p:pic>
        <p:sp>
          <p:nvSpPr>
            <p:cNvPr id="33" name="Flowchart: Process 32">
              <a:extLst>
                <a:ext uri="{FF2B5EF4-FFF2-40B4-BE49-F238E27FC236}">
                  <a16:creationId xmlns:a16="http://schemas.microsoft.com/office/drawing/2014/main" id="{F632A6EF-97B1-C3F3-7CB6-5F72DBF77093}"/>
                </a:ext>
              </a:extLst>
            </p:cNvPr>
            <p:cNvSpPr/>
            <p:nvPr/>
          </p:nvSpPr>
          <p:spPr bwMode="auto">
            <a:xfrm>
              <a:off x="5562600" y="4570992"/>
              <a:ext cx="6019800" cy="333608"/>
            </a:xfrm>
            <a:prstGeom prst="flowChartProcess">
              <a:avLst/>
            </a:prstGeom>
            <a:solidFill>
              <a:srgbClr val="FFC000">
                <a:alpha val="16000"/>
              </a:srgb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34" name="Flowchart: Process 33">
              <a:extLst>
                <a:ext uri="{FF2B5EF4-FFF2-40B4-BE49-F238E27FC236}">
                  <a16:creationId xmlns:a16="http://schemas.microsoft.com/office/drawing/2014/main" id="{088CF363-FB58-1CB9-7E01-F7DA56562912}"/>
                </a:ext>
              </a:extLst>
            </p:cNvPr>
            <p:cNvSpPr/>
            <p:nvPr/>
          </p:nvSpPr>
          <p:spPr bwMode="auto">
            <a:xfrm>
              <a:off x="8666480" y="4904600"/>
              <a:ext cx="477520" cy="1171806"/>
            </a:xfrm>
            <a:prstGeom prst="flowChartProcess">
              <a:avLst/>
            </a:prstGeom>
            <a:solidFill>
              <a:srgbClr val="FF0000">
                <a:alpha val="16000"/>
              </a:srgb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35" name="Flowchart: Process 34">
              <a:extLst>
                <a:ext uri="{FF2B5EF4-FFF2-40B4-BE49-F238E27FC236}">
                  <a16:creationId xmlns:a16="http://schemas.microsoft.com/office/drawing/2014/main" id="{6A5DEDEE-1EBF-727C-617F-63249D1E7E18}"/>
                </a:ext>
              </a:extLst>
            </p:cNvPr>
            <p:cNvSpPr/>
            <p:nvPr/>
          </p:nvSpPr>
          <p:spPr bwMode="auto">
            <a:xfrm>
              <a:off x="9157444" y="4898194"/>
              <a:ext cx="519956" cy="1171806"/>
            </a:xfrm>
            <a:prstGeom prst="flowChartProcess">
              <a:avLst/>
            </a:prstGeom>
            <a:solidFill>
              <a:srgbClr val="FF6600">
                <a:alpha val="15686"/>
              </a:srgb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grpSp>
      <p:grpSp>
        <p:nvGrpSpPr>
          <p:cNvPr id="27" name="Group 26">
            <a:extLst>
              <a:ext uri="{FF2B5EF4-FFF2-40B4-BE49-F238E27FC236}">
                <a16:creationId xmlns:a16="http://schemas.microsoft.com/office/drawing/2014/main" id="{69DA9CA0-4789-5C52-31BA-421B2258FC68}"/>
              </a:ext>
            </a:extLst>
          </p:cNvPr>
          <p:cNvGrpSpPr/>
          <p:nvPr/>
        </p:nvGrpSpPr>
        <p:grpSpPr>
          <a:xfrm>
            <a:off x="4038600" y="5406009"/>
            <a:ext cx="4347897" cy="941087"/>
            <a:chOff x="53161" y="1866003"/>
            <a:chExt cx="6401693" cy="1385624"/>
          </a:xfrm>
        </p:grpSpPr>
        <p:pic>
          <p:nvPicPr>
            <p:cNvPr id="24" name="Picture 23">
              <a:extLst>
                <a:ext uri="{FF2B5EF4-FFF2-40B4-BE49-F238E27FC236}">
                  <a16:creationId xmlns:a16="http://schemas.microsoft.com/office/drawing/2014/main" id="{387C5A55-4E09-3E64-DCC6-3C70AFA24617}"/>
                </a:ext>
              </a:extLst>
            </p:cNvPr>
            <p:cNvPicPr>
              <a:picLocks noChangeAspect="1"/>
            </p:cNvPicPr>
            <p:nvPr/>
          </p:nvPicPr>
          <p:blipFill>
            <a:blip r:embed="rId6"/>
            <a:stretch>
              <a:fillRect/>
            </a:stretch>
          </p:blipFill>
          <p:spPr>
            <a:xfrm>
              <a:off x="53161" y="1866003"/>
              <a:ext cx="6401693" cy="1009791"/>
            </a:xfrm>
            <a:prstGeom prst="rect">
              <a:avLst/>
            </a:prstGeom>
          </p:spPr>
        </p:pic>
        <p:pic>
          <p:nvPicPr>
            <p:cNvPr id="26" name="Picture 25">
              <a:extLst>
                <a:ext uri="{FF2B5EF4-FFF2-40B4-BE49-F238E27FC236}">
                  <a16:creationId xmlns:a16="http://schemas.microsoft.com/office/drawing/2014/main" id="{4314F6D3-F6AE-598F-30C2-6C82AD5184D6}"/>
                </a:ext>
              </a:extLst>
            </p:cNvPr>
            <p:cNvPicPr>
              <a:picLocks noChangeAspect="1"/>
            </p:cNvPicPr>
            <p:nvPr/>
          </p:nvPicPr>
          <p:blipFill>
            <a:blip r:embed="rId7"/>
            <a:stretch>
              <a:fillRect/>
            </a:stretch>
          </p:blipFill>
          <p:spPr>
            <a:xfrm>
              <a:off x="152400" y="2918205"/>
              <a:ext cx="2991267" cy="333422"/>
            </a:xfrm>
            <a:prstGeom prst="rect">
              <a:avLst/>
            </a:prstGeom>
          </p:spPr>
        </p:pic>
      </p:grpSp>
      <p:sp>
        <p:nvSpPr>
          <p:cNvPr id="40" name="Flowchart: Process 39">
            <a:extLst>
              <a:ext uri="{FF2B5EF4-FFF2-40B4-BE49-F238E27FC236}">
                <a16:creationId xmlns:a16="http://schemas.microsoft.com/office/drawing/2014/main" id="{98915B88-65A5-B4E2-FD18-9F53ADC4C84E}"/>
              </a:ext>
            </a:extLst>
          </p:cNvPr>
          <p:cNvSpPr/>
          <p:nvPr/>
        </p:nvSpPr>
        <p:spPr bwMode="auto">
          <a:xfrm>
            <a:off x="4098733" y="5431264"/>
            <a:ext cx="1121663" cy="321492"/>
          </a:xfrm>
          <a:prstGeom prst="flowChartProcess">
            <a:avLst/>
          </a:prstGeom>
          <a:solidFill>
            <a:srgbClr val="FF0000">
              <a:alpha val="16000"/>
            </a:srgb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grpSp>
        <p:nvGrpSpPr>
          <p:cNvPr id="42" name="Group 41">
            <a:extLst>
              <a:ext uri="{FF2B5EF4-FFF2-40B4-BE49-F238E27FC236}">
                <a16:creationId xmlns:a16="http://schemas.microsoft.com/office/drawing/2014/main" id="{9C4DD801-F618-E90A-C944-BDC9157A7E59}"/>
              </a:ext>
            </a:extLst>
          </p:cNvPr>
          <p:cNvGrpSpPr/>
          <p:nvPr/>
        </p:nvGrpSpPr>
        <p:grpSpPr>
          <a:xfrm>
            <a:off x="381000" y="3890337"/>
            <a:ext cx="2808124" cy="999751"/>
            <a:chOff x="471878" y="3326210"/>
            <a:chExt cx="3639058" cy="1295581"/>
          </a:xfrm>
        </p:grpSpPr>
        <p:grpSp>
          <p:nvGrpSpPr>
            <p:cNvPr id="38" name="Group 37">
              <a:extLst>
                <a:ext uri="{FF2B5EF4-FFF2-40B4-BE49-F238E27FC236}">
                  <a16:creationId xmlns:a16="http://schemas.microsoft.com/office/drawing/2014/main" id="{EF20E8A7-F784-D77A-28F6-B5BD4479954A}"/>
                </a:ext>
              </a:extLst>
            </p:cNvPr>
            <p:cNvGrpSpPr/>
            <p:nvPr/>
          </p:nvGrpSpPr>
          <p:grpSpPr>
            <a:xfrm>
              <a:off x="471878" y="3326210"/>
              <a:ext cx="3639058" cy="1295581"/>
              <a:chOff x="762000" y="4780825"/>
              <a:chExt cx="3639058" cy="1295581"/>
            </a:xfrm>
          </p:grpSpPr>
          <p:pic>
            <p:nvPicPr>
              <p:cNvPr id="18" name="Picture 17">
                <a:extLst>
                  <a:ext uri="{FF2B5EF4-FFF2-40B4-BE49-F238E27FC236}">
                    <a16:creationId xmlns:a16="http://schemas.microsoft.com/office/drawing/2014/main" id="{3A41D42B-33D5-F0E8-2916-80B55E4A532F}"/>
                  </a:ext>
                </a:extLst>
              </p:cNvPr>
              <p:cNvPicPr>
                <a:picLocks noChangeAspect="1"/>
              </p:cNvPicPr>
              <p:nvPr/>
            </p:nvPicPr>
            <p:blipFill>
              <a:blip r:embed="rId8"/>
              <a:stretch>
                <a:fillRect/>
              </a:stretch>
            </p:blipFill>
            <p:spPr>
              <a:xfrm>
                <a:off x="762000" y="4780825"/>
                <a:ext cx="3639058" cy="1295581"/>
              </a:xfrm>
              <a:prstGeom prst="rect">
                <a:avLst/>
              </a:prstGeom>
            </p:spPr>
          </p:pic>
          <p:sp>
            <p:nvSpPr>
              <p:cNvPr id="32" name="Flowchart: Process 31">
                <a:extLst>
                  <a:ext uri="{FF2B5EF4-FFF2-40B4-BE49-F238E27FC236}">
                    <a16:creationId xmlns:a16="http://schemas.microsoft.com/office/drawing/2014/main" id="{4C71F211-8D73-E2C2-0A35-0CFDDDAAC3A9}"/>
                  </a:ext>
                </a:extLst>
              </p:cNvPr>
              <p:cNvSpPr/>
              <p:nvPr/>
            </p:nvSpPr>
            <p:spPr bwMode="auto">
              <a:xfrm>
                <a:off x="1234440" y="4904600"/>
                <a:ext cx="2727960" cy="276999"/>
              </a:xfrm>
              <a:prstGeom prst="flowChartProcess">
                <a:avLst/>
              </a:prstGeom>
              <a:solidFill>
                <a:srgbClr val="0432FF">
                  <a:alpha val="11000"/>
                </a:srgb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Times New Roman" panose="02020603050405020304" pitchFamily="18" charset="0"/>
                </a:endParaRPr>
              </a:p>
            </p:txBody>
          </p:sp>
        </p:grpSp>
        <p:sp>
          <p:nvSpPr>
            <p:cNvPr id="20" name="TextBox 19">
              <a:extLst>
                <a:ext uri="{FF2B5EF4-FFF2-40B4-BE49-F238E27FC236}">
                  <a16:creationId xmlns:a16="http://schemas.microsoft.com/office/drawing/2014/main" id="{58006CAA-871E-9B8D-A43D-8BCFEF1987DB}"/>
                </a:ext>
              </a:extLst>
            </p:cNvPr>
            <p:cNvSpPr txBox="1"/>
            <p:nvPr/>
          </p:nvSpPr>
          <p:spPr>
            <a:xfrm>
              <a:off x="2622639" y="3962400"/>
              <a:ext cx="543739" cy="279195"/>
            </a:xfrm>
            <a:prstGeom prst="rect">
              <a:avLst/>
            </a:prstGeom>
            <a:noFill/>
          </p:spPr>
          <p:txBody>
            <a:bodyPr wrap="square" rtlCol="0">
              <a:spAutoFit/>
            </a:bodyPr>
            <a:lstStyle/>
            <a:p>
              <a:r>
                <a:rPr lang="en-US" sz="800" dirty="0"/>
                <a:t>0 - 15</a:t>
              </a:r>
            </a:p>
          </p:txBody>
        </p:sp>
        <p:sp>
          <p:nvSpPr>
            <p:cNvPr id="19" name="TextBox 18">
              <a:extLst>
                <a:ext uri="{FF2B5EF4-FFF2-40B4-BE49-F238E27FC236}">
                  <a16:creationId xmlns:a16="http://schemas.microsoft.com/office/drawing/2014/main" id="{D7CC69FF-2038-5E1E-1172-F9D390482515}"/>
                </a:ext>
              </a:extLst>
            </p:cNvPr>
            <p:cNvSpPr txBox="1"/>
            <p:nvPr/>
          </p:nvSpPr>
          <p:spPr>
            <a:xfrm>
              <a:off x="1346200" y="3962400"/>
              <a:ext cx="548833" cy="279195"/>
            </a:xfrm>
            <a:prstGeom prst="rect">
              <a:avLst/>
            </a:prstGeom>
            <a:noFill/>
          </p:spPr>
          <p:txBody>
            <a:bodyPr wrap="none" rtlCol="0">
              <a:spAutoFit/>
            </a:bodyPr>
            <a:lstStyle/>
            <a:p>
              <a:r>
                <a:rPr lang="en-US" sz="800" dirty="0"/>
                <a:t>0 - 15</a:t>
              </a:r>
            </a:p>
          </p:txBody>
        </p:sp>
      </p:grpSp>
      <p:sp>
        <p:nvSpPr>
          <p:cNvPr id="21" name="TextBox 20">
            <a:extLst>
              <a:ext uri="{FF2B5EF4-FFF2-40B4-BE49-F238E27FC236}">
                <a16:creationId xmlns:a16="http://schemas.microsoft.com/office/drawing/2014/main" id="{402F7545-D6B4-757B-DBEA-CD392EFE7ADA}"/>
              </a:ext>
            </a:extLst>
          </p:cNvPr>
          <p:cNvSpPr txBox="1"/>
          <p:nvPr/>
        </p:nvSpPr>
        <p:spPr>
          <a:xfrm>
            <a:off x="5843510" y="5752755"/>
            <a:ext cx="274434" cy="200055"/>
          </a:xfrm>
          <a:prstGeom prst="rect">
            <a:avLst/>
          </a:prstGeom>
          <a:noFill/>
        </p:spPr>
        <p:txBody>
          <a:bodyPr wrap="none" rtlCol="0">
            <a:spAutoFit/>
          </a:bodyPr>
          <a:lstStyle/>
          <a:p>
            <a:r>
              <a:rPr lang="en-US" sz="700" dirty="0"/>
              <a:t>15</a:t>
            </a:r>
          </a:p>
        </p:txBody>
      </p:sp>
      <p:sp>
        <p:nvSpPr>
          <p:cNvPr id="22" name="TextBox 21">
            <a:extLst>
              <a:ext uri="{FF2B5EF4-FFF2-40B4-BE49-F238E27FC236}">
                <a16:creationId xmlns:a16="http://schemas.microsoft.com/office/drawing/2014/main" id="{113AFBE1-C64D-4F95-F12D-1C9ED17836B4}"/>
              </a:ext>
            </a:extLst>
          </p:cNvPr>
          <p:cNvSpPr txBox="1"/>
          <p:nvPr/>
        </p:nvSpPr>
        <p:spPr>
          <a:xfrm>
            <a:off x="5851130" y="5436259"/>
            <a:ext cx="274434" cy="200055"/>
          </a:xfrm>
          <a:prstGeom prst="rect">
            <a:avLst/>
          </a:prstGeom>
          <a:noFill/>
        </p:spPr>
        <p:txBody>
          <a:bodyPr wrap="none" rtlCol="0">
            <a:spAutoFit/>
          </a:bodyPr>
          <a:lstStyle/>
          <a:p>
            <a:r>
              <a:rPr lang="en-US" sz="700" dirty="0"/>
              <a:t>15</a:t>
            </a:r>
          </a:p>
        </p:txBody>
      </p:sp>
      <p:cxnSp>
        <p:nvCxnSpPr>
          <p:cNvPr id="55" name="Straight Connector 54">
            <a:extLst>
              <a:ext uri="{FF2B5EF4-FFF2-40B4-BE49-F238E27FC236}">
                <a16:creationId xmlns:a16="http://schemas.microsoft.com/office/drawing/2014/main" id="{341004A2-4CB1-2E92-AD86-3EEB244310D5}"/>
              </a:ext>
            </a:extLst>
          </p:cNvPr>
          <p:cNvCxnSpPr/>
          <p:nvPr/>
        </p:nvCxnSpPr>
        <p:spPr bwMode="auto">
          <a:xfrm>
            <a:off x="5835890" y="5541366"/>
            <a:ext cx="76200" cy="0"/>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a:extLst>
              <a:ext uri="{FF2B5EF4-FFF2-40B4-BE49-F238E27FC236}">
                <a16:creationId xmlns:a16="http://schemas.microsoft.com/office/drawing/2014/main" id="{F1590B23-48F2-983C-4954-7F09F26E81FF}"/>
              </a:ext>
            </a:extLst>
          </p:cNvPr>
          <p:cNvCxnSpPr/>
          <p:nvPr/>
        </p:nvCxnSpPr>
        <p:spPr bwMode="auto">
          <a:xfrm>
            <a:off x="5833464" y="5857899"/>
            <a:ext cx="76200" cy="0"/>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57" name="Group 56">
            <a:extLst>
              <a:ext uri="{FF2B5EF4-FFF2-40B4-BE49-F238E27FC236}">
                <a16:creationId xmlns:a16="http://schemas.microsoft.com/office/drawing/2014/main" id="{934B7E3A-B955-E664-60BF-D912D34FE2DB}"/>
              </a:ext>
            </a:extLst>
          </p:cNvPr>
          <p:cNvGrpSpPr/>
          <p:nvPr/>
        </p:nvGrpSpPr>
        <p:grpSpPr>
          <a:xfrm>
            <a:off x="8904653" y="5401706"/>
            <a:ext cx="2889680" cy="764358"/>
            <a:chOff x="7520469" y="1234083"/>
            <a:chExt cx="4038600" cy="1501983"/>
          </a:xfrm>
        </p:grpSpPr>
        <p:pic>
          <p:nvPicPr>
            <p:cNvPr id="58" name="Picture 57">
              <a:extLst>
                <a:ext uri="{FF2B5EF4-FFF2-40B4-BE49-F238E27FC236}">
                  <a16:creationId xmlns:a16="http://schemas.microsoft.com/office/drawing/2014/main" id="{C2202061-0F1E-4001-6F4E-76CF448F5725}"/>
                </a:ext>
              </a:extLst>
            </p:cNvPr>
            <p:cNvPicPr>
              <a:picLocks noChangeAspect="1"/>
            </p:cNvPicPr>
            <p:nvPr/>
          </p:nvPicPr>
          <p:blipFill rotWithShape="1">
            <a:blip r:embed="rId9"/>
            <a:srcRect l="2994" r="3335"/>
            <a:stretch/>
          </p:blipFill>
          <p:spPr>
            <a:xfrm>
              <a:off x="7520469" y="1234083"/>
              <a:ext cx="4038600" cy="1501983"/>
            </a:xfrm>
            <a:prstGeom prst="rect">
              <a:avLst/>
            </a:prstGeom>
          </p:spPr>
        </p:pic>
        <p:sp>
          <p:nvSpPr>
            <p:cNvPr id="59" name="Flowchart: Process 58">
              <a:extLst>
                <a:ext uri="{FF2B5EF4-FFF2-40B4-BE49-F238E27FC236}">
                  <a16:creationId xmlns:a16="http://schemas.microsoft.com/office/drawing/2014/main" id="{306F023B-19E3-A6D4-1768-D7EA71559142}"/>
                </a:ext>
              </a:extLst>
            </p:cNvPr>
            <p:cNvSpPr/>
            <p:nvPr/>
          </p:nvSpPr>
          <p:spPr bwMode="auto">
            <a:xfrm>
              <a:off x="8465820" y="1505236"/>
              <a:ext cx="893445" cy="85439"/>
            </a:xfrm>
            <a:prstGeom prst="flowChartProcess">
              <a:avLst/>
            </a:prstGeom>
            <a:solidFill>
              <a:srgbClr val="FF0000">
                <a:alpha val="16000"/>
              </a:srgb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60" name="Flowchart: Process 59">
              <a:extLst>
                <a:ext uri="{FF2B5EF4-FFF2-40B4-BE49-F238E27FC236}">
                  <a16:creationId xmlns:a16="http://schemas.microsoft.com/office/drawing/2014/main" id="{A174C4C4-7535-B140-BDC8-A70AFE46625F}"/>
                </a:ext>
              </a:extLst>
            </p:cNvPr>
            <p:cNvSpPr/>
            <p:nvPr/>
          </p:nvSpPr>
          <p:spPr bwMode="auto">
            <a:xfrm>
              <a:off x="10201275" y="1505235"/>
              <a:ext cx="893445" cy="85439"/>
            </a:xfrm>
            <a:prstGeom prst="flowChartProcess">
              <a:avLst/>
            </a:prstGeom>
            <a:solidFill>
              <a:srgbClr val="FF6600">
                <a:alpha val="16000"/>
              </a:srgb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grpSp>
      <p:graphicFrame>
        <p:nvGraphicFramePr>
          <p:cNvPr id="3" name="Table 3">
            <a:extLst>
              <a:ext uri="{FF2B5EF4-FFF2-40B4-BE49-F238E27FC236}">
                <a16:creationId xmlns:a16="http://schemas.microsoft.com/office/drawing/2014/main" id="{C792FB22-C7F6-DE2D-F5E4-2E05CDDF8DEE}"/>
              </a:ext>
            </a:extLst>
          </p:cNvPr>
          <p:cNvGraphicFramePr>
            <a:graphicFrameLocks noGrp="1"/>
          </p:cNvGraphicFramePr>
          <p:nvPr>
            <p:extLst>
              <p:ext uri="{D42A27DB-BD31-4B8C-83A1-F6EECF244321}">
                <p14:modId xmlns:p14="http://schemas.microsoft.com/office/powerpoint/2010/main" val="3034395934"/>
              </p:ext>
            </p:extLst>
          </p:nvPr>
        </p:nvGraphicFramePr>
        <p:xfrm>
          <a:off x="206951" y="5371755"/>
          <a:ext cx="3526849" cy="762000"/>
        </p:xfrm>
        <a:graphic>
          <a:graphicData uri="http://schemas.openxmlformats.org/drawingml/2006/table">
            <a:tbl>
              <a:tblPr firstRow="1" bandRow="1">
                <a:tableStyleId>{5940675A-B579-460E-94D1-54222C63F5DA}</a:tableStyleId>
              </a:tblPr>
              <a:tblGrid>
                <a:gridCol w="487579">
                  <a:extLst>
                    <a:ext uri="{9D8B030D-6E8A-4147-A177-3AD203B41FA5}">
                      <a16:colId xmlns:a16="http://schemas.microsoft.com/office/drawing/2014/main" val="3190472777"/>
                    </a:ext>
                  </a:extLst>
                </a:gridCol>
                <a:gridCol w="1524000">
                  <a:extLst>
                    <a:ext uri="{9D8B030D-6E8A-4147-A177-3AD203B41FA5}">
                      <a16:colId xmlns:a16="http://schemas.microsoft.com/office/drawing/2014/main" val="2090754864"/>
                    </a:ext>
                  </a:extLst>
                </a:gridCol>
                <a:gridCol w="1515270">
                  <a:extLst>
                    <a:ext uri="{9D8B030D-6E8A-4147-A177-3AD203B41FA5}">
                      <a16:colId xmlns:a16="http://schemas.microsoft.com/office/drawing/2014/main" val="1715781252"/>
                    </a:ext>
                  </a:extLst>
                </a:gridCol>
              </a:tblGrid>
              <a:tr h="176346">
                <a:tc>
                  <a:txBody>
                    <a:bodyPr/>
                    <a:lstStyle/>
                    <a:p>
                      <a:r>
                        <a:rPr lang="en-US" sz="800" dirty="0"/>
                        <a:t>Value</a:t>
                      </a:r>
                    </a:p>
                  </a:txBody>
                  <a:tcPr/>
                </a:tc>
                <a:tc>
                  <a:txBody>
                    <a:bodyPr/>
                    <a:lstStyle/>
                    <a:p>
                      <a:r>
                        <a:rPr lang="en-US" sz="800" i="1" dirty="0"/>
                        <a:t>macMmsControlPhaseMode</a:t>
                      </a:r>
                    </a:p>
                  </a:txBody>
                  <a:tcPr>
                    <a:solidFill>
                      <a:srgbClr val="7030A0">
                        <a:alpha val="20000"/>
                      </a:srgbClr>
                    </a:solidFill>
                  </a:tcPr>
                </a:tc>
                <a:tc>
                  <a:txBody>
                    <a:bodyPr/>
                    <a:lstStyle/>
                    <a:p>
                      <a:r>
                        <a:rPr lang="en-US" sz="800" i="1" dirty="0"/>
                        <a:t>macMmsReportPhaseMode</a:t>
                      </a:r>
                    </a:p>
                  </a:txBody>
                  <a:tcPr>
                    <a:solidFill>
                      <a:schemeClr val="accent3">
                        <a:lumMod val="65000"/>
                        <a:alpha val="20000"/>
                      </a:schemeClr>
                    </a:solidFill>
                  </a:tcPr>
                </a:tc>
                <a:extLst>
                  <a:ext uri="{0D108BD9-81ED-4DB2-BD59-A6C34878D82A}">
                    <a16:rowId xmlns:a16="http://schemas.microsoft.com/office/drawing/2014/main" val="2054807208"/>
                  </a:ext>
                </a:extLst>
              </a:tr>
              <a:tr h="282154">
                <a:tc>
                  <a:txBody>
                    <a:bodyPr/>
                    <a:lstStyle/>
                    <a:p>
                      <a:r>
                        <a:rPr lang="en-US" sz="800" dirty="0"/>
                        <a:t>14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t>SHR only with values</a:t>
                      </a:r>
                      <a:br>
                        <a:rPr lang="en-US" sz="800" dirty="0"/>
                      </a:br>
                      <a:r>
                        <a:rPr lang="en-US" sz="800" dirty="0"/>
                        <a:t>from Set #1, Table 61</a:t>
                      </a:r>
                    </a:p>
                  </a:txBody>
                  <a:tcPr/>
                </a:tc>
                <a:tc>
                  <a:txBody>
                    <a:bodyPr/>
                    <a:lstStyle/>
                    <a:p>
                      <a:r>
                        <a:rPr lang="en-US" sz="800" dirty="0"/>
                        <a:t>-</a:t>
                      </a:r>
                    </a:p>
                  </a:txBody>
                  <a:tcPr/>
                </a:tc>
                <a:extLst>
                  <a:ext uri="{0D108BD9-81ED-4DB2-BD59-A6C34878D82A}">
                    <a16:rowId xmlns:a16="http://schemas.microsoft.com/office/drawing/2014/main" val="2979225206"/>
                  </a:ext>
                </a:extLst>
              </a:tr>
              <a:tr h="176346">
                <a:tc>
                  <a:txBody>
                    <a:bodyPr/>
                    <a:lstStyle/>
                    <a:p>
                      <a:r>
                        <a:rPr lang="en-US" sz="800" dirty="0"/>
                        <a:t>15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t>Set #1, Table 61</a:t>
                      </a:r>
                    </a:p>
                  </a:txBody>
                  <a:tcPr/>
                </a:tc>
                <a:tc>
                  <a:txBody>
                    <a:bodyPr/>
                    <a:lstStyle/>
                    <a:p>
                      <a:r>
                        <a:rPr lang="en-US" sz="800" dirty="0"/>
                        <a:t>Set #1, Table 61</a:t>
                      </a:r>
                    </a:p>
                  </a:txBody>
                  <a:tcPr/>
                </a:tc>
                <a:extLst>
                  <a:ext uri="{0D108BD9-81ED-4DB2-BD59-A6C34878D82A}">
                    <a16:rowId xmlns:a16="http://schemas.microsoft.com/office/drawing/2014/main" val="2521670305"/>
                  </a:ext>
                </a:extLst>
              </a:tr>
            </a:tbl>
          </a:graphicData>
        </a:graphic>
      </p:graphicFrame>
      <p:sp>
        <p:nvSpPr>
          <p:cNvPr id="4" name="Flowchart: Process 3">
            <a:extLst>
              <a:ext uri="{FF2B5EF4-FFF2-40B4-BE49-F238E27FC236}">
                <a16:creationId xmlns:a16="http://schemas.microsoft.com/office/drawing/2014/main" id="{86A37830-CDFD-BFCE-3A16-75015FF5C376}"/>
              </a:ext>
            </a:extLst>
          </p:cNvPr>
          <p:cNvSpPr/>
          <p:nvPr/>
        </p:nvSpPr>
        <p:spPr bwMode="auto">
          <a:xfrm>
            <a:off x="745564" y="4234015"/>
            <a:ext cx="1007036" cy="339830"/>
          </a:xfrm>
          <a:prstGeom prst="flowChartProcess">
            <a:avLst/>
          </a:prstGeom>
          <a:solidFill>
            <a:srgbClr val="7030A0">
              <a:alpha val="20000"/>
            </a:srgb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5" name="Flowchart: Process 4">
            <a:extLst>
              <a:ext uri="{FF2B5EF4-FFF2-40B4-BE49-F238E27FC236}">
                <a16:creationId xmlns:a16="http://schemas.microsoft.com/office/drawing/2014/main" id="{ADF9715E-1165-AC3B-9422-EB78DB6657A0}"/>
              </a:ext>
            </a:extLst>
          </p:cNvPr>
          <p:cNvSpPr/>
          <p:nvPr/>
        </p:nvSpPr>
        <p:spPr bwMode="auto">
          <a:xfrm>
            <a:off x="1785062" y="4232170"/>
            <a:ext cx="1034338" cy="339830"/>
          </a:xfrm>
          <a:prstGeom prst="flowChartProcess">
            <a:avLst/>
          </a:prstGeom>
          <a:solidFill>
            <a:schemeClr val="accent3">
              <a:lumMod val="65000"/>
              <a:alpha val="2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6" name="Flowchart: Process 5">
            <a:extLst>
              <a:ext uri="{FF2B5EF4-FFF2-40B4-BE49-F238E27FC236}">
                <a16:creationId xmlns:a16="http://schemas.microsoft.com/office/drawing/2014/main" id="{14484450-E4D1-0661-6F1F-E7C7BDBCA794}"/>
              </a:ext>
            </a:extLst>
          </p:cNvPr>
          <p:cNvSpPr/>
          <p:nvPr/>
        </p:nvSpPr>
        <p:spPr bwMode="auto">
          <a:xfrm>
            <a:off x="4097717" y="5746416"/>
            <a:ext cx="1121664" cy="310396"/>
          </a:xfrm>
          <a:prstGeom prst="flowChartProcess">
            <a:avLst/>
          </a:prstGeom>
          <a:solidFill>
            <a:srgbClr val="FF6600">
              <a:alpha val="16000"/>
            </a:srgb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1" name="TextBox 10">
            <a:extLst>
              <a:ext uri="{FF2B5EF4-FFF2-40B4-BE49-F238E27FC236}">
                <a16:creationId xmlns:a16="http://schemas.microsoft.com/office/drawing/2014/main" id="{12FD1C80-C2BF-2D61-F828-1982AD02F415}"/>
              </a:ext>
            </a:extLst>
          </p:cNvPr>
          <p:cNvSpPr txBox="1"/>
          <p:nvPr/>
        </p:nvSpPr>
        <p:spPr>
          <a:xfrm>
            <a:off x="146417" y="6111240"/>
            <a:ext cx="2552977" cy="246221"/>
          </a:xfrm>
          <a:prstGeom prst="rect">
            <a:avLst/>
          </a:prstGeom>
          <a:noFill/>
        </p:spPr>
        <p:txBody>
          <a:bodyPr wrap="square">
            <a:spAutoFit/>
          </a:bodyPr>
          <a:lstStyle/>
          <a:p>
            <a:r>
              <a:rPr lang="en-US" sz="1000" dirty="0"/>
              <a:t>For more information, see Table 9</a:t>
            </a:r>
          </a:p>
        </p:txBody>
      </p:sp>
      <p:cxnSp>
        <p:nvCxnSpPr>
          <p:cNvPr id="10" name="Straight Connector 9">
            <a:extLst>
              <a:ext uri="{FF2B5EF4-FFF2-40B4-BE49-F238E27FC236}">
                <a16:creationId xmlns:a16="http://schemas.microsoft.com/office/drawing/2014/main" id="{609207CC-2757-8A46-C9FC-6A70FDE03DF2}"/>
              </a:ext>
            </a:extLst>
          </p:cNvPr>
          <p:cNvCxnSpPr/>
          <p:nvPr/>
        </p:nvCxnSpPr>
        <p:spPr bwMode="auto">
          <a:xfrm>
            <a:off x="609600" y="1981200"/>
            <a:ext cx="8169836"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Straight Connector 12">
            <a:extLst>
              <a:ext uri="{FF2B5EF4-FFF2-40B4-BE49-F238E27FC236}">
                <a16:creationId xmlns:a16="http://schemas.microsoft.com/office/drawing/2014/main" id="{4AFB3EF4-D64D-3612-0DB3-A6549FCB86F6}"/>
              </a:ext>
            </a:extLst>
          </p:cNvPr>
          <p:cNvCxnSpPr/>
          <p:nvPr/>
        </p:nvCxnSpPr>
        <p:spPr bwMode="auto">
          <a:xfrm>
            <a:off x="609600" y="3581400"/>
            <a:ext cx="8169836"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Straight Connector 13">
            <a:extLst>
              <a:ext uri="{FF2B5EF4-FFF2-40B4-BE49-F238E27FC236}">
                <a16:creationId xmlns:a16="http://schemas.microsoft.com/office/drawing/2014/main" id="{2C4A2290-9BD0-FA3D-FA4F-BA7DC7260FD1}"/>
              </a:ext>
            </a:extLst>
          </p:cNvPr>
          <p:cNvCxnSpPr/>
          <p:nvPr/>
        </p:nvCxnSpPr>
        <p:spPr bwMode="auto">
          <a:xfrm>
            <a:off x="593164" y="5181600"/>
            <a:ext cx="8169836"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154753430"/>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35ACBC-4951-0CAF-FF66-7C78F7AAFF66}"/>
              </a:ext>
            </a:extLst>
          </p:cNvPr>
          <p:cNvSpPr>
            <a:spLocks noGrp="1"/>
          </p:cNvSpPr>
          <p:nvPr>
            <p:ph type="title"/>
          </p:nvPr>
        </p:nvSpPr>
        <p:spPr/>
        <p:txBody>
          <a:bodyPr/>
          <a:lstStyle/>
          <a:p>
            <a:r>
              <a:rPr lang="en-US" b="1" dirty="0"/>
              <a:t>1) NB Poll and Response</a:t>
            </a:r>
          </a:p>
        </p:txBody>
      </p:sp>
      <p:grpSp>
        <p:nvGrpSpPr>
          <p:cNvPr id="208" name="Group 207">
            <a:extLst>
              <a:ext uri="{FF2B5EF4-FFF2-40B4-BE49-F238E27FC236}">
                <a16:creationId xmlns:a16="http://schemas.microsoft.com/office/drawing/2014/main" id="{2EEBC7C6-9697-255A-0688-CB1A54A47E3D}"/>
              </a:ext>
            </a:extLst>
          </p:cNvPr>
          <p:cNvGrpSpPr/>
          <p:nvPr/>
        </p:nvGrpSpPr>
        <p:grpSpPr>
          <a:xfrm>
            <a:off x="9720551" y="2367491"/>
            <a:ext cx="2338475" cy="1615657"/>
            <a:chOff x="9826626" y="3535384"/>
            <a:chExt cx="2338475" cy="1615657"/>
          </a:xfrm>
        </p:grpSpPr>
        <p:sp>
          <p:nvSpPr>
            <p:cNvPr id="209" name="TextBox 208">
              <a:extLst>
                <a:ext uri="{FF2B5EF4-FFF2-40B4-BE49-F238E27FC236}">
                  <a16:creationId xmlns:a16="http://schemas.microsoft.com/office/drawing/2014/main" id="{8EDEEA68-AA61-EA89-0FBC-D07329E796C1}"/>
                </a:ext>
              </a:extLst>
            </p:cNvPr>
            <p:cNvSpPr txBox="1"/>
            <p:nvPr/>
          </p:nvSpPr>
          <p:spPr>
            <a:xfrm>
              <a:off x="9826626" y="3535384"/>
              <a:ext cx="2210764" cy="914400"/>
            </a:xfrm>
            <a:prstGeom prst="rect">
              <a:avLst/>
            </a:prstGeom>
            <a:noFill/>
          </p:spPr>
          <p:txBody>
            <a:bodyPr wrap="none" lIns="91440" tIns="45720" rIns="91440" rtlCol="0" anchor="t">
              <a:noAutofit/>
            </a:bodyPr>
            <a:lstStyle/>
            <a:p>
              <a:pPr algn="l">
                <a:spcBef>
                  <a:spcPts val="600"/>
                </a:spcBef>
              </a:pPr>
              <a:r>
                <a:rPr lang="en-US" sz="1200" dirty="0">
                  <a:latin typeface="Arial" panose="020B0604020202020204" pitchFamily="34" charset="0"/>
                  <a:cs typeface="Arial" panose="020B0604020202020204" pitchFamily="34" charset="0"/>
                </a:rPr>
                <a:t>Advertising Poll</a:t>
              </a:r>
            </a:p>
            <a:p>
              <a:pPr algn="l">
                <a:spcBef>
                  <a:spcPts val="600"/>
                </a:spcBef>
              </a:pPr>
              <a:r>
                <a:rPr lang="en-US" sz="1200" dirty="0">
                  <a:latin typeface="Arial" panose="020B0604020202020204" pitchFamily="34" charset="0"/>
                  <a:cs typeface="Arial" panose="020B0604020202020204" pitchFamily="34" charset="0"/>
                </a:rPr>
                <a:t>Advertising Response</a:t>
              </a:r>
            </a:p>
            <a:p>
              <a:pPr algn="l">
                <a:spcBef>
                  <a:spcPts val="600"/>
                </a:spcBef>
              </a:pPr>
              <a:r>
                <a:rPr lang="en-US" sz="1200" dirty="0">
                  <a:latin typeface="Arial" panose="020B0604020202020204" pitchFamily="34" charset="0"/>
                  <a:cs typeface="Arial" panose="020B0604020202020204" pitchFamily="34" charset="0"/>
                </a:rPr>
                <a:t>Start of Ranging</a:t>
              </a:r>
            </a:p>
          </p:txBody>
        </p:sp>
        <p:sp>
          <p:nvSpPr>
            <p:cNvPr id="210" name="Freeform 18">
              <a:extLst>
                <a:ext uri="{FF2B5EF4-FFF2-40B4-BE49-F238E27FC236}">
                  <a16:creationId xmlns:a16="http://schemas.microsoft.com/office/drawing/2014/main" id="{1D11EB13-005A-AF59-2DBD-72B4D69D016F}"/>
                </a:ext>
              </a:extLst>
            </p:cNvPr>
            <p:cNvSpPr>
              <a:spLocks/>
            </p:cNvSpPr>
            <p:nvPr/>
          </p:nvSpPr>
          <p:spPr bwMode="auto">
            <a:xfrm>
              <a:off x="9954337" y="4444449"/>
              <a:ext cx="280988"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chemeClr val="accent1">
                <a:lumMod val="20000"/>
                <a:lumOff val="80000"/>
              </a:schemeClr>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1" name="Freeform 18">
              <a:extLst>
                <a:ext uri="{FF2B5EF4-FFF2-40B4-BE49-F238E27FC236}">
                  <a16:creationId xmlns:a16="http://schemas.microsoft.com/office/drawing/2014/main" id="{AB062116-C505-98C6-9989-1C992A6E580C}"/>
                </a:ext>
              </a:extLst>
            </p:cNvPr>
            <p:cNvSpPr>
              <a:spLocks/>
            </p:cNvSpPr>
            <p:nvPr/>
          </p:nvSpPr>
          <p:spPr bwMode="auto">
            <a:xfrm>
              <a:off x="9954337" y="4868466"/>
              <a:ext cx="280988"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EEF7CC"/>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2" name="TextBox 211">
              <a:extLst>
                <a:ext uri="{FF2B5EF4-FFF2-40B4-BE49-F238E27FC236}">
                  <a16:creationId xmlns:a16="http://schemas.microsoft.com/office/drawing/2014/main" id="{FB735957-C196-4FBE-DEF6-07CB44177F71}"/>
                </a:ext>
              </a:extLst>
            </p:cNvPr>
            <p:cNvSpPr txBox="1"/>
            <p:nvPr/>
          </p:nvSpPr>
          <p:spPr>
            <a:xfrm>
              <a:off x="10358525" y="4438029"/>
              <a:ext cx="1806576" cy="276999"/>
            </a:xfrm>
            <a:prstGeom prst="rect">
              <a:avLst/>
            </a:prstGeom>
            <a:noFill/>
          </p:spPr>
          <p:txBody>
            <a:bodyPr wrap="square">
              <a:spAutoFit/>
            </a:bodyPr>
            <a:lstStyle/>
            <a:p>
              <a:pPr algn="l">
                <a:spcBef>
                  <a:spcPts val="600"/>
                </a:spcBef>
              </a:pPr>
              <a:r>
                <a:rPr lang="en-US" sz="1200" dirty="0">
                  <a:latin typeface="Arial" panose="020B0604020202020204" pitchFamily="34" charset="0"/>
                  <a:cs typeface="Arial" panose="020B0604020202020204" pitchFamily="34" charset="0"/>
                </a:rPr>
                <a:t>NB channel</a:t>
              </a:r>
            </a:p>
          </p:txBody>
        </p:sp>
        <p:sp>
          <p:nvSpPr>
            <p:cNvPr id="213" name="TextBox 212">
              <a:extLst>
                <a:ext uri="{FF2B5EF4-FFF2-40B4-BE49-F238E27FC236}">
                  <a16:creationId xmlns:a16="http://schemas.microsoft.com/office/drawing/2014/main" id="{366C2C50-6DB0-1179-18E9-24E0ECCDB1C4}"/>
                </a:ext>
              </a:extLst>
            </p:cNvPr>
            <p:cNvSpPr txBox="1"/>
            <p:nvPr/>
          </p:nvSpPr>
          <p:spPr>
            <a:xfrm>
              <a:off x="10358525" y="4874042"/>
              <a:ext cx="1806576" cy="276999"/>
            </a:xfrm>
            <a:prstGeom prst="rect">
              <a:avLst/>
            </a:prstGeom>
            <a:noFill/>
          </p:spPr>
          <p:txBody>
            <a:bodyPr wrap="square">
              <a:spAutoFit/>
            </a:bodyPr>
            <a:lstStyle/>
            <a:p>
              <a:pPr algn="l">
                <a:spcBef>
                  <a:spcPts val="600"/>
                </a:spcBef>
              </a:pPr>
              <a:r>
                <a:rPr lang="en-US" sz="1200" dirty="0">
                  <a:latin typeface="Arial" panose="020B0604020202020204" pitchFamily="34" charset="0"/>
                  <a:cs typeface="Arial" panose="020B0604020202020204" pitchFamily="34" charset="0"/>
                </a:rPr>
                <a:t>UWB channel</a:t>
              </a:r>
            </a:p>
          </p:txBody>
        </p:sp>
      </p:grpSp>
      <p:grpSp>
        <p:nvGrpSpPr>
          <p:cNvPr id="346" name="Group 345">
            <a:extLst>
              <a:ext uri="{FF2B5EF4-FFF2-40B4-BE49-F238E27FC236}">
                <a16:creationId xmlns:a16="http://schemas.microsoft.com/office/drawing/2014/main" id="{9B9B6FE8-4F23-E12B-D104-0158CF8DB22B}"/>
              </a:ext>
            </a:extLst>
          </p:cNvPr>
          <p:cNvGrpSpPr/>
          <p:nvPr/>
        </p:nvGrpSpPr>
        <p:grpSpPr>
          <a:xfrm>
            <a:off x="609600" y="2068203"/>
            <a:ext cx="7723188" cy="2960997"/>
            <a:chOff x="609600" y="2068203"/>
            <a:chExt cx="7723188" cy="2960997"/>
          </a:xfrm>
        </p:grpSpPr>
        <p:sp>
          <p:nvSpPr>
            <p:cNvPr id="115" name="Freeform 16">
              <a:extLst>
                <a:ext uri="{FF2B5EF4-FFF2-40B4-BE49-F238E27FC236}">
                  <a16:creationId xmlns:a16="http://schemas.microsoft.com/office/drawing/2014/main" id="{3A68B256-4EF2-7A3D-E6F4-AF89FE21F5FE}"/>
                </a:ext>
              </a:extLst>
            </p:cNvPr>
            <p:cNvSpPr>
              <a:spLocks noEditPoints="1"/>
            </p:cNvSpPr>
            <p:nvPr/>
          </p:nvSpPr>
          <p:spPr bwMode="auto">
            <a:xfrm>
              <a:off x="5438775" y="2760353"/>
              <a:ext cx="282575" cy="284163"/>
            </a:xfrm>
            <a:custGeom>
              <a:avLst/>
              <a:gdLst>
                <a:gd name="T0" fmla="*/ 0 w 400"/>
                <a:gd name="T1" fmla="*/ 0 h 400"/>
                <a:gd name="T2" fmla="*/ 0 w 400"/>
                <a:gd name="T3" fmla="*/ 0 h 400"/>
                <a:gd name="T4" fmla="*/ 53 w 400"/>
                <a:gd name="T5" fmla="*/ 0 h 400"/>
                <a:gd name="T6" fmla="*/ 107 w 400"/>
                <a:gd name="T7" fmla="*/ 0 h 400"/>
                <a:gd name="T8" fmla="*/ 107 w 400"/>
                <a:gd name="T9" fmla="*/ 0 h 400"/>
                <a:gd name="T10" fmla="*/ 160 w 400"/>
                <a:gd name="T11" fmla="*/ 0 h 400"/>
                <a:gd name="T12" fmla="*/ 213 w 400"/>
                <a:gd name="T13" fmla="*/ 0 h 400"/>
                <a:gd name="T14" fmla="*/ 213 w 400"/>
                <a:gd name="T15" fmla="*/ 0 h 400"/>
                <a:gd name="T16" fmla="*/ 267 w 400"/>
                <a:gd name="T17" fmla="*/ 0 h 400"/>
                <a:gd name="T18" fmla="*/ 320 w 400"/>
                <a:gd name="T19" fmla="*/ 0 h 400"/>
                <a:gd name="T20" fmla="*/ 320 w 400"/>
                <a:gd name="T21" fmla="*/ 0 h 400"/>
                <a:gd name="T22" fmla="*/ 373 w 400"/>
                <a:gd name="T23" fmla="*/ 0 h 400"/>
                <a:gd name="T24" fmla="*/ 400 w 400"/>
                <a:gd name="T25" fmla="*/ 26 h 400"/>
                <a:gd name="T26" fmla="*/ 400 w 400"/>
                <a:gd name="T27" fmla="*/ 26 h 400"/>
                <a:gd name="T28" fmla="*/ 400 w 400"/>
                <a:gd name="T29" fmla="*/ 80 h 400"/>
                <a:gd name="T30" fmla="*/ 400 w 400"/>
                <a:gd name="T31" fmla="*/ 133 h 400"/>
                <a:gd name="T32" fmla="*/ 400 w 400"/>
                <a:gd name="T33" fmla="*/ 133 h 400"/>
                <a:gd name="T34" fmla="*/ 400 w 400"/>
                <a:gd name="T35" fmla="*/ 186 h 400"/>
                <a:gd name="T36" fmla="*/ 400 w 400"/>
                <a:gd name="T37" fmla="*/ 240 h 400"/>
                <a:gd name="T38" fmla="*/ 400 w 400"/>
                <a:gd name="T39" fmla="*/ 240 h 400"/>
                <a:gd name="T40" fmla="*/ 400 w 400"/>
                <a:gd name="T41" fmla="*/ 293 h 400"/>
                <a:gd name="T42" fmla="*/ 400 w 400"/>
                <a:gd name="T43" fmla="*/ 346 h 400"/>
                <a:gd name="T44" fmla="*/ 400 w 400"/>
                <a:gd name="T45" fmla="*/ 346 h 400"/>
                <a:gd name="T46" fmla="*/ 400 w 400"/>
                <a:gd name="T47" fmla="*/ 400 h 400"/>
                <a:gd name="T48" fmla="*/ 347 w 400"/>
                <a:gd name="T49" fmla="*/ 400 h 400"/>
                <a:gd name="T50" fmla="*/ 347 w 400"/>
                <a:gd name="T51" fmla="*/ 400 h 400"/>
                <a:gd name="T52" fmla="*/ 293 w 400"/>
                <a:gd name="T53" fmla="*/ 400 h 400"/>
                <a:gd name="T54" fmla="*/ 240 w 400"/>
                <a:gd name="T55" fmla="*/ 400 h 400"/>
                <a:gd name="T56" fmla="*/ 240 w 400"/>
                <a:gd name="T57" fmla="*/ 400 h 400"/>
                <a:gd name="T58" fmla="*/ 187 w 400"/>
                <a:gd name="T59" fmla="*/ 400 h 400"/>
                <a:gd name="T60" fmla="*/ 133 w 400"/>
                <a:gd name="T61" fmla="*/ 400 h 400"/>
                <a:gd name="T62" fmla="*/ 133 w 400"/>
                <a:gd name="T63" fmla="*/ 400 h 400"/>
                <a:gd name="T64" fmla="*/ 80 w 400"/>
                <a:gd name="T65" fmla="*/ 400 h 400"/>
                <a:gd name="T66" fmla="*/ 27 w 400"/>
                <a:gd name="T67" fmla="*/ 400 h 400"/>
                <a:gd name="T68" fmla="*/ 27 w 400"/>
                <a:gd name="T69" fmla="*/ 400 h 400"/>
                <a:gd name="T70" fmla="*/ 0 w 400"/>
                <a:gd name="T71" fmla="*/ 400 h 400"/>
                <a:gd name="T72" fmla="*/ 0 w 400"/>
                <a:gd name="T73" fmla="*/ 373 h 400"/>
                <a:gd name="T74" fmla="*/ 0 w 400"/>
                <a:gd name="T75" fmla="*/ 320 h 400"/>
                <a:gd name="T76" fmla="*/ 0 w 400"/>
                <a:gd name="T77" fmla="*/ 320 h 400"/>
                <a:gd name="T78" fmla="*/ 0 w 400"/>
                <a:gd name="T79" fmla="*/ 266 h 400"/>
                <a:gd name="T80" fmla="*/ 0 w 400"/>
                <a:gd name="T81" fmla="*/ 213 h 400"/>
                <a:gd name="T82" fmla="*/ 0 w 400"/>
                <a:gd name="T83" fmla="*/ 213 h 400"/>
                <a:gd name="T84" fmla="*/ 0 w 400"/>
                <a:gd name="T85" fmla="*/ 160 h 400"/>
                <a:gd name="T86" fmla="*/ 0 w 400"/>
                <a:gd name="T87" fmla="*/ 106 h 400"/>
                <a:gd name="T88" fmla="*/ 0 w 400"/>
                <a:gd name="T89" fmla="*/ 106 h 400"/>
                <a:gd name="T90" fmla="*/ 0 w 400"/>
                <a:gd name="T91" fmla="*/ 53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7" y="0"/>
                  </a:moveTo>
                  <a:lnTo>
                    <a:pt x="107" y="0"/>
                  </a:lnTo>
                  <a:lnTo>
                    <a:pt x="160" y="0"/>
                  </a:lnTo>
                  <a:moveTo>
                    <a:pt x="213" y="0"/>
                  </a:moveTo>
                  <a:lnTo>
                    <a:pt x="213" y="0"/>
                  </a:lnTo>
                  <a:lnTo>
                    <a:pt x="267" y="0"/>
                  </a:lnTo>
                  <a:moveTo>
                    <a:pt x="320" y="0"/>
                  </a:moveTo>
                  <a:lnTo>
                    <a:pt x="320" y="0"/>
                  </a:lnTo>
                  <a:lnTo>
                    <a:pt x="373" y="0"/>
                  </a:lnTo>
                  <a:moveTo>
                    <a:pt x="400" y="26"/>
                  </a:moveTo>
                  <a:lnTo>
                    <a:pt x="400" y="26"/>
                  </a:lnTo>
                  <a:lnTo>
                    <a:pt x="400" y="80"/>
                  </a:lnTo>
                  <a:moveTo>
                    <a:pt x="400" y="133"/>
                  </a:moveTo>
                  <a:lnTo>
                    <a:pt x="400" y="133"/>
                  </a:lnTo>
                  <a:lnTo>
                    <a:pt x="400" y="186"/>
                  </a:lnTo>
                  <a:moveTo>
                    <a:pt x="400" y="240"/>
                  </a:moveTo>
                  <a:lnTo>
                    <a:pt x="400" y="240"/>
                  </a:lnTo>
                  <a:lnTo>
                    <a:pt x="400" y="293"/>
                  </a:lnTo>
                  <a:moveTo>
                    <a:pt x="400" y="346"/>
                  </a:moveTo>
                  <a:lnTo>
                    <a:pt x="400" y="346"/>
                  </a:lnTo>
                  <a:lnTo>
                    <a:pt x="400" y="400"/>
                  </a:lnTo>
                  <a:moveTo>
                    <a:pt x="347" y="400"/>
                  </a:moveTo>
                  <a:lnTo>
                    <a:pt x="347" y="400"/>
                  </a:lnTo>
                  <a:lnTo>
                    <a:pt x="293" y="400"/>
                  </a:lnTo>
                  <a:moveTo>
                    <a:pt x="240" y="400"/>
                  </a:moveTo>
                  <a:lnTo>
                    <a:pt x="240" y="400"/>
                  </a:lnTo>
                  <a:lnTo>
                    <a:pt x="187" y="400"/>
                  </a:lnTo>
                  <a:moveTo>
                    <a:pt x="133" y="400"/>
                  </a:moveTo>
                  <a:lnTo>
                    <a:pt x="133" y="400"/>
                  </a:lnTo>
                  <a:lnTo>
                    <a:pt x="80" y="400"/>
                  </a:lnTo>
                  <a:moveTo>
                    <a:pt x="27" y="400"/>
                  </a:moveTo>
                  <a:lnTo>
                    <a:pt x="27" y="400"/>
                  </a:lnTo>
                  <a:lnTo>
                    <a:pt x="0" y="400"/>
                  </a:lnTo>
                  <a:lnTo>
                    <a:pt x="0" y="373"/>
                  </a:lnTo>
                  <a:moveTo>
                    <a:pt x="0" y="320"/>
                  </a:moveTo>
                  <a:lnTo>
                    <a:pt x="0" y="320"/>
                  </a:lnTo>
                  <a:lnTo>
                    <a:pt x="0" y="266"/>
                  </a:lnTo>
                  <a:moveTo>
                    <a:pt x="0" y="213"/>
                  </a:moveTo>
                  <a:lnTo>
                    <a:pt x="0" y="213"/>
                  </a:lnTo>
                  <a:lnTo>
                    <a:pt x="0" y="160"/>
                  </a:lnTo>
                  <a:moveTo>
                    <a:pt x="0" y="106"/>
                  </a:moveTo>
                  <a:lnTo>
                    <a:pt x="0" y="106"/>
                  </a:lnTo>
                  <a:lnTo>
                    <a:pt x="0" y="53"/>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98" name="Right Brace 97">
              <a:extLst>
                <a:ext uri="{FF2B5EF4-FFF2-40B4-BE49-F238E27FC236}">
                  <a16:creationId xmlns:a16="http://schemas.microsoft.com/office/drawing/2014/main" id="{B69A788E-4F14-6F79-4B8F-2B6DFA1A2E11}"/>
                </a:ext>
              </a:extLst>
            </p:cNvPr>
            <p:cNvSpPr/>
            <p:nvPr/>
          </p:nvSpPr>
          <p:spPr>
            <a:xfrm rot="5400000">
              <a:off x="4276189" y="2734439"/>
              <a:ext cx="264022" cy="35280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02" name="TextBox 101">
              <a:extLst>
                <a:ext uri="{FF2B5EF4-FFF2-40B4-BE49-F238E27FC236}">
                  <a16:creationId xmlns:a16="http://schemas.microsoft.com/office/drawing/2014/main" id="{191EE756-9F47-877A-3DD2-B708C8DDD2FC}"/>
                </a:ext>
              </a:extLst>
            </p:cNvPr>
            <p:cNvSpPr txBox="1"/>
            <p:nvPr/>
          </p:nvSpPr>
          <p:spPr>
            <a:xfrm>
              <a:off x="3822984" y="4630451"/>
              <a:ext cx="1170432" cy="398749"/>
            </a:xfrm>
            <a:prstGeom prst="rect">
              <a:avLst/>
            </a:prstGeom>
            <a:noFill/>
          </p:spPr>
          <p:txBody>
            <a:bodyPr wrap="none" lIns="91440" tIns="45720" rIns="91440" rtlCol="0" anchor="t">
              <a:noAutofit/>
            </a:bodyPr>
            <a:lstStyle/>
            <a:p>
              <a:pPr algn="ctr">
                <a:spcBef>
                  <a:spcPts val="600"/>
                </a:spcBef>
              </a:pPr>
              <a:r>
                <a:rPr lang="en-US" sz="1200" cap="small" dirty="0">
                  <a:latin typeface="Calibri" panose="020F0502020204030204" pitchFamily="34" charset="0"/>
                  <a:cs typeface="Calibri" panose="020F0502020204030204" pitchFamily="34" charset="0"/>
                </a:rPr>
                <a:t>Initialization and Setup</a:t>
              </a:r>
            </a:p>
          </p:txBody>
        </p:sp>
        <p:sp>
          <p:nvSpPr>
            <p:cNvPr id="103" name="TextBox 102">
              <a:extLst>
                <a:ext uri="{FF2B5EF4-FFF2-40B4-BE49-F238E27FC236}">
                  <a16:creationId xmlns:a16="http://schemas.microsoft.com/office/drawing/2014/main" id="{837424EC-5D4D-F9E4-129A-F6F79B5D9DC2}"/>
                </a:ext>
              </a:extLst>
            </p:cNvPr>
            <p:cNvSpPr txBox="1"/>
            <p:nvPr/>
          </p:nvSpPr>
          <p:spPr>
            <a:xfrm>
              <a:off x="6667766" y="4630450"/>
              <a:ext cx="1170432" cy="398749"/>
            </a:xfrm>
            <a:prstGeom prst="rect">
              <a:avLst/>
            </a:prstGeom>
            <a:noFill/>
          </p:spPr>
          <p:txBody>
            <a:bodyPr wrap="none" lIns="91440" tIns="45720" rIns="91440" rtlCol="0" anchor="t">
              <a:noAutofit/>
            </a:bodyPr>
            <a:lstStyle/>
            <a:p>
              <a:pPr algn="ctr">
                <a:spcBef>
                  <a:spcPts val="600"/>
                </a:spcBef>
              </a:pPr>
              <a:r>
                <a:rPr lang="en-US" sz="1200" cap="small" dirty="0">
                  <a:latin typeface="Calibri" panose="020F0502020204030204" pitchFamily="34" charset="0"/>
                  <a:cs typeface="Calibri" panose="020F0502020204030204" pitchFamily="34" charset="0"/>
                </a:rPr>
                <a:t>Ranging</a:t>
              </a:r>
              <a:br>
                <a:rPr lang="en-US" sz="1200" cap="small" dirty="0">
                  <a:latin typeface="Calibri" panose="020F0502020204030204" pitchFamily="34" charset="0"/>
                  <a:cs typeface="Calibri" panose="020F0502020204030204" pitchFamily="34" charset="0"/>
                </a:rPr>
              </a:br>
              <a:r>
                <a:rPr lang="en-US" sz="1200" cap="small" dirty="0">
                  <a:latin typeface="Calibri" panose="020F0502020204030204" pitchFamily="34" charset="0"/>
                  <a:cs typeface="Calibri" panose="020F0502020204030204" pitchFamily="34" charset="0"/>
                </a:rPr>
                <a:t>(10.38.5)</a:t>
              </a:r>
            </a:p>
            <a:p>
              <a:pPr algn="ctr">
                <a:spcBef>
                  <a:spcPts val="600"/>
                </a:spcBef>
              </a:pPr>
              <a:endParaRPr lang="en-US" sz="1200" cap="small" dirty="0">
                <a:latin typeface="Calibri" panose="020F0502020204030204" pitchFamily="34" charset="0"/>
                <a:cs typeface="Calibri" panose="020F0502020204030204" pitchFamily="34" charset="0"/>
              </a:endParaRPr>
            </a:p>
          </p:txBody>
        </p:sp>
        <p:sp>
          <p:nvSpPr>
            <p:cNvPr id="105" name="Freeform 6">
              <a:extLst>
                <a:ext uri="{FF2B5EF4-FFF2-40B4-BE49-F238E27FC236}">
                  <a16:creationId xmlns:a16="http://schemas.microsoft.com/office/drawing/2014/main" id="{4D101392-3922-7EB0-3D2B-DABE0404DFFD}"/>
                </a:ext>
              </a:extLst>
            </p:cNvPr>
            <p:cNvSpPr>
              <a:spLocks noEditPoints="1"/>
            </p:cNvSpPr>
            <p:nvPr/>
          </p:nvSpPr>
          <p:spPr bwMode="auto">
            <a:xfrm>
              <a:off x="6191250" y="3985903"/>
              <a:ext cx="280988" cy="282575"/>
            </a:xfrm>
            <a:custGeom>
              <a:avLst/>
              <a:gdLst>
                <a:gd name="T0" fmla="*/ 0 w 400"/>
                <a:gd name="T1" fmla="*/ 0 h 400"/>
                <a:gd name="T2" fmla="*/ 0 w 400"/>
                <a:gd name="T3" fmla="*/ 0 h 400"/>
                <a:gd name="T4" fmla="*/ 53 w 400"/>
                <a:gd name="T5" fmla="*/ 0 h 400"/>
                <a:gd name="T6" fmla="*/ 106 w 400"/>
                <a:gd name="T7" fmla="*/ 0 h 400"/>
                <a:gd name="T8" fmla="*/ 106 w 400"/>
                <a:gd name="T9" fmla="*/ 0 h 400"/>
                <a:gd name="T10" fmla="*/ 160 w 400"/>
                <a:gd name="T11" fmla="*/ 0 h 400"/>
                <a:gd name="T12" fmla="*/ 213 w 400"/>
                <a:gd name="T13" fmla="*/ 0 h 400"/>
                <a:gd name="T14" fmla="*/ 213 w 400"/>
                <a:gd name="T15" fmla="*/ 0 h 400"/>
                <a:gd name="T16" fmla="*/ 266 w 400"/>
                <a:gd name="T17" fmla="*/ 0 h 400"/>
                <a:gd name="T18" fmla="*/ 320 w 400"/>
                <a:gd name="T19" fmla="*/ 0 h 400"/>
                <a:gd name="T20" fmla="*/ 320 w 400"/>
                <a:gd name="T21" fmla="*/ 0 h 400"/>
                <a:gd name="T22" fmla="*/ 373 w 400"/>
                <a:gd name="T23" fmla="*/ 0 h 400"/>
                <a:gd name="T24" fmla="*/ 400 w 400"/>
                <a:gd name="T25" fmla="*/ 26 h 400"/>
                <a:gd name="T26" fmla="*/ 400 w 400"/>
                <a:gd name="T27" fmla="*/ 26 h 400"/>
                <a:gd name="T28" fmla="*/ 400 w 400"/>
                <a:gd name="T29" fmla="*/ 80 h 400"/>
                <a:gd name="T30" fmla="*/ 400 w 400"/>
                <a:gd name="T31" fmla="*/ 133 h 400"/>
                <a:gd name="T32" fmla="*/ 400 w 400"/>
                <a:gd name="T33" fmla="*/ 133 h 400"/>
                <a:gd name="T34" fmla="*/ 400 w 400"/>
                <a:gd name="T35" fmla="*/ 186 h 400"/>
                <a:gd name="T36" fmla="*/ 400 w 400"/>
                <a:gd name="T37" fmla="*/ 240 h 400"/>
                <a:gd name="T38" fmla="*/ 400 w 400"/>
                <a:gd name="T39" fmla="*/ 240 h 400"/>
                <a:gd name="T40" fmla="*/ 400 w 400"/>
                <a:gd name="T41" fmla="*/ 293 h 400"/>
                <a:gd name="T42" fmla="*/ 400 w 400"/>
                <a:gd name="T43" fmla="*/ 346 h 400"/>
                <a:gd name="T44" fmla="*/ 400 w 400"/>
                <a:gd name="T45" fmla="*/ 346 h 400"/>
                <a:gd name="T46" fmla="*/ 400 w 400"/>
                <a:gd name="T47" fmla="*/ 400 h 400"/>
                <a:gd name="T48" fmla="*/ 346 w 400"/>
                <a:gd name="T49" fmla="*/ 400 h 400"/>
                <a:gd name="T50" fmla="*/ 346 w 400"/>
                <a:gd name="T51" fmla="*/ 400 h 400"/>
                <a:gd name="T52" fmla="*/ 293 w 400"/>
                <a:gd name="T53" fmla="*/ 400 h 400"/>
                <a:gd name="T54" fmla="*/ 240 w 400"/>
                <a:gd name="T55" fmla="*/ 400 h 400"/>
                <a:gd name="T56" fmla="*/ 240 w 400"/>
                <a:gd name="T57" fmla="*/ 400 h 400"/>
                <a:gd name="T58" fmla="*/ 186 w 400"/>
                <a:gd name="T59" fmla="*/ 400 h 400"/>
                <a:gd name="T60" fmla="*/ 133 w 400"/>
                <a:gd name="T61" fmla="*/ 400 h 400"/>
                <a:gd name="T62" fmla="*/ 133 w 400"/>
                <a:gd name="T63" fmla="*/ 400 h 400"/>
                <a:gd name="T64" fmla="*/ 80 w 400"/>
                <a:gd name="T65" fmla="*/ 400 h 400"/>
                <a:gd name="T66" fmla="*/ 26 w 400"/>
                <a:gd name="T67" fmla="*/ 400 h 400"/>
                <a:gd name="T68" fmla="*/ 26 w 400"/>
                <a:gd name="T69" fmla="*/ 400 h 400"/>
                <a:gd name="T70" fmla="*/ 0 w 400"/>
                <a:gd name="T71" fmla="*/ 400 h 400"/>
                <a:gd name="T72" fmla="*/ 0 w 400"/>
                <a:gd name="T73" fmla="*/ 373 h 400"/>
                <a:gd name="T74" fmla="*/ 0 w 400"/>
                <a:gd name="T75" fmla="*/ 320 h 400"/>
                <a:gd name="T76" fmla="*/ 0 w 400"/>
                <a:gd name="T77" fmla="*/ 320 h 400"/>
                <a:gd name="T78" fmla="*/ 0 w 400"/>
                <a:gd name="T79" fmla="*/ 266 h 400"/>
                <a:gd name="T80" fmla="*/ 0 w 400"/>
                <a:gd name="T81" fmla="*/ 213 h 400"/>
                <a:gd name="T82" fmla="*/ 0 w 400"/>
                <a:gd name="T83" fmla="*/ 213 h 400"/>
                <a:gd name="T84" fmla="*/ 0 w 400"/>
                <a:gd name="T85" fmla="*/ 160 h 400"/>
                <a:gd name="T86" fmla="*/ 0 w 400"/>
                <a:gd name="T87" fmla="*/ 106 h 400"/>
                <a:gd name="T88" fmla="*/ 0 w 400"/>
                <a:gd name="T89" fmla="*/ 106 h 400"/>
                <a:gd name="T90" fmla="*/ 0 w 400"/>
                <a:gd name="T91" fmla="*/ 53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6" y="0"/>
                  </a:moveTo>
                  <a:lnTo>
                    <a:pt x="106" y="0"/>
                  </a:lnTo>
                  <a:lnTo>
                    <a:pt x="160" y="0"/>
                  </a:lnTo>
                  <a:moveTo>
                    <a:pt x="213" y="0"/>
                  </a:moveTo>
                  <a:lnTo>
                    <a:pt x="213" y="0"/>
                  </a:lnTo>
                  <a:lnTo>
                    <a:pt x="266" y="0"/>
                  </a:lnTo>
                  <a:moveTo>
                    <a:pt x="320" y="0"/>
                  </a:moveTo>
                  <a:lnTo>
                    <a:pt x="320" y="0"/>
                  </a:lnTo>
                  <a:lnTo>
                    <a:pt x="373" y="0"/>
                  </a:lnTo>
                  <a:moveTo>
                    <a:pt x="400" y="26"/>
                  </a:moveTo>
                  <a:lnTo>
                    <a:pt x="400" y="26"/>
                  </a:lnTo>
                  <a:lnTo>
                    <a:pt x="400" y="80"/>
                  </a:lnTo>
                  <a:moveTo>
                    <a:pt x="400" y="133"/>
                  </a:moveTo>
                  <a:lnTo>
                    <a:pt x="400" y="133"/>
                  </a:lnTo>
                  <a:lnTo>
                    <a:pt x="400" y="186"/>
                  </a:lnTo>
                  <a:moveTo>
                    <a:pt x="400" y="240"/>
                  </a:moveTo>
                  <a:lnTo>
                    <a:pt x="400" y="240"/>
                  </a:lnTo>
                  <a:lnTo>
                    <a:pt x="400" y="293"/>
                  </a:lnTo>
                  <a:moveTo>
                    <a:pt x="400" y="346"/>
                  </a:moveTo>
                  <a:lnTo>
                    <a:pt x="400" y="346"/>
                  </a:lnTo>
                  <a:lnTo>
                    <a:pt x="400" y="400"/>
                  </a:lnTo>
                  <a:moveTo>
                    <a:pt x="346" y="400"/>
                  </a:moveTo>
                  <a:lnTo>
                    <a:pt x="346" y="400"/>
                  </a:lnTo>
                  <a:lnTo>
                    <a:pt x="293" y="400"/>
                  </a:lnTo>
                  <a:moveTo>
                    <a:pt x="240" y="400"/>
                  </a:moveTo>
                  <a:lnTo>
                    <a:pt x="240" y="400"/>
                  </a:lnTo>
                  <a:lnTo>
                    <a:pt x="186" y="400"/>
                  </a:lnTo>
                  <a:moveTo>
                    <a:pt x="133" y="400"/>
                  </a:moveTo>
                  <a:lnTo>
                    <a:pt x="133" y="400"/>
                  </a:lnTo>
                  <a:lnTo>
                    <a:pt x="80" y="400"/>
                  </a:lnTo>
                  <a:moveTo>
                    <a:pt x="26" y="400"/>
                  </a:moveTo>
                  <a:lnTo>
                    <a:pt x="26" y="400"/>
                  </a:lnTo>
                  <a:lnTo>
                    <a:pt x="0" y="400"/>
                  </a:lnTo>
                  <a:lnTo>
                    <a:pt x="0" y="373"/>
                  </a:lnTo>
                  <a:moveTo>
                    <a:pt x="0" y="320"/>
                  </a:moveTo>
                  <a:lnTo>
                    <a:pt x="0" y="320"/>
                  </a:lnTo>
                  <a:lnTo>
                    <a:pt x="0" y="266"/>
                  </a:lnTo>
                  <a:moveTo>
                    <a:pt x="0" y="213"/>
                  </a:moveTo>
                  <a:lnTo>
                    <a:pt x="0" y="213"/>
                  </a:lnTo>
                  <a:lnTo>
                    <a:pt x="0" y="160"/>
                  </a:lnTo>
                  <a:moveTo>
                    <a:pt x="0" y="106"/>
                  </a:moveTo>
                  <a:lnTo>
                    <a:pt x="0" y="106"/>
                  </a:lnTo>
                  <a:lnTo>
                    <a:pt x="0" y="53"/>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07" name="Freeform 8">
              <a:extLst>
                <a:ext uri="{FF2B5EF4-FFF2-40B4-BE49-F238E27FC236}">
                  <a16:creationId xmlns:a16="http://schemas.microsoft.com/office/drawing/2014/main" id="{25109D86-9051-D783-B2D1-7AFE21E45ED1}"/>
                </a:ext>
              </a:extLst>
            </p:cNvPr>
            <p:cNvSpPr>
              <a:spLocks noEditPoints="1"/>
            </p:cNvSpPr>
            <p:nvPr/>
          </p:nvSpPr>
          <p:spPr bwMode="auto">
            <a:xfrm>
              <a:off x="7693025" y="3987491"/>
              <a:ext cx="282575" cy="282575"/>
            </a:xfrm>
            <a:custGeom>
              <a:avLst/>
              <a:gdLst>
                <a:gd name="T0" fmla="*/ 0 w 400"/>
                <a:gd name="T1" fmla="*/ 0 h 400"/>
                <a:gd name="T2" fmla="*/ 0 w 400"/>
                <a:gd name="T3" fmla="*/ 0 h 400"/>
                <a:gd name="T4" fmla="*/ 53 w 400"/>
                <a:gd name="T5" fmla="*/ 0 h 400"/>
                <a:gd name="T6" fmla="*/ 107 w 400"/>
                <a:gd name="T7" fmla="*/ 0 h 400"/>
                <a:gd name="T8" fmla="*/ 107 w 400"/>
                <a:gd name="T9" fmla="*/ 0 h 400"/>
                <a:gd name="T10" fmla="*/ 160 w 400"/>
                <a:gd name="T11" fmla="*/ 0 h 400"/>
                <a:gd name="T12" fmla="*/ 213 w 400"/>
                <a:gd name="T13" fmla="*/ 0 h 400"/>
                <a:gd name="T14" fmla="*/ 213 w 400"/>
                <a:gd name="T15" fmla="*/ 0 h 400"/>
                <a:gd name="T16" fmla="*/ 267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3 h 400"/>
                <a:gd name="T32" fmla="*/ 400 w 400"/>
                <a:gd name="T33" fmla="*/ 133 h 400"/>
                <a:gd name="T34" fmla="*/ 400 w 400"/>
                <a:gd name="T35" fmla="*/ 187 h 400"/>
                <a:gd name="T36" fmla="*/ 400 w 400"/>
                <a:gd name="T37" fmla="*/ 240 h 400"/>
                <a:gd name="T38" fmla="*/ 400 w 400"/>
                <a:gd name="T39" fmla="*/ 240 h 400"/>
                <a:gd name="T40" fmla="*/ 400 w 400"/>
                <a:gd name="T41" fmla="*/ 293 h 400"/>
                <a:gd name="T42" fmla="*/ 400 w 400"/>
                <a:gd name="T43" fmla="*/ 347 h 400"/>
                <a:gd name="T44" fmla="*/ 400 w 400"/>
                <a:gd name="T45" fmla="*/ 347 h 400"/>
                <a:gd name="T46" fmla="*/ 400 w 400"/>
                <a:gd name="T47" fmla="*/ 400 h 400"/>
                <a:gd name="T48" fmla="*/ 347 w 400"/>
                <a:gd name="T49" fmla="*/ 400 h 400"/>
                <a:gd name="T50" fmla="*/ 347 w 400"/>
                <a:gd name="T51" fmla="*/ 400 h 400"/>
                <a:gd name="T52" fmla="*/ 293 w 400"/>
                <a:gd name="T53" fmla="*/ 400 h 400"/>
                <a:gd name="T54" fmla="*/ 240 w 400"/>
                <a:gd name="T55" fmla="*/ 400 h 400"/>
                <a:gd name="T56" fmla="*/ 240 w 400"/>
                <a:gd name="T57" fmla="*/ 400 h 400"/>
                <a:gd name="T58" fmla="*/ 187 w 400"/>
                <a:gd name="T59" fmla="*/ 400 h 400"/>
                <a:gd name="T60" fmla="*/ 133 w 400"/>
                <a:gd name="T61" fmla="*/ 400 h 400"/>
                <a:gd name="T62" fmla="*/ 133 w 400"/>
                <a:gd name="T63" fmla="*/ 400 h 400"/>
                <a:gd name="T64" fmla="*/ 80 w 400"/>
                <a:gd name="T65" fmla="*/ 400 h 400"/>
                <a:gd name="T66" fmla="*/ 27 w 400"/>
                <a:gd name="T67" fmla="*/ 400 h 400"/>
                <a:gd name="T68" fmla="*/ 27 w 400"/>
                <a:gd name="T69" fmla="*/ 400 h 400"/>
                <a:gd name="T70" fmla="*/ 0 w 400"/>
                <a:gd name="T71" fmla="*/ 400 h 400"/>
                <a:gd name="T72" fmla="*/ 0 w 400"/>
                <a:gd name="T73" fmla="*/ 373 h 400"/>
                <a:gd name="T74" fmla="*/ 0 w 400"/>
                <a:gd name="T75" fmla="*/ 320 h 400"/>
                <a:gd name="T76" fmla="*/ 0 w 400"/>
                <a:gd name="T77" fmla="*/ 320 h 400"/>
                <a:gd name="T78" fmla="*/ 0 w 400"/>
                <a:gd name="T79" fmla="*/ 267 h 400"/>
                <a:gd name="T80" fmla="*/ 0 w 400"/>
                <a:gd name="T81" fmla="*/ 213 h 400"/>
                <a:gd name="T82" fmla="*/ 0 w 400"/>
                <a:gd name="T83" fmla="*/ 213 h 400"/>
                <a:gd name="T84" fmla="*/ 0 w 400"/>
                <a:gd name="T85" fmla="*/ 160 h 400"/>
                <a:gd name="T86" fmla="*/ 0 w 400"/>
                <a:gd name="T87" fmla="*/ 107 h 400"/>
                <a:gd name="T88" fmla="*/ 0 w 400"/>
                <a:gd name="T89" fmla="*/ 107 h 400"/>
                <a:gd name="T90" fmla="*/ 0 w 400"/>
                <a:gd name="T91" fmla="*/ 53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7" y="0"/>
                  </a:moveTo>
                  <a:lnTo>
                    <a:pt x="107" y="0"/>
                  </a:lnTo>
                  <a:lnTo>
                    <a:pt x="160" y="0"/>
                  </a:lnTo>
                  <a:moveTo>
                    <a:pt x="213" y="0"/>
                  </a:moveTo>
                  <a:lnTo>
                    <a:pt x="213" y="0"/>
                  </a:lnTo>
                  <a:lnTo>
                    <a:pt x="267" y="0"/>
                  </a:lnTo>
                  <a:moveTo>
                    <a:pt x="320" y="0"/>
                  </a:moveTo>
                  <a:lnTo>
                    <a:pt x="320" y="0"/>
                  </a:lnTo>
                  <a:lnTo>
                    <a:pt x="373" y="0"/>
                  </a:lnTo>
                  <a:moveTo>
                    <a:pt x="400" y="27"/>
                  </a:moveTo>
                  <a:lnTo>
                    <a:pt x="400" y="27"/>
                  </a:lnTo>
                  <a:lnTo>
                    <a:pt x="400" y="80"/>
                  </a:lnTo>
                  <a:moveTo>
                    <a:pt x="400" y="133"/>
                  </a:moveTo>
                  <a:lnTo>
                    <a:pt x="400" y="133"/>
                  </a:lnTo>
                  <a:lnTo>
                    <a:pt x="400" y="187"/>
                  </a:lnTo>
                  <a:moveTo>
                    <a:pt x="400" y="240"/>
                  </a:moveTo>
                  <a:lnTo>
                    <a:pt x="400" y="240"/>
                  </a:lnTo>
                  <a:lnTo>
                    <a:pt x="400" y="293"/>
                  </a:lnTo>
                  <a:moveTo>
                    <a:pt x="400" y="347"/>
                  </a:moveTo>
                  <a:lnTo>
                    <a:pt x="400" y="347"/>
                  </a:lnTo>
                  <a:lnTo>
                    <a:pt x="400" y="400"/>
                  </a:lnTo>
                  <a:moveTo>
                    <a:pt x="347" y="400"/>
                  </a:moveTo>
                  <a:lnTo>
                    <a:pt x="347" y="400"/>
                  </a:lnTo>
                  <a:lnTo>
                    <a:pt x="293" y="400"/>
                  </a:lnTo>
                  <a:moveTo>
                    <a:pt x="240" y="400"/>
                  </a:moveTo>
                  <a:lnTo>
                    <a:pt x="240" y="400"/>
                  </a:lnTo>
                  <a:lnTo>
                    <a:pt x="187" y="400"/>
                  </a:lnTo>
                  <a:moveTo>
                    <a:pt x="133" y="400"/>
                  </a:moveTo>
                  <a:lnTo>
                    <a:pt x="133" y="400"/>
                  </a:lnTo>
                  <a:lnTo>
                    <a:pt x="80" y="400"/>
                  </a:lnTo>
                  <a:moveTo>
                    <a:pt x="27" y="400"/>
                  </a:moveTo>
                  <a:lnTo>
                    <a:pt x="27" y="400"/>
                  </a:lnTo>
                  <a:lnTo>
                    <a:pt x="0" y="400"/>
                  </a:lnTo>
                  <a:lnTo>
                    <a:pt x="0" y="373"/>
                  </a:lnTo>
                  <a:moveTo>
                    <a:pt x="0" y="320"/>
                  </a:moveTo>
                  <a:lnTo>
                    <a:pt x="0" y="320"/>
                  </a:lnTo>
                  <a:lnTo>
                    <a:pt x="0" y="267"/>
                  </a:lnTo>
                  <a:moveTo>
                    <a:pt x="0" y="213"/>
                  </a:moveTo>
                  <a:lnTo>
                    <a:pt x="0" y="213"/>
                  </a:lnTo>
                  <a:lnTo>
                    <a:pt x="0" y="160"/>
                  </a:lnTo>
                  <a:moveTo>
                    <a:pt x="0" y="107"/>
                  </a:moveTo>
                  <a:lnTo>
                    <a:pt x="0" y="107"/>
                  </a:lnTo>
                  <a:lnTo>
                    <a:pt x="0" y="53"/>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09" name="Freeform 10">
              <a:extLst>
                <a:ext uri="{FF2B5EF4-FFF2-40B4-BE49-F238E27FC236}">
                  <a16:creationId xmlns:a16="http://schemas.microsoft.com/office/drawing/2014/main" id="{553130BC-C391-8735-4C42-A222D12162E9}"/>
                </a:ext>
              </a:extLst>
            </p:cNvPr>
            <p:cNvSpPr>
              <a:spLocks noEditPoints="1"/>
            </p:cNvSpPr>
            <p:nvPr/>
          </p:nvSpPr>
          <p:spPr bwMode="auto">
            <a:xfrm>
              <a:off x="7975600" y="3514416"/>
              <a:ext cx="282575" cy="284163"/>
            </a:xfrm>
            <a:custGeom>
              <a:avLst/>
              <a:gdLst>
                <a:gd name="T0" fmla="*/ 0 w 400"/>
                <a:gd name="T1" fmla="*/ 0 h 400"/>
                <a:gd name="T2" fmla="*/ 0 w 400"/>
                <a:gd name="T3" fmla="*/ 0 h 400"/>
                <a:gd name="T4" fmla="*/ 53 w 400"/>
                <a:gd name="T5" fmla="*/ 0 h 400"/>
                <a:gd name="T6" fmla="*/ 107 w 400"/>
                <a:gd name="T7" fmla="*/ 0 h 400"/>
                <a:gd name="T8" fmla="*/ 107 w 400"/>
                <a:gd name="T9" fmla="*/ 0 h 400"/>
                <a:gd name="T10" fmla="*/ 160 w 400"/>
                <a:gd name="T11" fmla="*/ 0 h 400"/>
                <a:gd name="T12" fmla="*/ 213 w 400"/>
                <a:gd name="T13" fmla="*/ 0 h 400"/>
                <a:gd name="T14" fmla="*/ 213 w 400"/>
                <a:gd name="T15" fmla="*/ 0 h 400"/>
                <a:gd name="T16" fmla="*/ 267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4 h 400"/>
                <a:gd name="T32" fmla="*/ 400 w 400"/>
                <a:gd name="T33" fmla="*/ 134 h 400"/>
                <a:gd name="T34" fmla="*/ 400 w 400"/>
                <a:gd name="T35" fmla="*/ 187 h 400"/>
                <a:gd name="T36" fmla="*/ 400 w 400"/>
                <a:gd name="T37" fmla="*/ 240 h 400"/>
                <a:gd name="T38" fmla="*/ 400 w 400"/>
                <a:gd name="T39" fmla="*/ 240 h 400"/>
                <a:gd name="T40" fmla="*/ 400 w 400"/>
                <a:gd name="T41" fmla="*/ 294 h 400"/>
                <a:gd name="T42" fmla="*/ 400 w 400"/>
                <a:gd name="T43" fmla="*/ 347 h 400"/>
                <a:gd name="T44" fmla="*/ 400 w 400"/>
                <a:gd name="T45" fmla="*/ 347 h 400"/>
                <a:gd name="T46" fmla="*/ 400 w 400"/>
                <a:gd name="T47" fmla="*/ 400 h 400"/>
                <a:gd name="T48" fmla="*/ 347 w 400"/>
                <a:gd name="T49" fmla="*/ 400 h 400"/>
                <a:gd name="T50" fmla="*/ 347 w 400"/>
                <a:gd name="T51" fmla="*/ 400 h 400"/>
                <a:gd name="T52" fmla="*/ 293 w 400"/>
                <a:gd name="T53" fmla="*/ 400 h 400"/>
                <a:gd name="T54" fmla="*/ 240 w 400"/>
                <a:gd name="T55" fmla="*/ 400 h 400"/>
                <a:gd name="T56" fmla="*/ 240 w 400"/>
                <a:gd name="T57" fmla="*/ 400 h 400"/>
                <a:gd name="T58" fmla="*/ 187 w 400"/>
                <a:gd name="T59" fmla="*/ 400 h 400"/>
                <a:gd name="T60" fmla="*/ 133 w 400"/>
                <a:gd name="T61" fmla="*/ 400 h 400"/>
                <a:gd name="T62" fmla="*/ 133 w 400"/>
                <a:gd name="T63" fmla="*/ 400 h 400"/>
                <a:gd name="T64" fmla="*/ 80 w 400"/>
                <a:gd name="T65" fmla="*/ 400 h 400"/>
                <a:gd name="T66" fmla="*/ 27 w 400"/>
                <a:gd name="T67" fmla="*/ 400 h 400"/>
                <a:gd name="T68" fmla="*/ 27 w 400"/>
                <a:gd name="T69" fmla="*/ 400 h 400"/>
                <a:gd name="T70" fmla="*/ 0 w 400"/>
                <a:gd name="T71" fmla="*/ 400 h 400"/>
                <a:gd name="T72" fmla="*/ 0 w 400"/>
                <a:gd name="T73" fmla="*/ 374 h 400"/>
                <a:gd name="T74" fmla="*/ 0 w 400"/>
                <a:gd name="T75" fmla="*/ 320 h 400"/>
                <a:gd name="T76" fmla="*/ 0 w 400"/>
                <a:gd name="T77" fmla="*/ 320 h 400"/>
                <a:gd name="T78" fmla="*/ 0 w 400"/>
                <a:gd name="T79" fmla="*/ 267 h 400"/>
                <a:gd name="T80" fmla="*/ 0 w 400"/>
                <a:gd name="T81" fmla="*/ 214 h 400"/>
                <a:gd name="T82" fmla="*/ 0 w 400"/>
                <a:gd name="T83" fmla="*/ 214 h 400"/>
                <a:gd name="T84" fmla="*/ 0 w 400"/>
                <a:gd name="T85" fmla="*/ 160 h 400"/>
                <a:gd name="T86" fmla="*/ 0 w 400"/>
                <a:gd name="T87" fmla="*/ 107 h 400"/>
                <a:gd name="T88" fmla="*/ 0 w 400"/>
                <a:gd name="T89" fmla="*/ 107 h 400"/>
                <a:gd name="T90" fmla="*/ 0 w 400"/>
                <a:gd name="T91" fmla="*/ 54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7" y="0"/>
                  </a:moveTo>
                  <a:lnTo>
                    <a:pt x="107" y="0"/>
                  </a:lnTo>
                  <a:lnTo>
                    <a:pt x="160" y="0"/>
                  </a:lnTo>
                  <a:moveTo>
                    <a:pt x="213" y="0"/>
                  </a:moveTo>
                  <a:lnTo>
                    <a:pt x="213" y="0"/>
                  </a:lnTo>
                  <a:lnTo>
                    <a:pt x="267" y="0"/>
                  </a:lnTo>
                  <a:moveTo>
                    <a:pt x="320" y="0"/>
                  </a:moveTo>
                  <a:lnTo>
                    <a:pt x="320" y="0"/>
                  </a:lnTo>
                  <a:lnTo>
                    <a:pt x="373" y="0"/>
                  </a:lnTo>
                  <a:moveTo>
                    <a:pt x="400" y="27"/>
                  </a:moveTo>
                  <a:lnTo>
                    <a:pt x="400" y="27"/>
                  </a:lnTo>
                  <a:lnTo>
                    <a:pt x="400" y="80"/>
                  </a:lnTo>
                  <a:moveTo>
                    <a:pt x="400" y="134"/>
                  </a:moveTo>
                  <a:lnTo>
                    <a:pt x="400" y="134"/>
                  </a:lnTo>
                  <a:lnTo>
                    <a:pt x="400" y="187"/>
                  </a:lnTo>
                  <a:moveTo>
                    <a:pt x="400" y="240"/>
                  </a:moveTo>
                  <a:lnTo>
                    <a:pt x="400" y="240"/>
                  </a:lnTo>
                  <a:lnTo>
                    <a:pt x="400" y="294"/>
                  </a:lnTo>
                  <a:moveTo>
                    <a:pt x="400" y="347"/>
                  </a:moveTo>
                  <a:lnTo>
                    <a:pt x="400" y="347"/>
                  </a:lnTo>
                  <a:lnTo>
                    <a:pt x="400" y="400"/>
                  </a:lnTo>
                  <a:moveTo>
                    <a:pt x="347" y="400"/>
                  </a:moveTo>
                  <a:lnTo>
                    <a:pt x="347" y="400"/>
                  </a:lnTo>
                  <a:lnTo>
                    <a:pt x="293" y="400"/>
                  </a:lnTo>
                  <a:moveTo>
                    <a:pt x="240" y="400"/>
                  </a:moveTo>
                  <a:lnTo>
                    <a:pt x="240" y="400"/>
                  </a:lnTo>
                  <a:lnTo>
                    <a:pt x="187" y="400"/>
                  </a:lnTo>
                  <a:moveTo>
                    <a:pt x="133" y="400"/>
                  </a:moveTo>
                  <a:lnTo>
                    <a:pt x="133" y="400"/>
                  </a:lnTo>
                  <a:lnTo>
                    <a:pt x="80" y="400"/>
                  </a:lnTo>
                  <a:moveTo>
                    <a:pt x="27" y="400"/>
                  </a:moveTo>
                  <a:lnTo>
                    <a:pt x="27" y="400"/>
                  </a:lnTo>
                  <a:lnTo>
                    <a:pt x="0" y="400"/>
                  </a:lnTo>
                  <a:lnTo>
                    <a:pt x="0" y="374"/>
                  </a:lnTo>
                  <a:moveTo>
                    <a:pt x="0" y="320"/>
                  </a:moveTo>
                  <a:lnTo>
                    <a:pt x="0" y="320"/>
                  </a:lnTo>
                  <a:lnTo>
                    <a:pt x="0" y="267"/>
                  </a:lnTo>
                  <a:moveTo>
                    <a:pt x="0" y="214"/>
                  </a:moveTo>
                  <a:lnTo>
                    <a:pt x="0" y="214"/>
                  </a:lnTo>
                  <a:lnTo>
                    <a:pt x="0" y="160"/>
                  </a:lnTo>
                  <a:moveTo>
                    <a:pt x="0" y="107"/>
                  </a:moveTo>
                  <a:lnTo>
                    <a:pt x="0" y="107"/>
                  </a:lnTo>
                  <a:lnTo>
                    <a:pt x="0" y="54"/>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11" name="Freeform 12">
              <a:extLst>
                <a:ext uri="{FF2B5EF4-FFF2-40B4-BE49-F238E27FC236}">
                  <a16:creationId xmlns:a16="http://schemas.microsoft.com/office/drawing/2014/main" id="{4F7F357C-3C38-A441-59BD-550CC57C03D9}"/>
                </a:ext>
              </a:extLst>
            </p:cNvPr>
            <p:cNvSpPr>
              <a:spLocks noEditPoints="1"/>
            </p:cNvSpPr>
            <p:nvPr/>
          </p:nvSpPr>
          <p:spPr bwMode="auto">
            <a:xfrm>
              <a:off x="6472237" y="3514416"/>
              <a:ext cx="282575" cy="284163"/>
            </a:xfrm>
            <a:custGeom>
              <a:avLst/>
              <a:gdLst>
                <a:gd name="T0" fmla="*/ 0 w 400"/>
                <a:gd name="T1" fmla="*/ 0 h 400"/>
                <a:gd name="T2" fmla="*/ 0 w 400"/>
                <a:gd name="T3" fmla="*/ 0 h 400"/>
                <a:gd name="T4" fmla="*/ 53 w 400"/>
                <a:gd name="T5" fmla="*/ 0 h 400"/>
                <a:gd name="T6" fmla="*/ 106 w 400"/>
                <a:gd name="T7" fmla="*/ 0 h 400"/>
                <a:gd name="T8" fmla="*/ 106 w 400"/>
                <a:gd name="T9" fmla="*/ 0 h 400"/>
                <a:gd name="T10" fmla="*/ 160 w 400"/>
                <a:gd name="T11" fmla="*/ 0 h 400"/>
                <a:gd name="T12" fmla="*/ 213 w 400"/>
                <a:gd name="T13" fmla="*/ 0 h 400"/>
                <a:gd name="T14" fmla="*/ 213 w 400"/>
                <a:gd name="T15" fmla="*/ 0 h 400"/>
                <a:gd name="T16" fmla="*/ 266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4 h 400"/>
                <a:gd name="T32" fmla="*/ 400 w 400"/>
                <a:gd name="T33" fmla="*/ 134 h 400"/>
                <a:gd name="T34" fmla="*/ 400 w 400"/>
                <a:gd name="T35" fmla="*/ 187 h 400"/>
                <a:gd name="T36" fmla="*/ 400 w 400"/>
                <a:gd name="T37" fmla="*/ 240 h 400"/>
                <a:gd name="T38" fmla="*/ 400 w 400"/>
                <a:gd name="T39" fmla="*/ 240 h 400"/>
                <a:gd name="T40" fmla="*/ 400 w 400"/>
                <a:gd name="T41" fmla="*/ 294 h 400"/>
                <a:gd name="T42" fmla="*/ 400 w 400"/>
                <a:gd name="T43" fmla="*/ 347 h 400"/>
                <a:gd name="T44" fmla="*/ 400 w 400"/>
                <a:gd name="T45" fmla="*/ 347 h 400"/>
                <a:gd name="T46" fmla="*/ 400 w 400"/>
                <a:gd name="T47" fmla="*/ 400 h 400"/>
                <a:gd name="T48" fmla="*/ 346 w 400"/>
                <a:gd name="T49" fmla="*/ 400 h 400"/>
                <a:gd name="T50" fmla="*/ 346 w 400"/>
                <a:gd name="T51" fmla="*/ 400 h 400"/>
                <a:gd name="T52" fmla="*/ 293 w 400"/>
                <a:gd name="T53" fmla="*/ 400 h 400"/>
                <a:gd name="T54" fmla="*/ 240 w 400"/>
                <a:gd name="T55" fmla="*/ 400 h 400"/>
                <a:gd name="T56" fmla="*/ 240 w 400"/>
                <a:gd name="T57" fmla="*/ 400 h 400"/>
                <a:gd name="T58" fmla="*/ 186 w 400"/>
                <a:gd name="T59" fmla="*/ 400 h 400"/>
                <a:gd name="T60" fmla="*/ 133 w 400"/>
                <a:gd name="T61" fmla="*/ 400 h 400"/>
                <a:gd name="T62" fmla="*/ 133 w 400"/>
                <a:gd name="T63" fmla="*/ 400 h 400"/>
                <a:gd name="T64" fmla="*/ 80 w 400"/>
                <a:gd name="T65" fmla="*/ 400 h 400"/>
                <a:gd name="T66" fmla="*/ 26 w 400"/>
                <a:gd name="T67" fmla="*/ 400 h 400"/>
                <a:gd name="T68" fmla="*/ 26 w 400"/>
                <a:gd name="T69" fmla="*/ 400 h 400"/>
                <a:gd name="T70" fmla="*/ 0 w 400"/>
                <a:gd name="T71" fmla="*/ 400 h 400"/>
                <a:gd name="T72" fmla="*/ 0 w 400"/>
                <a:gd name="T73" fmla="*/ 374 h 400"/>
                <a:gd name="T74" fmla="*/ 0 w 400"/>
                <a:gd name="T75" fmla="*/ 320 h 400"/>
                <a:gd name="T76" fmla="*/ 0 w 400"/>
                <a:gd name="T77" fmla="*/ 320 h 400"/>
                <a:gd name="T78" fmla="*/ 0 w 400"/>
                <a:gd name="T79" fmla="*/ 267 h 400"/>
                <a:gd name="T80" fmla="*/ 0 w 400"/>
                <a:gd name="T81" fmla="*/ 214 h 400"/>
                <a:gd name="T82" fmla="*/ 0 w 400"/>
                <a:gd name="T83" fmla="*/ 214 h 400"/>
                <a:gd name="T84" fmla="*/ 0 w 400"/>
                <a:gd name="T85" fmla="*/ 160 h 400"/>
                <a:gd name="T86" fmla="*/ 0 w 400"/>
                <a:gd name="T87" fmla="*/ 107 h 400"/>
                <a:gd name="T88" fmla="*/ 0 w 400"/>
                <a:gd name="T89" fmla="*/ 107 h 400"/>
                <a:gd name="T90" fmla="*/ 0 w 400"/>
                <a:gd name="T91" fmla="*/ 54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6" y="0"/>
                  </a:moveTo>
                  <a:lnTo>
                    <a:pt x="106" y="0"/>
                  </a:lnTo>
                  <a:lnTo>
                    <a:pt x="160" y="0"/>
                  </a:lnTo>
                  <a:moveTo>
                    <a:pt x="213" y="0"/>
                  </a:moveTo>
                  <a:lnTo>
                    <a:pt x="213" y="0"/>
                  </a:lnTo>
                  <a:lnTo>
                    <a:pt x="266" y="0"/>
                  </a:lnTo>
                  <a:moveTo>
                    <a:pt x="320" y="0"/>
                  </a:moveTo>
                  <a:lnTo>
                    <a:pt x="320" y="0"/>
                  </a:lnTo>
                  <a:lnTo>
                    <a:pt x="373" y="0"/>
                  </a:lnTo>
                  <a:moveTo>
                    <a:pt x="400" y="27"/>
                  </a:moveTo>
                  <a:lnTo>
                    <a:pt x="400" y="27"/>
                  </a:lnTo>
                  <a:lnTo>
                    <a:pt x="400" y="80"/>
                  </a:lnTo>
                  <a:moveTo>
                    <a:pt x="400" y="134"/>
                  </a:moveTo>
                  <a:lnTo>
                    <a:pt x="400" y="134"/>
                  </a:lnTo>
                  <a:lnTo>
                    <a:pt x="400" y="187"/>
                  </a:lnTo>
                  <a:moveTo>
                    <a:pt x="400" y="240"/>
                  </a:moveTo>
                  <a:lnTo>
                    <a:pt x="400" y="240"/>
                  </a:lnTo>
                  <a:lnTo>
                    <a:pt x="400" y="294"/>
                  </a:lnTo>
                  <a:moveTo>
                    <a:pt x="400" y="347"/>
                  </a:moveTo>
                  <a:lnTo>
                    <a:pt x="400" y="347"/>
                  </a:lnTo>
                  <a:lnTo>
                    <a:pt x="400" y="400"/>
                  </a:lnTo>
                  <a:moveTo>
                    <a:pt x="346" y="400"/>
                  </a:moveTo>
                  <a:lnTo>
                    <a:pt x="346" y="400"/>
                  </a:lnTo>
                  <a:lnTo>
                    <a:pt x="293" y="400"/>
                  </a:lnTo>
                  <a:moveTo>
                    <a:pt x="240" y="400"/>
                  </a:moveTo>
                  <a:lnTo>
                    <a:pt x="240" y="400"/>
                  </a:lnTo>
                  <a:lnTo>
                    <a:pt x="186" y="400"/>
                  </a:lnTo>
                  <a:moveTo>
                    <a:pt x="133" y="400"/>
                  </a:moveTo>
                  <a:lnTo>
                    <a:pt x="133" y="400"/>
                  </a:lnTo>
                  <a:lnTo>
                    <a:pt x="80" y="400"/>
                  </a:lnTo>
                  <a:moveTo>
                    <a:pt x="26" y="400"/>
                  </a:moveTo>
                  <a:lnTo>
                    <a:pt x="26" y="400"/>
                  </a:lnTo>
                  <a:lnTo>
                    <a:pt x="0" y="400"/>
                  </a:lnTo>
                  <a:lnTo>
                    <a:pt x="0" y="374"/>
                  </a:lnTo>
                  <a:moveTo>
                    <a:pt x="0" y="320"/>
                  </a:moveTo>
                  <a:lnTo>
                    <a:pt x="0" y="320"/>
                  </a:lnTo>
                  <a:lnTo>
                    <a:pt x="0" y="267"/>
                  </a:lnTo>
                  <a:moveTo>
                    <a:pt x="0" y="214"/>
                  </a:moveTo>
                  <a:lnTo>
                    <a:pt x="0" y="214"/>
                  </a:lnTo>
                  <a:lnTo>
                    <a:pt x="0" y="160"/>
                  </a:lnTo>
                  <a:moveTo>
                    <a:pt x="0" y="107"/>
                  </a:moveTo>
                  <a:lnTo>
                    <a:pt x="0" y="107"/>
                  </a:lnTo>
                  <a:lnTo>
                    <a:pt x="0" y="54"/>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13" name="Freeform 14">
              <a:extLst>
                <a:ext uri="{FF2B5EF4-FFF2-40B4-BE49-F238E27FC236}">
                  <a16:creationId xmlns:a16="http://schemas.microsoft.com/office/drawing/2014/main" id="{F21A9257-6B48-2CBD-F5CF-D89F3432D27F}"/>
                </a:ext>
              </a:extLst>
            </p:cNvPr>
            <p:cNvSpPr>
              <a:spLocks noEditPoints="1"/>
            </p:cNvSpPr>
            <p:nvPr/>
          </p:nvSpPr>
          <p:spPr bwMode="auto">
            <a:xfrm>
              <a:off x="5157787" y="2288866"/>
              <a:ext cx="280988" cy="282575"/>
            </a:xfrm>
            <a:custGeom>
              <a:avLst/>
              <a:gdLst>
                <a:gd name="T0" fmla="*/ 0 w 400"/>
                <a:gd name="T1" fmla="*/ 0 h 400"/>
                <a:gd name="T2" fmla="*/ 0 w 400"/>
                <a:gd name="T3" fmla="*/ 0 h 400"/>
                <a:gd name="T4" fmla="*/ 53 w 400"/>
                <a:gd name="T5" fmla="*/ 0 h 400"/>
                <a:gd name="T6" fmla="*/ 107 w 400"/>
                <a:gd name="T7" fmla="*/ 0 h 400"/>
                <a:gd name="T8" fmla="*/ 107 w 400"/>
                <a:gd name="T9" fmla="*/ 0 h 400"/>
                <a:gd name="T10" fmla="*/ 160 w 400"/>
                <a:gd name="T11" fmla="*/ 0 h 400"/>
                <a:gd name="T12" fmla="*/ 213 w 400"/>
                <a:gd name="T13" fmla="*/ 0 h 400"/>
                <a:gd name="T14" fmla="*/ 213 w 400"/>
                <a:gd name="T15" fmla="*/ 0 h 400"/>
                <a:gd name="T16" fmla="*/ 267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3 h 400"/>
                <a:gd name="T32" fmla="*/ 400 w 400"/>
                <a:gd name="T33" fmla="*/ 133 h 400"/>
                <a:gd name="T34" fmla="*/ 400 w 400"/>
                <a:gd name="T35" fmla="*/ 187 h 400"/>
                <a:gd name="T36" fmla="*/ 400 w 400"/>
                <a:gd name="T37" fmla="*/ 240 h 400"/>
                <a:gd name="T38" fmla="*/ 400 w 400"/>
                <a:gd name="T39" fmla="*/ 240 h 400"/>
                <a:gd name="T40" fmla="*/ 400 w 400"/>
                <a:gd name="T41" fmla="*/ 293 h 400"/>
                <a:gd name="T42" fmla="*/ 400 w 400"/>
                <a:gd name="T43" fmla="*/ 347 h 400"/>
                <a:gd name="T44" fmla="*/ 400 w 400"/>
                <a:gd name="T45" fmla="*/ 347 h 400"/>
                <a:gd name="T46" fmla="*/ 400 w 400"/>
                <a:gd name="T47" fmla="*/ 400 h 400"/>
                <a:gd name="T48" fmla="*/ 347 w 400"/>
                <a:gd name="T49" fmla="*/ 400 h 400"/>
                <a:gd name="T50" fmla="*/ 347 w 400"/>
                <a:gd name="T51" fmla="*/ 400 h 400"/>
                <a:gd name="T52" fmla="*/ 293 w 400"/>
                <a:gd name="T53" fmla="*/ 400 h 400"/>
                <a:gd name="T54" fmla="*/ 240 w 400"/>
                <a:gd name="T55" fmla="*/ 400 h 400"/>
                <a:gd name="T56" fmla="*/ 240 w 400"/>
                <a:gd name="T57" fmla="*/ 400 h 400"/>
                <a:gd name="T58" fmla="*/ 187 w 400"/>
                <a:gd name="T59" fmla="*/ 400 h 400"/>
                <a:gd name="T60" fmla="*/ 133 w 400"/>
                <a:gd name="T61" fmla="*/ 400 h 400"/>
                <a:gd name="T62" fmla="*/ 133 w 400"/>
                <a:gd name="T63" fmla="*/ 400 h 400"/>
                <a:gd name="T64" fmla="*/ 80 w 400"/>
                <a:gd name="T65" fmla="*/ 400 h 400"/>
                <a:gd name="T66" fmla="*/ 27 w 400"/>
                <a:gd name="T67" fmla="*/ 400 h 400"/>
                <a:gd name="T68" fmla="*/ 27 w 400"/>
                <a:gd name="T69" fmla="*/ 400 h 400"/>
                <a:gd name="T70" fmla="*/ 0 w 400"/>
                <a:gd name="T71" fmla="*/ 400 h 400"/>
                <a:gd name="T72" fmla="*/ 0 w 400"/>
                <a:gd name="T73" fmla="*/ 373 h 400"/>
                <a:gd name="T74" fmla="*/ 0 w 400"/>
                <a:gd name="T75" fmla="*/ 320 h 400"/>
                <a:gd name="T76" fmla="*/ 0 w 400"/>
                <a:gd name="T77" fmla="*/ 320 h 400"/>
                <a:gd name="T78" fmla="*/ 0 w 400"/>
                <a:gd name="T79" fmla="*/ 267 h 400"/>
                <a:gd name="T80" fmla="*/ 0 w 400"/>
                <a:gd name="T81" fmla="*/ 213 h 400"/>
                <a:gd name="T82" fmla="*/ 0 w 400"/>
                <a:gd name="T83" fmla="*/ 213 h 400"/>
                <a:gd name="T84" fmla="*/ 0 w 400"/>
                <a:gd name="T85" fmla="*/ 160 h 400"/>
                <a:gd name="T86" fmla="*/ 0 w 400"/>
                <a:gd name="T87" fmla="*/ 107 h 400"/>
                <a:gd name="T88" fmla="*/ 0 w 400"/>
                <a:gd name="T89" fmla="*/ 107 h 400"/>
                <a:gd name="T90" fmla="*/ 0 w 400"/>
                <a:gd name="T91" fmla="*/ 53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7" y="0"/>
                  </a:moveTo>
                  <a:lnTo>
                    <a:pt x="107" y="0"/>
                  </a:lnTo>
                  <a:lnTo>
                    <a:pt x="160" y="0"/>
                  </a:lnTo>
                  <a:moveTo>
                    <a:pt x="213" y="0"/>
                  </a:moveTo>
                  <a:lnTo>
                    <a:pt x="213" y="0"/>
                  </a:lnTo>
                  <a:lnTo>
                    <a:pt x="267" y="0"/>
                  </a:lnTo>
                  <a:moveTo>
                    <a:pt x="320" y="0"/>
                  </a:moveTo>
                  <a:lnTo>
                    <a:pt x="320" y="0"/>
                  </a:lnTo>
                  <a:lnTo>
                    <a:pt x="373" y="0"/>
                  </a:lnTo>
                  <a:moveTo>
                    <a:pt x="400" y="27"/>
                  </a:moveTo>
                  <a:lnTo>
                    <a:pt x="400" y="27"/>
                  </a:lnTo>
                  <a:lnTo>
                    <a:pt x="400" y="80"/>
                  </a:lnTo>
                  <a:moveTo>
                    <a:pt x="400" y="133"/>
                  </a:moveTo>
                  <a:lnTo>
                    <a:pt x="400" y="133"/>
                  </a:lnTo>
                  <a:lnTo>
                    <a:pt x="400" y="187"/>
                  </a:lnTo>
                  <a:moveTo>
                    <a:pt x="400" y="240"/>
                  </a:moveTo>
                  <a:lnTo>
                    <a:pt x="400" y="240"/>
                  </a:lnTo>
                  <a:lnTo>
                    <a:pt x="400" y="293"/>
                  </a:lnTo>
                  <a:moveTo>
                    <a:pt x="400" y="347"/>
                  </a:moveTo>
                  <a:lnTo>
                    <a:pt x="400" y="347"/>
                  </a:lnTo>
                  <a:lnTo>
                    <a:pt x="400" y="400"/>
                  </a:lnTo>
                  <a:moveTo>
                    <a:pt x="347" y="400"/>
                  </a:moveTo>
                  <a:lnTo>
                    <a:pt x="347" y="400"/>
                  </a:lnTo>
                  <a:lnTo>
                    <a:pt x="293" y="400"/>
                  </a:lnTo>
                  <a:moveTo>
                    <a:pt x="240" y="400"/>
                  </a:moveTo>
                  <a:lnTo>
                    <a:pt x="240" y="400"/>
                  </a:lnTo>
                  <a:lnTo>
                    <a:pt x="187" y="400"/>
                  </a:lnTo>
                  <a:moveTo>
                    <a:pt x="133" y="400"/>
                  </a:moveTo>
                  <a:lnTo>
                    <a:pt x="133" y="400"/>
                  </a:lnTo>
                  <a:lnTo>
                    <a:pt x="80" y="400"/>
                  </a:lnTo>
                  <a:moveTo>
                    <a:pt x="27" y="400"/>
                  </a:moveTo>
                  <a:lnTo>
                    <a:pt x="27" y="400"/>
                  </a:lnTo>
                  <a:lnTo>
                    <a:pt x="0" y="400"/>
                  </a:lnTo>
                  <a:lnTo>
                    <a:pt x="0" y="373"/>
                  </a:lnTo>
                  <a:moveTo>
                    <a:pt x="0" y="320"/>
                  </a:moveTo>
                  <a:lnTo>
                    <a:pt x="0" y="320"/>
                  </a:lnTo>
                  <a:lnTo>
                    <a:pt x="0" y="267"/>
                  </a:lnTo>
                  <a:moveTo>
                    <a:pt x="0" y="213"/>
                  </a:moveTo>
                  <a:lnTo>
                    <a:pt x="0" y="213"/>
                  </a:lnTo>
                  <a:lnTo>
                    <a:pt x="0" y="160"/>
                  </a:lnTo>
                  <a:moveTo>
                    <a:pt x="0" y="107"/>
                  </a:moveTo>
                  <a:lnTo>
                    <a:pt x="0" y="107"/>
                  </a:lnTo>
                  <a:lnTo>
                    <a:pt x="0" y="53"/>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16" name="Freeform 17">
              <a:extLst>
                <a:ext uri="{FF2B5EF4-FFF2-40B4-BE49-F238E27FC236}">
                  <a16:creationId xmlns:a16="http://schemas.microsoft.com/office/drawing/2014/main" id="{F4EC9FF8-B4FC-CB53-608D-A3391CC32F65}"/>
                </a:ext>
              </a:extLst>
            </p:cNvPr>
            <p:cNvSpPr>
              <a:spLocks/>
            </p:cNvSpPr>
            <p:nvPr/>
          </p:nvSpPr>
          <p:spPr bwMode="auto">
            <a:xfrm>
              <a:off x="3560762" y="2288866"/>
              <a:ext cx="280988"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chemeClr val="accent1">
                <a:lumMod val="20000"/>
                <a:lumOff val="80000"/>
              </a:schemeClr>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7" name="Freeform 18">
              <a:extLst>
                <a:ext uri="{FF2B5EF4-FFF2-40B4-BE49-F238E27FC236}">
                  <a16:creationId xmlns:a16="http://schemas.microsoft.com/office/drawing/2014/main" id="{A0802D47-3673-B6F6-2A92-5B2C57493606}"/>
                </a:ext>
              </a:extLst>
            </p:cNvPr>
            <p:cNvSpPr>
              <a:spLocks/>
            </p:cNvSpPr>
            <p:nvPr/>
          </p:nvSpPr>
          <p:spPr bwMode="auto">
            <a:xfrm>
              <a:off x="3560762" y="2288866"/>
              <a:ext cx="280988"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noFill/>
            <a:ln w="190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18" name="Rectangle 19">
              <a:extLst>
                <a:ext uri="{FF2B5EF4-FFF2-40B4-BE49-F238E27FC236}">
                  <a16:creationId xmlns:a16="http://schemas.microsoft.com/office/drawing/2014/main" id="{999F0058-F1FE-B546-D006-11B1EBDEB5F7}"/>
                </a:ext>
              </a:extLst>
            </p:cNvPr>
            <p:cNvSpPr>
              <a:spLocks noChangeArrowheads="1"/>
            </p:cNvSpPr>
            <p:nvPr/>
          </p:nvSpPr>
          <p:spPr bwMode="auto">
            <a:xfrm>
              <a:off x="3633787" y="2358716"/>
              <a:ext cx="1397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dirty="0">
                  <a:ln>
                    <a:noFill/>
                  </a:ln>
                  <a:solidFill>
                    <a:srgbClr val="000000"/>
                  </a:solidFill>
                  <a:effectLst/>
                  <a:latin typeface="Arial" panose="020B0604020202020204" pitchFamily="34" charset="0"/>
                </a:rPr>
                <a:t>AD</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19" name="Rectangle 20">
              <a:extLst>
                <a:ext uri="{FF2B5EF4-FFF2-40B4-BE49-F238E27FC236}">
                  <a16:creationId xmlns:a16="http://schemas.microsoft.com/office/drawing/2014/main" id="{03BFDD5A-4B22-EB81-D152-B600680BC0B9}"/>
                </a:ext>
              </a:extLst>
            </p:cNvPr>
            <p:cNvSpPr>
              <a:spLocks noChangeArrowheads="1"/>
            </p:cNvSpPr>
            <p:nvPr/>
          </p:nvSpPr>
          <p:spPr bwMode="auto">
            <a:xfrm>
              <a:off x="3725862" y="2358716"/>
              <a:ext cx="841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dirty="0">
                  <a:ln>
                    <a:noFill/>
                  </a:ln>
                  <a:solidFill>
                    <a:srgbClr val="000000"/>
                  </a:solidFill>
                  <a:effectLst/>
                  <a:latin typeface="Arial" panose="020B0604020202020204" pitchFamily="34" charset="0"/>
                </a:rPr>
                <a:t>V</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0" name="Rectangle 21">
              <a:extLst>
                <a:ext uri="{FF2B5EF4-FFF2-40B4-BE49-F238E27FC236}">
                  <a16:creationId xmlns:a16="http://schemas.microsoft.com/office/drawing/2014/main" id="{F3CDA16D-8D8A-C343-E80B-59EC9FFC1A97}"/>
                </a:ext>
              </a:extLst>
            </p:cNvPr>
            <p:cNvSpPr>
              <a:spLocks noChangeArrowheads="1"/>
            </p:cNvSpPr>
            <p:nvPr/>
          </p:nvSpPr>
          <p:spPr bwMode="auto">
            <a:xfrm>
              <a:off x="3617912" y="2426978"/>
              <a:ext cx="142875"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dirty="0">
                  <a:ln>
                    <a:noFill/>
                  </a:ln>
                  <a:solidFill>
                    <a:srgbClr val="000000"/>
                  </a:solidFill>
                  <a:effectLst/>
                  <a:latin typeface="Arial" panose="020B0604020202020204" pitchFamily="34" charset="0"/>
                </a:rPr>
                <a:t>PO</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1" name="Rectangle 22">
              <a:extLst>
                <a:ext uri="{FF2B5EF4-FFF2-40B4-BE49-F238E27FC236}">
                  <a16:creationId xmlns:a16="http://schemas.microsoft.com/office/drawing/2014/main" id="{1F290158-C2EB-515D-B870-15B465548666}"/>
                </a:ext>
              </a:extLst>
            </p:cNvPr>
            <p:cNvSpPr>
              <a:spLocks noChangeArrowheads="1"/>
            </p:cNvSpPr>
            <p:nvPr/>
          </p:nvSpPr>
          <p:spPr bwMode="auto">
            <a:xfrm>
              <a:off x="3713162" y="2426978"/>
              <a:ext cx="762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dirty="0">
                  <a:ln>
                    <a:noFill/>
                  </a:ln>
                  <a:solidFill>
                    <a:srgbClr val="000000"/>
                  </a:solidFill>
                  <a:effectLst/>
                  <a:latin typeface="Arial" panose="020B0604020202020204" pitchFamily="34" charset="0"/>
                </a:rPr>
                <a:t>L</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2" name="Rectangle 23">
              <a:extLst>
                <a:ext uri="{FF2B5EF4-FFF2-40B4-BE49-F238E27FC236}">
                  <a16:creationId xmlns:a16="http://schemas.microsoft.com/office/drawing/2014/main" id="{C97700AB-3C14-3AD1-6D25-F34860E50E7D}"/>
                </a:ext>
              </a:extLst>
            </p:cNvPr>
            <p:cNvSpPr>
              <a:spLocks noChangeArrowheads="1"/>
            </p:cNvSpPr>
            <p:nvPr/>
          </p:nvSpPr>
          <p:spPr bwMode="auto">
            <a:xfrm>
              <a:off x="3749675" y="2426978"/>
              <a:ext cx="762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dirty="0">
                  <a:ln>
                    <a:noFill/>
                  </a:ln>
                  <a:solidFill>
                    <a:srgbClr val="000000"/>
                  </a:solidFill>
                  <a:effectLst/>
                  <a:latin typeface="Arial" panose="020B0604020202020204" pitchFamily="34" charset="0"/>
                </a:rPr>
                <a:t>L</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3" name="Freeform 24">
              <a:extLst>
                <a:ext uri="{FF2B5EF4-FFF2-40B4-BE49-F238E27FC236}">
                  <a16:creationId xmlns:a16="http://schemas.microsoft.com/office/drawing/2014/main" id="{6F890976-A192-3A4B-DD34-55ACB534AE25}"/>
                </a:ext>
              </a:extLst>
            </p:cNvPr>
            <p:cNvSpPr>
              <a:spLocks/>
            </p:cNvSpPr>
            <p:nvPr/>
          </p:nvSpPr>
          <p:spPr bwMode="auto">
            <a:xfrm>
              <a:off x="4311650" y="2760353"/>
              <a:ext cx="846138" cy="284163"/>
            </a:xfrm>
            <a:custGeom>
              <a:avLst/>
              <a:gdLst>
                <a:gd name="T0" fmla="*/ 0 w 1200"/>
                <a:gd name="T1" fmla="*/ 400 h 400"/>
                <a:gd name="T2" fmla="*/ 0 w 1200"/>
                <a:gd name="T3" fmla="*/ 400 h 400"/>
                <a:gd name="T4" fmla="*/ 1200 w 1200"/>
                <a:gd name="T5" fmla="*/ 400 h 400"/>
                <a:gd name="T6" fmla="*/ 1200 w 1200"/>
                <a:gd name="T7" fmla="*/ 0 h 400"/>
                <a:gd name="T8" fmla="*/ 0 w 1200"/>
                <a:gd name="T9" fmla="*/ 0 h 400"/>
                <a:gd name="T10" fmla="*/ 0 w 1200"/>
                <a:gd name="T11" fmla="*/ 400 h 400"/>
              </a:gdLst>
              <a:ahLst/>
              <a:cxnLst>
                <a:cxn ang="0">
                  <a:pos x="T0" y="T1"/>
                </a:cxn>
                <a:cxn ang="0">
                  <a:pos x="T2" y="T3"/>
                </a:cxn>
                <a:cxn ang="0">
                  <a:pos x="T4" y="T5"/>
                </a:cxn>
                <a:cxn ang="0">
                  <a:pos x="T6" y="T7"/>
                </a:cxn>
                <a:cxn ang="0">
                  <a:pos x="T8" y="T9"/>
                </a:cxn>
                <a:cxn ang="0">
                  <a:pos x="T10" y="T11"/>
                </a:cxn>
              </a:cxnLst>
              <a:rect l="0" t="0" r="r" b="b"/>
              <a:pathLst>
                <a:path w="1200" h="400">
                  <a:moveTo>
                    <a:pt x="0" y="400"/>
                  </a:moveTo>
                  <a:lnTo>
                    <a:pt x="0" y="400"/>
                  </a:lnTo>
                  <a:lnTo>
                    <a:pt x="1200" y="400"/>
                  </a:lnTo>
                  <a:lnTo>
                    <a:pt x="1200" y="0"/>
                  </a:lnTo>
                  <a:lnTo>
                    <a:pt x="0" y="0"/>
                  </a:lnTo>
                  <a:lnTo>
                    <a:pt x="0" y="400"/>
                  </a:lnTo>
                  <a:close/>
                </a:path>
              </a:pathLst>
            </a:custGeom>
            <a:solidFill>
              <a:schemeClr val="accent1">
                <a:lumMod val="20000"/>
                <a:lumOff val="80000"/>
              </a:schemeClr>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4" name="Freeform 25">
              <a:extLst>
                <a:ext uri="{FF2B5EF4-FFF2-40B4-BE49-F238E27FC236}">
                  <a16:creationId xmlns:a16="http://schemas.microsoft.com/office/drawing/2014/main" id="{8E42A4D8-A07D-EDD5-8C55-F7B12DF930D4}"/>
                </a:ext>
              </a:extLst>
            </p:cNvPr>
            <p:cNvSpPr>
              <a:spLocks/>
            </p:cNvSpPr>
            <p:nvPr/>
          </p:nvSpPr>
          <p:spPr bwMode="auto">
            <a:xfrm>
              <a:off x="4311650" y="2760353"/>
              <a:ext cx="846138" cy="284163"/>
            </a:xfrm>
            <a:custGeom>
              <a:avLst/>
              <a:gdLst>
                <a:gd name="T0" fmla="*/ 0 w 1200"/>
                <a:gd name="T1" fmla="*/ 0 h 400"/>
                <a:gd name="T2" fmla="*/ 0 w 1200"/>
                <a:gd name="T3" fmla="*/ 0 h 400"/>
                <a:gd name="T4" fmla="*/ 1200 w 1200"/>
                <a:gd name="T5" fmla="*/ 0 h 400"/>
                <a:gd name="T6" fmla="*/ 1200 w 1200"/>
                <a:gd name="T7" fmla="*/ 400 h 400"/>
                <a:gd name="T8" fmla="*/ 0 w 1200"/>
                <a:gd name="T9" fmla="*/ 400 h 400"/>
                <a:gd name="T10" fmla="*/ 0 w 1200"/>
                <a:gd name="T11" fmla="*/ 0 h 400"/>
              </a:gdLst>
              <a:ahLst/>
              <a:cxnLst>
                <a:cxn ang="0">
                  <a:pos x="T0" y="T1"/>
                </a:cxn>
                <a:cxn ang="0">
                  <a:pos x="T2" y="T3"/>
                </a:cxn>
                <a:cxn ang="0">
                  <a:pos x="T4" y="T5"/>
                </a:cxn>
                <a:cxn ang="0">
                  <a:pos x="T6" y="T7"/>
                </a:cxn>
                <a:cxn ang="0">
                  <a:pos x="T8" y="T9"/>
                </a:cxn>
                <a:cxn ang="0">
                  <a:pos x="T10" y="T11"/>
                </a:cxn>
              </a:cxnLst>
              <a:rect l="0" t="0" r="r" b="b"/>
              <a:pathLst>
                <a:path w="1200" h="400">
                  <a:moveTo>
                    <a:pt x="0" y="0"/>
                  </a:moveTo>
                  <a:lnTo>
                    <a:pt x="0" y="0"/>
                  </a:lnTo>
                  <a:lnTo>
                    <a:pt x="1200" y="0"/>
                  </a:lnTo>
                  <a:lnTo>
                    <a:pt x="1200" y="400"/>
                  </a:lnTo>
                  <a:lnTo>
                    <a:pt x="0" y="400"/>
                  </a:lnTo>
                  <a:lnTo>
                    <a:pt x="0" y="0"/>
                  </a:lnTo>
                  <a:close/>
                </a:path>
              </a:pathLst>
            </a:custGeom>
            <a:noFill/>
            <a:ln w="190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25" name="Rectangle 26">
              <a:extLst>
                <a:ext uri="{FF2B5EF4-FFF2-40B4-BE49-F238E27FC236}">
                  <a16:creationId xmlns:a16="http://schemas.microsoft.com/office/drawing/2014/main" id="{F6ADE7E2-57B6-C791-4921-65AEEFD71C3B}"/>
                </a:ext>
              </a:extLst>
            </p:cNvPr>
            <p:cNvSpPr>
              <a:spLocks noChangeArrowheads="1"/>
            </p:cNvSpPr>
            <p:nvPr/>
          </p:nvSpPr>
          <p:spPr bwMode="auto">
            <a:xfrm>
              <a:off x="4476750" y="2801628"/>
              <a:ext cx="42639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Helvetica Neue"/>
                </a:rPr>
                <a:t>SCAN</a:t>
              </a:r>
              <a:endParaRPr kumimoji="0" lang="en-US" altLang="en-US" sz="1400" b="0" i="0" u="none" strike="noStrike" cap="none" normalizeH="0" baseline="0" dirty="0">
                <a:ln>
                  <a:noFill/>
                </a:ln>
                <a:solidFill>
                  <a:schemeClr val="tx1"/>
                </a:solidFill>
                <a:effectLst/>
                <a:latin typeface="Arial" panose="020B0604020202020204" pitchFamily="34" charset="0"/>
              </a:endParaRPr>
            </a:p>
          </p:txBody>
        </p:sp>
        <p:sp>
          <p:nvSpPr>
            <p:cNvPr id="126" name="Rectangle 27">
              <a:extLst>
                <a:ext uri="{FF2B5EF4-FFF2-40B4-BE49-F238E27FC236}">
                  <a16:creationId xmlns:a16="http://schemas.microsoft.com/office/drawing/2014/main" id="{C14C172B-9978-3E9A-352B-39640F5BDCA2}"/>
                </a:ext>
              </a:extLst>
            </p:cNvPr>
            <p:cNvSpPr>
              <a:spLocks noChangeArrowheads="1"/>
            </p:cNvSpPr>
            <p:nvPr/>
          </p:nvSpPr>
          <p:spPr bwMode="auto">
            <a:xfrm>
              <a:off x="1854200" y="2395228"/>
              <a:ext cx="709613" cy="25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dirty="0">
                  <a:ln>
                    <a:noFill/>
                  </a:ln>
                  <a:solidFill>
                    <a:srgbClr val="000000"/>
                  </a:solidFill>
                  <a:effectLst/>
                  <a:latin typeface="Helvetica Neue"/>
                </a:rPr>
                <a:t>Initiator</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7" name="Rectangle 28">
              <a:extLst>
                <a:ext uri="{FF2B5EF4-FFF2-40B4-BE49-F238E27FC236}">
                  <a16:creationId xmlns:a16="http://schemas.microsoft.com/office/drawing/2014/main" id="{5CB4AEA2-DA92-D4CE-8F1B-4ED9A438037B}"/>
                </a:ext>
              </a:extLst>
            </p:cNvPr>
            <p:cNvSpPr>
              <a:spLocks noChangeArrowheads="1"/>
            </p:cNvSpPr>
            <p:nvPr/>
          </p:nvSpPr>
          <p:spPr bwMode="auto">
            <a:xfrm>
              <a:off x="1558925" y="2785753"/>
              <a:ext cx="1019175" cy="25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dirty="0">
                  <a:ln>
                    <a:noFill/>
                  </a:ln>
                  <a:solidFill>
                    <a:srgbClr val="000000"/>
                  </a:solidFill>
                  <a:effectLst/>
                  <a:latin typeface="Helvetica Neue"/>
                </a:rPr>
                <a:t>Responder</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8" name="Rectangle 29">
              <a:extLst>
                <a:ext uri="{FF2B5EF4-FFF2-40B4-BE49-F238E27FC236}">
                  <a16:creationId xmlns:a16="http://schemas.microsoft.com/office/drawing/2014/main" id="{05CC279E-5AAD-7744-C714-3295E44356CA}"/>
                </a:ext>
              </a:extLst>
            </p:cNvPr>
            <p:cNvSpPr>
              <a:spLocks noChangeArrowheads="1"/>
            </p:cNvSpPr>
            <p:nvPr/>
          </p:nvSpPr>
          <p:spPr bwMode="auto">
            <a:xfrm>
              <a:off x="946150" y="3293753"/>
              <a:ext cx="1706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dirty="0">
                  <a:ln>
                    <a:noFill/>
                  </a:ln>
                  <a:solidFill>
                    <a:srgbClr val="000000"/>
                  </a:solidFill>
                  <a:effectLst/>
                  <a:latin typeface="Helvetica Neue Bold"/>
                </a:rPr>
                <a:t>Ranging Channel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9" name="Freeform 30">
              <a:extLst>
                <a:ext uri="{FF2B5EF4-FFF2-40B4-BE49-F238E27FC236}">
                  <a16:creationId xmlns:a16="http://schemas.microsoft.com/office/drawing/2014/main" id="{34BC14E9-6CCC-80A1-FA33-88BB4FE297FE}"/>
                </a:ext>
              </a:extLst>
            </p:cNvPr>
            <p:cNvSpPr>
              <a:spLocks/>
            </p:cNvSpPr>
            <p:nvPr/>
          </p:nvSpPr>
          <p:spPr bwMode="auto">
            <a:xfrm>
              <a:off x="6191250" y="3514416"/>
              <a:ext cx="280988"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0" name="Freeform 31">
              <a:extLst>
                <a:ext uri="{FF2B5EF4-FFF2-40B4-BE49-F238E27FC236}">
                  <a16:creationId xmlns:a16="http://schemas.microsoft.com/office/drawing/2014/main" id="{5FF9C091-FD78-D63E-AED3-09A52A96233F}"/>
                </a:ext>
              </a:extLst>
            </p:cNvPr>
            <p:cNvSpPr>
              <a:spLocks/>
            </p:cNvSpPr>
            <p:nvPr/>
          </p:nvSpPr>
          <p:spPr bwMode="auto">
            <a:xfrm>
              <a:off x="6191250" y="3514416"/>
              <a:ext cx="280988"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C2FFF0"/>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3" name="Freeform 34">
              <a:extLst>
                <a:ext uri="{FF2B5EF4-FFF2-40B4-BE49-F238E27FC236}">
                  <a16:creationId xmlns:a16="http://schemas.microsoft.com/office/drawing/2014/main" id="{A8BE574F-0C84-EC5B-64A6-1FC87A237980}"/>
                </a:ext>
              </a:extLst>
            </p:cNvPr>
            <p:cNvSpPr>
              <a:spLocks/>
            </p:cNvSpPr>
            <p:nvPr/>
          </p:nvSpPr>
          <p:spPr bwMode="auto">
            <a:xfrm>
              <a:off x="6472237" y="3987491"/>
              <a:ext cx="282575"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4" name="Freeform 35">
              <a:extLst>
                <a:ext uri="{FF2B5EF4-FFF2-40B4-BE49-F238E27FC236}">
                  <a16:creationId xmlns:a16="http://schemas.microsoft.com/office/drawing/2014/main" id="{CF2919D3-6DA1-ACBB-E460-B432B8759DAD}"/>
                </a:ext>
              </a:extLst>
            </p:cNvPr>
            <p:cNvSpPr>
              <a:spLocks/>
            </p:cNvSpPr>
            <p:nvPr/>
          </p:nvSpPr>
          <p:spPr bwMode="auto">
            <a:xfrm>
              <a:off x="6472237" y="3987491"/>
              <a:ext cx="282575"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C2FFF0"/>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7" name="Freeform 38">
              <a:extLst>
                <a:ext uri="{FF2B5EF4-FFF2-40B4-BE49-F238E27FC236}">
                  <a16:creationId xmlns:a16="http://schemas.microsoft.com/office/drawing/2014/main" id="{1F1B5A47-F766-A7D6-05BC-A70235C660E0}"/>
                </a:ext>
              </a:extLst>
            </p:cNvPr>
            <p:cNvSpPr>
              <a:spLocks/>
            </p:cNvSpPr>
            <p:nvPr/>
          </p:nvSpPr>
          <p:spPr bwMode="auto">
            <a:xfrm>
              <a:off x="6754812" y="3514416"/>
              <a:ext cx="938213" cy="755650"/>
            </a:xfrm>
            <a:custGeom>
              <a:avLst/>
              <a:gdLst>
                <a:gd name="T0" fmla="*/ 0 w 1333"/>
                <a:gd name="T1" fmla="*/ 1067 h 1067"/>
                <a:gd name="T2" fmla="*/ 0 w 1333"/>
                <a:gd name="T3" fmla="*/ 1067 h 1067"/>
                <a:gd name="T4" fmla="*/ 1333 w 1333"/>
                <a:gd name="T5" fmla="*/ 1067 h 1067"/>
                <a:gd name="T6" fmla="*/ 1333 w 1333"/>
                <a:gd name="T7" fmla="*/ 0 h 1067"/>
                <a:gd name="T8" fmla="*/ 0 w 1333"/>
                <a:gd name="T9" fmla="*/ 0 h 1067"/>
                <a:gd name="T10" fmla="*/ 0 w 1333"/>
                <a:gd name="T11" fmla="*/ 1067 h 1067"/>
              </a:gdLst>
              <a:ahLst/>
              <a:cxnLst>
                <a:cxn ang="0">
                  <a:pos x="T0" y="T1"/>
                </a:cxn>
                <a:cxn ang="0">
                  <a:pos x="T2" y="T3"/>
                </a:cxn>
                <a:cxn ang="0">
                  <a:pos x="T4" y="T5"/>
                </a:cxn>
                <a:cxn ang="0">
                  <a:pos x="T6" y="T7"/>
                </a:cxn>
                <a:cxn ang="0">
                  <a:pos x="T8" y="T9"/>
                </a:cxn>
                <a:cxn ang="0">
                  <a:pos x="T10" y="T11"/>
                </a:cxn>
              </a:cxnLst>
              <a:rect l="0" t="0" r="r" b="b"/>
              <a:pathLst>
                <a:path w="1333" h="1067">
                  <a:moveTo>
                    <a:pt x="0" y="1067"/>
                  </a:moveTo>
                  <a:lnTo>
                    <a:pt x="0" y="1067"/>
                  </a:lnTo>
                  <a:lnTo>
                    <a:pt x="1333" y="1067"/>
                  </a:lnTo>
                  <a:lnTo>
                    <a:pt x="1333" y="0"/>
                  </a:lnTo>
                  <a:lnTo>
                    <a:pt x="0" y="0"/>
                  </a:lnTo>
                  <a:lnTo>
                    <a:pt x="0" y="1067"/>
                  </a:lnTo>
                  <a:close/>
                </a:path>
              </a:pathLst>
            </a:custGeom>
            <a:solidFill>
              <a:srgbClr val="EEF7CC"/>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8" name="Freeform 39">
              <a:extLst>
                <a:ext uri="{FF2B5EF4-FFF2-40B4-BE49-F238E27FC236}">
                  <a16:creationId xmlns:a16="http://schemas.microsoft.com/office/drawing/2014/main" id="{483ECA62-9FDF-B2C7-9EA5-ECA08166D98B}"/>
                </a:ext>
              </a:extLst>
            </p:cNvPr>
            <p:cNvSpPr>
              <a:spLocks/>
            </p:cNvSpPr>
            <p:nvPr/>
          </p:nvSpPr>
          <p:spPr bwMode="auto">
            <a:xfrm>
              <a:off x="6754812" y="3514416"/>
              <a:ext cx="938213" cy="755650"/>
            </a:xfrm>
            <a:custGeom>
              <a:avLst/>
              <a:gdLst>
                <a:gd name="T0" fmla="*/ 0 w 1333"/>
                <a:gd name="T1" fmla="*/ 0 h 1067"/>
                <a:gd name="T2" fmla="*/ 0 w 1333"/>
                <a:gd name="T3" fmla="*/ 0 h 1067"/>
                <a:gd name="T4" fmla="*/ 1333 w 1333"/>
                <a:gd name="T5" fmla="*/ 0 h 1067"/>
                <a:gd name="T6" fmla="*/ 1333 w 1333"/>
                <a:gd name="T7" fmla="*/ 1067 h 1067"/>
                <a:gd name="T8" fmla="*/ 0 w 1333"/>
                <a:gd name="T9" fmla="*/ 1067 h 1067"/>
                <a:gd name="T10" fmla="*/ 0 w 1333"/>
                <a:gd name="T11" fmla="*/ 0 h 1067"/>
              </a:gdLst>
              <a:ahLst/>
              <a:cxnLst>
                <a:cxn ang="0">
                  <a:pos x="T0" y="T1"/>
                </a:cxn>
                <a:cxn ang="0">
                  <a:pos x="T2" y="T3"/>
                </a:cxn>
                <a:cxn ang="0">
                  <a:pos x="T4" y="T5"/>
                </a:cxn>
                <a:cxn ang="0">
                  <a:pos x="T6" y="T7"/>
                </a:cxn>
                <a:cxn ang="0">
                  <a:pos x="T8" y="T9"/>
                </a:cxn>
                <a:cxn ang="0">
                  <a:pos x="T10" y="T11"/>
                </a:cxn>
              </a:cxnLst>
              <a:rect l="0" t="0" r="r" b="b"/>
              <a:pathLst>
                <a:path w="1333" h="1067">
                  <a:moveTo>
                    <a:pt x="0" y="0"/>
                  </a:moveTo>
                  <a:lnTo>
                    <a:pt x="0" y="0"/>
                  </a:lnTo>
                  <a:lnTo>
                    <a:pt x="1333" y="0"/>
                  </a:lnTo>
                  <a:lnTo>
                    <a:pt x="1333" y="1067"/>
                  </a:lnTo>
                  <a:lnTo>
                    <a:pt x="0" y="1067"/>
                  </a:lnTo>
                  <a:lnTo>
                    <a:pt x="0" y="0"/>
                  </a:lnTo>
                  <a:close/>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39" name="Rectangle 40">
              <a:extLst>
                <a:ext uri="{FF2B5EF4-FFF2-40B4-BE49-F238E27FC236}">
                  <a16:creationId xmlns:a16="http://schemas.microsoft.com/office/drawing/2014/main" id="{8218D867-2A64-B4EB-53C9-C3D7DA8418C9}"/>
                </a:ext>
              </a:extLst>
            </p:cNvPr>
            <p:cNvSpPr>
              <a:spLocks noChangeArrowheads="1"/>
            </p:cNvSpPr>
            <p:nvPr/>
          </p:nvSpPr>
          <p:spPr bwMode="auto">
            <a:xfrm>
              <a:off x="6821487" y="3827153"/>
              <a:ext cx="839974"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a:ln>
                    <a:noFill/>
                  </a:ln>
                  <a:solidFill>
                    <a:srgbClr val="000000"/>
                  </a:solidFill>
                  <a:effectLst/>
                  <a:latin typeface="Helvetica Neue"/>
                </a:rPr>
                <a:t>UWB RANGING</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40" name="Freeform 41">
              <a:extLst>
                <a:ext uri="{FF2B5EF4-FFF2-40B4-BE49-F238E27FC236}">
                  <a16:creationId xmlns:a16="http://schemas.microsoft.com/office/drawing/2014/main" id="{87A5E74E-26F3-2B34-C308-57A7ACC4E612}"/>
                </a:ext>
              </a:extLst>
            </p:cNvPr>
            <p:cNvSpPr>
              <a:spLocks/>
            </p:cNvSpPr>
            <p:nvPr/>
          </p:nvSpPr>
          <p:spPr bwMode="auto">
            <a:xfrm>
              <a:off x="7693025" y="3514416"/>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1" name="Freeform 42">
              <a:extLst>
                <a:ext uri="{FF2B5EF4-FFF2-40B4-BE49-F238E27FC236}">
                  <a16:creationId xmlns:a16="http://schemas.microsoft.com/office/drawing/2014/main" id="{776A3B69-82C6-C054-B5F7-D4218AAB9B4A}"/>
                </a:ext>
              </a:extLst>
            </p:cNvPr>
            <p:cNvSpPr>
              <a:spLocks/>
            </p:cNvSpPr>
            <p:nvPr/>
          </p:nvSpPr>
          <p:spPr bwMode="auto">
            <a:xfrm>
              <a:off x="7693025" y="3514416"/>
              <a:ext cx="282575"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C2FFF0"/>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2" name="Rectangle 43">
              <a:extLst>
                <a:ext uri="{FF2B5EF4-FFF2-40B4-BE49-F238E27FC236}">
                  <a16:creationId xmlns:a16="http://schemas.microsoft.com/office/drawing/2014/main" id="{9C6D88BD-5DB5-966F-626F-9975ECFD92BF}"/>
                </a:ext>
              </a:extLst>
            </p:cNvPr>
            <p:cNvSpPr>
              <a:spLocks noChangeArrowheads="1"/>
            </p:cNvSpPr>
            <p:nvPr/>
          </p:nvSpPr>
          <p:spPr bwMode="auto">
            <a:xfrm>
              <a:off x="7753350" y="3560453"/>
              <a:ext cx="123432"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NB</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43" name="Rectangle 44">
              <a:extLst>
                <a:ext uri="{FF2B5EF4-FFF2-40B4-BE49-F238E27FC236}">
                  <a16:creationId xmlns:a16="http://schemas.microsoft.com/office/drawing/2014/main" id="{16A7E071-D2F3-F94E-76EF-FF3D490409B0}"/>
                </a:ext>
              </a:extLst>
            </p:cNvPr>
            <p:cNvSpPr>
              <a:spLocks noChangeArrowheads="1"/>
            </p:cNvSpPr>
            <p:nvPr/>
          </p:nvSpPr>
          <p:spPr bwMode="auto">
            <a:xfrm>
              <a:off x="7750175" y="3665228"/>
              <a:ext cx="177934"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RPT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44" name="Rectangle 45">
              <a:extLst>
                <a:ext uri="{FF2B5EF4-FFF2-40B4-BE49-F238E27FC236}">
                  <a16:creationId xmlns:a16="http://schemas.microsoft.com/office/drawing/2014/main" id="{D04DF91F-0A4A-E73B-06BB-4FAA2726648B}"/>
                </a:ext>
              </a:extLst>
            </p:cNvPr>
            <p:cNvSpPr>
              <a:spLocks noChangeArrowheads="1"/>
            </p:cNvSpPr>
            <p:nvPr/>
          </p:nvSpPr>
          <p:spPr bwMode="auto">
            <a:xfrm>
              <a:off x="7870825" y="3665228"/>
              <a:ext cx="6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45" name="Freeform 46">
              <a:extLst>
                <a:ext uri="{FF2B5EF4-FFF2-40B4-BE49-F238E27FC236}">
                  <a16:creationId xmlns:a16="http://schemas.microsoft.com/office/drawing/2014/main" id="{5D0C4845-7C50-1F87-9770-F05BCC81AD2C}"/>
                </a:ext>
              </a:extLst>
            </p:cNvPr>
            <p:cNvSpPr>
              <a:spLocks/>
            </p:cNvSpPr>
            <p:nvPr/>
          </p:nvSpPr>
          <p:spPr bwMode="auto">
            <a:xfrm>
              <a:off x="2620962" y="2760353"/>
              <a:ext cx="846138" cy="284163"/>
            </a:xfrm>
            <a:custGeom>
              <a:avLst/>
              <a:gdLst>
                <a:gd name="T0" fmla="*/ 0 w 1200"/>
                <a:gd name="T1" fmla="*/ 400 h 400"/>
                <a:gd name="T2" fmla="*/ 0 w 1200"/>
                <a:gd name="T3" fmla="*/ 400 h 400"/>
                <a:gd name="T4" fmla="*/ 1200 w 1200"/>
                <a:gd name="T5" fmla="*/ 400 h 400"/>
                <a:gd name="T6" fmla="*/ 1200 w 1200"/>
                <a:gd name="T7" fmla="*/ 0 h 400"/>
                <a:gd name="T8" fmla="*/ 0 w 1200"/>
                <a:gd name="T9" fmla="*/ 0 h 400"/>
                <a:gd name="T10" fmla="*/ 0 w 1200"/>
                <a:gd name="T11" fmla="*/ 400 h 400"/>
              </a:gdLst>
              <a:ahLst/>
              <a:cxnLst>
                <a:cxn ang="0">
                  <a:pos x="T0" y="T1"/>
                </a:cxn>
                <a:cxn ang="0">
                  <a:pos x="T2" y="T3"/>
                </a:cxn>
                <a:cxn ang="0">
                  <a:pos x="T4" y="T5"/>
                </a:cxn>
                <a:cxn ang="0">
                  <a:pos x="T6" y="T7"/>
                </a:cxn>
                <a:cxn ang="0">
                  <a:pos x="T8" y="T9"/>
                </a:cxn>
                <a:cxn ang="0">
                  <a:pos x="T10" y="T11"/>
                </a:cxn>
              </a:cxnLst>
              <a:rect l="0" t="0" r="r" b="b"/>
              <a:pathLst>
                <a:path w="1200" h="400">
                  <a:moveTo>
                    <a:pt x="0" y="400"/>
                  </a:moveTo>
                  <a:lnTo>
                    <a:pt x="0" y="400"/>
                  </a:lnTo>
                  <a:lnTo>
                    <a:pt x="1200" y="400"/>
                  </a:lnTo>
                  <a:lnTo>
                    <a:pt x="1200" y="0"/>
                  </a:lnTo>
                  <a:lnTo>
                    <a:pt x="0" y="0"/>
                  </a:lnTo>
                  <a:lnTo>
                    <a:pt x="0" y="400"/>
                  </a:lnTo>
                  <a:close/>
                </a:path>
              </a:pathLst>
            </a:custGeom>
            <a:solidFill>
              <a:schemeClr val="accent1">
                <a:lumMod val="20000"/>
                <a:lumOff val="80000"/>
              </a:schemeClr>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6" name="Freeform 47">
              <a:extLst>
                <a:ext uri="{FF2B5EF4-FFF2-40B4-BE49-F238E27FC236}">
                  <a16:creationId xmlns:a16="http://schemas.microsoft.com/office/drawing/2014/main" id="{B5D97D74-13B7-1F37-0669-4E74EBF20DFD}"/>
                </a:ext>
              </a:extLst>
            </p:cNvPr>
            <p:cNvSpPr>
              <a:spLocks/>
            </p:cNvSpPr>
            <p:nvPr/>
          </p:nvSpPr>
          <p:spPr bwMode="auto">
            <a:xfrm>
              <a:off x="2620962" y="2760353"/>
              <a:ext cx="846138" cy="284163"/>
            </a:xfrm>
            <a:custGeom>
              <a:avLst/>
              <a:gdLst>
                <a:gd name="T0" fmla="*/ 0 w 1200"/>
                <a:gd name="T1" fmla="*/ 0 h 400"/>
                <a:gd name="T2" fmla="*/ 0 w 1200"/>
                <a:gd name="T3" fmla="*/ 0 h 400"/>
                <a:gd name="T4" fmla="*/ 1200 w 1200"/>
                <a:gd name="T5" fmla="*/ 0 h 400"/>
                <a:gd name="T6" fmla="*/ 1200 w 1200"/>
                <a:gd name="T7" fmla="*/ 400 h 400"/>
                <a:gd name="T8" fmla="*/ 0 w 1200"/>
                <a:gd name="T9" fmla="*/ 400 h 400"/>
                <a:gd name="T10" fmla="*/ 0 w 1200"/>
                <a:gd name="T11" fmla="*/ 0 h 400"/>
              </a:gdLst>
              <a:ahLst/>
              <a:cxnLst>
                <a:cxn ang="0">
                  <a:pos x="T0" y="T1"/>
                </a:cxn>
                <a:cxn ang="0">
                  <a:pos x="T2" y="T3"/>
                </a:cxn>
                <a:cxn ang="0">
                  <a:pos x="T4" y="T5"/>
                </a:cxn>
                <a:cxn ang="0">
                  <a:pos x="T6" y="T7"/>
                </a:cxn>
                <a:cxn ang="0">
                  <a:pos x="T8" y="T9"/>
                </a:cxn>
                <a:cxn ang="0">
                  <a:pos x="T10" y="T11"/>
                </a:cxn>
              </a:cxnLst>
              <a:rect l="0" t="0" r="r" b="b"/>
              <a:pathLst>
                <a:path w="1200" h="400">
                  <a:moveTo>
                    <a:pt x="0" y="0"/>
                  </a:moveTo>
                  <a:lnTo>
                    <a:pt x="0" y="0"/>
                  </a:lnTo>
                  <a:lnTo>
                    <a:pt x="1200" y="0"/>
                  </a:lnTo>
                  <a:lnTo>
                    <a:pt x="1200" y="400"/>
                  </a:lnTo>
                  <a:lnTo>
                    <a:pt x="0" y="400"/>
                  </a:lnTo>
                  <a:lnTo>
                    <a:pt x="0" y="0"/>
                  </a:lnTo>
                  <a:close/>
                </a:path>
              </a:pathLst>
            </a:custGeom>
            <a:noFill/>
            <a:ln w="190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47" name="Rectangle 48">
              <a:extLst>
                <a:ext uri="{FF2B5EF4-FFF2-40B4-BE49-F238E27FC236}">
                  <a16:creationId xmlns:a16="http://schemas.microsoft.com/office/drawing/2014/main" id="{04FF7FFC-D408-CFFD-40D9-05ABBF1F4129}"/>
                </a:ext>
              </a:extLst>
            </p:cNvPr>
            <p:cNvSpPr>
              <a:spLocks noChangeArrowheads="1"/>
            </p:cNvSpPr>
            <p:nvPr/>
          </p:nvSpPr>
          <p:spPr bwMode="auto">
            <a:xfrm>
              <a:off x="2786062" y="2801628"/>
              <a:ext cx="42639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Helvetica Neue"/>
                </a:rPr>
                <a:t>SCAN</a:t>
              </a:r>
              <a:endParaRPr kumimoji="0" lang="en-US" altLang="en-US" sz="1400" b="0" i="0" u="none" strike="noStrike" cap="none" normalizeH="0" baseline="0" dirty="0">
                <a:ln>
                  <a:noFill/>
                </a:ln>
                <a:solidFill>
                  <a:schemeClr val="tx1"/>
                </a:solidFill>
                <a:effectLst/>
                <a:latin typeface="Arial" panose="020B0604020202020204" pitchFamily="34" charset="0"/>
              </a:endParaRPr>
            </a:p>
          </p:txBody>
        </p:sp>
        <p:sp>
          <p:nvSpPr>
            <p:cNvPr id="148" name="Rectangle 49">
              <a:extLst>
                <a:ext uri="{FF2B5EF4-FFF2-40B4-BE49-F238E27FC236}">
                  <a16:creationId xmlns:a16="http://schemas.microsoft.com/office/drawing/2014/main" id="{8BE208C5-B41E-3B79-F04B-D293625F382B}"/>
                </a:ext>
              </a:extLst>
            </p:cNvPr>
            <p:cNvSpPr>
              <a:spLocks noChangeArrowheads="1"/>
            </p:cNvSpPr>
            <p:nvPr/>
          </p:nvSpPr>
          <p:spPr bwMode="auto">
            <a:xfrm>
              <a:off x="5842000" y="2195203"/>
              <a:ext cx="74613"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Arial" panose="020B0604020202020204" pitchFamily="34" charset="0"/>
                </a:rPr>
                <a:t>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49" name="Rectangle 50">
              <a:extLst>
                <a:ext uri="{FF2B5EF4-FFF2-40B4-BE49-F238E27FC236}">
                  <a16:creationId xmlns:a16="http://schemas.microsoft.com/office/drawing/2014/main" id="{1FA40D22-A8B1-9908-09D4-BACB94359311}"/>
                </a:ext>
              </a:extLst>
            </p:cNvPr>
            <p:cNvSpPr>
              <a:spLocks noChangeArrowheads="1"/>
            </p:cNvSpPr>
            <p:nvPr/>
          </p:nvSpPr>
          <p:spPr bwMode="auto">
            <a:xfrm>
              <a:off x="5867400" y="2195203"/>
              <a:ext cx="68263"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err="1">
                  <a:ln>
                    <a:noFill/>
                  </a:ln>
                  <a:solidFill>
                    <a:srgbClr val="000000"/>
                  </a:solidFill>
                  <a:effectLst/>
                  <a:latin typeface="Arial" panose="020B0604020202020204" pitchFamily="34" charset="0"/>
                </a:rPr>
                <a:t>i</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50" name="Rectangle 51">
              <a:extLst>
                <a:ext uri="{FF2B5EF4-FFF2-40B4-BE49-F238E27FC236}">
                  <a16:creationId xmlns:a16="http://schemas.microsoft.com/office/drawing/2014/main" id="{F1A239F5-906E-FE71-834C-0FA5AE2F46C8}"/>
                </a:ext>
              </a:extLst>
            </p:cNvPr>
            <p:cNvSpPr>
              <a:spLocks noChangeArrowheads="1"/>
            </p:cNvSpPr>
            <p:nvPr/>
          </p:nvSpPr>
          <p:spPr bwMode="auto">
            <a:xfrm>
              <a:off x="5888037" y="2195203"/>
              <a:ext cx="188913"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me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1" name="Rectangle 52">
              <a:extLst>
                <a:ext uri="{FF2B5EF4-FFF2-40B4-BE49-F238E27FC236}">
                  <a16:creationId xmlns:a16="http://schemas.microsoft.com/office/drawing/2014/main" id="{D7F7E1B1-F753-0069-46B9-C6A72678B790}"/>
                </a:ext>
              </a:extLst>
            </p:cNvPr>
            <p:cNvSpPr>
              <a:spLocks noChangeArrowheads="1"/>
            </p:cNvSpPr>
            <p:nvPr/>
          </p:nvSpPr>
          <p:spPr bwMode="auto">
            <a:xfrm>
              <a:off x="5815012" y="2303153"/>
              <a:ext cx="10160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o</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2" name="Rectangle 53">
              <a:extLst>
                <a:ext uri="{FF2B5EF4-FFF2-40B4-BE49-F238E27FC236}">
                  <a16:creationId xmlns:a16="http://schemas.microsoft.com/office/drawing/2014/main" id="{5A2FA573-C063-3FC2-DAF0-7F8DBBDACEC6}"/>
                </a:ext>
              </a:extLst>
            </p:cNvPr>
            <p:cNvSpPr>
              <a:spLocks noChangeArrowheads="1"/>
            </p:cNvSpPr>
            <p:nvPr/>
          </p:nvSpPr>
          <p:spPr bwMode="auto">
            <a:xfrm>
              <a:off x="5867400" y="2303153"/>
              <a:ext cx="74613"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f</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3" name="Rectangle 54">
              <a:extLst>
                <a:ext uri="{FF2B5EF4-FFF2-40B4-BE49-F238E27FC236}">
                  <a16:creationId xmlns:a16="http://schemas.microsoft.com/office/drawing/2014/main" id="{D8CC5E2B-7ACA-BB6E-8EF0-06EAE85B6C35}"/>
                </a:ext>
              </a:extLst>
            </p:cNvPr>
            <p:cNvSpPr>
              <a:spLocks noChangeArrowheads="1"/>
            </p:cNvSpPr>
            <p:nvPr/>
          </p:nvSpPr>
          <p:spPr bwMode="auto">
            <a:xfrm>
              <a:off x="5894387" y="2303153"/>
              <a:ext cx="74613"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f</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4" name="Rectangle 55">
              <a:extLst>
                <a:ext uri="{FF2B5EF4-FFF2-40B4-BE49-F238E27FC236}">
                  <a16:creationId xmlns:a16="http://schemas.microsoft.com/office/drawing/2014/main" id="{2F831428-5B3B-C594-DA27-94586D49C7D3}"/>
                </a:ext>
              </a:extLst>
            </p:cNvPr>
            <p:cNvSpPr>
              <a:spLocks noChangeArrowheads="1"/>
            </p:cNvSpPr>
            <p:nvPr/>
          </p:nvSpPr>
          <p:spPr bwMode="auto">
            <a:xfrm>
              <a:off x="5919787" y="2303153"/>
              <a:ext cx="15240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se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5" name="Rectangle 56">
              <a:extLst>
                <a:ext uri="{FF2B5EF4-FFF2-40B4-BE49-F238E27FC236}">
                  <a16:creationId xmlns:a16="http://schemas.microsoft.com/office/drawing/2014/main" id="{B276755F-9494-11F4-43B7-C139443E3CC0}"/>
                </a:ext>
              </a:extLst>
            </p:cNvPr>
            <p:cNvSpPr>
              <a:spLocks noChangeArrowheads="1"/>
            </p:cNvSpPr>
            <p:nvPr/>
          </p:nvSpPr>
          <p:spPr bwMode="auto">
            <a:xfrm>
              <a:off x="6019800" y="2303153"/>
              <a:ext cx="74613"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6" name="Rectangle 57">
              <a:extLst>
                <a:ext uri="{FF2B5EF4-FFF2-40B4-BE49-F238E27FC236}">
                  <a16:creationId xmlns:a16="http://schemas.microsoft.com/office/drawing/2014/main" id="{1D9BC4D7-2154-F3DF-7FBA-1B689D3790A2}"/>
                </a:ext>
              </a:extLst>
            </p:cNvPr>
            <p:cNvSpPr>
              <a:spLocks noChangeArrowheads="1"/>
            </p:cNvSpPr>
            <p:nvPr/>
          </p:nvSpPr>
          <p:spPr bwMode="auto">
            <a:xfrm>
              <a:off x="609600" y="2068203"/>
              <a:ext cx="1990725"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dirty="0">
                  <a:ln>
                    <a:noFill/>
                  </a:ln>
                  <a:solidFill>
                    <a:srgbClr val="000000"/>
                  </a:solidFill>
                  <a:effectLst/>
                  <a:latin typeface="Helvetica Neue Bold"/>
                </a:rPr>
                <a:t>Initialization Channel</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57" name="Freeform 58">
              <a:extLst>
                <a:ext uri="{FF2B5EF4-FFF2-40B4-BE49-F238E27FC236}">
                  <a16:creationId xmlns:a16="http://schemas.microsoft.com/office/drawing/2014/main" id="{8A08128F-5C8F-6EBE-FAA0-1CEDC0EF05B8}"/>
                </a:ext>
              </a:extLst>
            </p:cNvPr>
            <p:cNvSpPr>
              <a:spLocks/>
            </p:cNvSpPr>
            <p:nvPr/>
          </p:nvSpPr>
          <p:spPr bwMode="auto">
            <a:xfrm>
              <a:off x="1023937" y="3228666"/>
              <a:ext cx="7234238" cy="3175"/>
            </a:xfrm>
            <a:custGeom>
              <a:avLst/>
              <a:gdLst>
                <a:gd name="T0" fmla="*/ 0 w 10268"/>
                <a:gd name="T1" fmla="*/ 0 h 6"/>
                <a:gd name="T2" fmla="*/ 0 w 10268"/>
                <a:gd name="T3" fmla="*/ 0 h 6"/>
                <a:gd name="T4" fmla="*/ 10268 w 10268"/>
                <a:gd name="T5" fmla="*/ 6 h 6"/>
              </a:gdLst>
              <a:ahLst/>
              <a:cxnLst>
                <a:cxn ang="0">
                  <a:pos x="T0" y="T1"/>
                </a:cxn>
                <a:cxn ang="0">
                  <a:pos x="T2" y="T3"/>
                </a:cxn>
                <a:cxn ang="0">
                  <a:pos x="T4" y="T5"/>
                </a:cxn>
              </a:cxnLst>
              <a:rect l="0" t="0" r="r" b="b"/>
              <a:pathLst>
                <a:path w="10268" h="6">
                  <a:moveTo>
                    <a:pt x="0" y="0"/>
                  </a:moveTo>
                  <a:lnTo>
                    <a:pt x="0" y="0"/>
                  </a:lnTo>
                  <a:lnTo>
                    <a:pt x="10268" y="6"/>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8" name="Freeform 59">
              <a:extLst>
                <a:ext uri="{FF2B5EF4-FFF2-40B4-BE49-F238E27FC236}">
                  <a16:creationId xmlns:a16="http://schemas.microsoft.com/office/drawing/2014/main" id="{393FDA87-4246-C8CD-C814-666162405334}"/>
                </a:ext>
              </a:extLst>
            </p:cNvPr>
            <p:cNvSpPr>
              <a:spLocks noEditPoints="1"/>
            </p:cNvSpPr>
            <p:nvPr/>
          </p:nvSpPr>
          <p:spPr bwMode="auto">
            <a:xfrm>
              <a:off x="8258175" y="3203266"/>
              <a:ext cx="74613" cy="57150"/>
            </a:xfrm>
            <a:custGeom>
              <a:avLst/>
              <a:gdLst>
                <a:gd name="T0" fmla="*/ 107 w 107"/>
                <a:gd name="T1" fmla="*/ 40 h 80"/>
                <a:gd name="T2" fmla="*/ 107 w 107"/>
                <a:gd name="T3" fmla="*/ 40 h 80"/>
                <a:gd name="T4" fmla="*/ 0 w 107"/>
                <a:gd name="T5" fmla="*/ 40 h 80"/>
                <a:gd name="T6" fmla="*/ 1 w 107"/>
                <a:gd name="T7" fmla="*/ 0 h 80"/>
                <a:gd name="T8" fmla="*/ 1 w 107"/>
                <a:gd name="T9" fmla="*/ 0 h 80"/>
                <a:gd name="T10" fmla="*/ 107 w 107"/>
                <a:gd name="T11" fmla="*/ 40 h 80"/>
                <a:gd name="T12" fmla="*/ 0 w 107"/>
                <a:gd name="T13" fmla="*/ 80 h 80"/>
              </a:gdLst>
              <a:ahLst/>
              <a:cxnLst>
                <a:cxn ang="0">
                  <a:pos x="T0" y="T1"/>
                </a:cxn>
                <a:cxn ang="0">
                  <a:pos x="T2" y="T3"/>
                </a:cxn>
                <a:cxn ang="0">
                  <a:pos x="T4" y="T5"/>
                </a:cxn>
                <a:cxn ang="0">
                  <a:pos x="T6" y="T7"/>
                </a:cxn>
                <a:cxn ang="0">
                  <a:pos x="T8" y="T9"/>
                </a:cxn>
                <a:cxn ang="0">
                  <a:pos x="T10" y="T11"/>
                </a:cxn>
                <a:cxn ang="0">
                  <a:pos x="T12" y="T13"/>
                </a:cxn>
              </a:cxnLst>
              <a:rect l="0" t="0" r="r" b="b"/>
              <a:pathLst>
                <a:path w="107" h="80">
                  <a:moveTo>
                    <a:pt x="107" y="40"/>
                  </a:moveTo>
                  <a:lnTo>
                    <a:pt x="107" y="40"/>
                  </a:lnTo>
                  <a:lnTo>
                    <a:pt x="0" y="40"/>
                  </a:lnTo>
                  <a:moveTo>
                    <a:pt x="1" y="0"/>
                  </a:moveTo>
                  <a:lnTo>
                    <a:pt x="1" y="0"/>
                  </a:lnTo>
                  <a:lnTo>
                    <a:pt x="107" y="40"/>
                  </a:lnTo>
                  <a:lnTo>
                    <a:pt x="0" y="80"/>
                  </a:lnTo>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9" name="Freeform 60">
              <a:extLst>
                <a:ext uri="{FF2B5EF4-FFF2-40B4-BE49-F238E27FC236}">
                  <a16:creationId xmlns:a16="http://schemas.microsoft.com/office/drawing/2014/main" id="{8E4AAEAA-8BCF-F5F2-FCFB-A01F253E71F6}"/>
                </a:ext>
              </a:extLst>
            </p:cNvPr>
            <p:cNvSpPr>
              <a:spLocks/>
            </p:cNvSpPr>
            <p:nvPr/>
          </p:nvSpPr>
          <p:spPr bwMode="auto">
            <a:xfrm>
              <a:off x="5438775" y="2288866"/>
              <a:ext cx="282575"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60" name="Freeform 61">
              <a:extLst>
                <a:ext uri="{FF2B5EF4-FFF2-40B4-BE49-F238E27FC236}">
                  <a16:creationId xmlns:a16="http://schemas.microsoft.com/office/drawing/2014/main" id="{EF33D7F1-C26A-ED34-ABC4-69A693FE1AE3}"/>
                </a:ext>
              </a:extLst>
            </p:cNvPr>
            <p:cNvSpPr>
              <a:spLocks/>
            </p:cNvSpPr>
            <p:nvPr/>
          </p:nvSpPr>
          <p:spPr bwMode="auto">
            <a:xfrm>
              <a:off x="5438775" y="2288866"/>
              <a:ext cx="282575"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chemeClr val="accent1">
                <a:lumMod val="20000"/>
                <a:lumOff val="80000"/>
              </a:schemeClr>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61" name="Rectangle 62">
              <a:extLst>
                <a:ext uri="{FF2B5EF4-FFF2-40B4-BE49-F238E27FC236}">
                  <a16:creationId xmlns:a16="http://schemas.microsoft.com/office/drawing/2014/main" id="{72BACEAF-21F0-9540-8419-111786BDB085}"/>
                </a:ext>
              </a:extLst>
            </p:cNvPr>
            <p:cNvSpPr>
              <a:spLocks noChangeArrowheads="1"/>
            </p:cNvSpPr>
            <p:nvPr/>
          </p:nvSpPr>
          <p:spPr bwMode="auto">
            <a:xfrm>
              <a:off x="5489575" y="2380941"/>
              <a:ext cx="16827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SO</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2" name="Rectangle 63">
              <a:extLst>
                <a:ext uri="{FF2B5EF4-FFF2-40B4-BE49-F238E27FC236}">
                  <a16:creationId xmlns:a16="http://schemas.microsoft.com/office/drawing/2014/main" id="{A217DE46-E0B2-9E7D-5F71-BFCDE10CCE88}"/>
                </a:ext>
              </a:extLst>
            </p:cNvPr>
            <p:cNvSpPr>
              <a:spLocks noChangeArrowheads="1"/>
            </p:cNvSpPr>
            <p:nvPr/>
          </p:nvSpPr>
          <p:spPr bwMode="auto">
            <a:xfrm>
              <a:off x="5611812" y="2380941"/>
              <a:ext cx="103188"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3" name="Freeform 64">
              <a:extLst>
                <a:ext uri="{FF2B5EF4-FFF2-40B4-BE49-F238E27FC236}">
                  <a16:creationId xmlns:a16="http://schemas.microsoft.com/office/drawing/2014/main" id="{65A39CFE-B3E6-A126-CDCE-E5DDD34BDEAD}"/>
                </a:ext>
              </a:extLst>
            </p:cNvPr>
            <p:cNvSpPr>
              <a:spLocks/>
            </p:cNvSpPr>
            <p:nvPr/>
          </p:nvSpPr>
          <p:spPr bwMode="auto">
            <a:xfrm>
              <a:off x="5721350" y="2430153"/>
              <a:ext cx="376238" cy="0"/>
            </a:xfrm>
            <a:custGeom>
              <a:avLst/>
              <a:gdLst>
                <a:gd name="T0" fmla="*/ 0 w 535"/>
                <a:gd name="T1" fmla="*/ 0 w 535"/>
                <a:gd name="T2" fmla="*/ 535 w 535"/>
              </a:gdLst>
              <a:ahLst/>
              <a:cxnLst>
                <a:cxn ang="0">
                  <a:pos x="T0" y="0"/>
                </a:cxn>
                <a:cxn ang="0">
                  <a:pos x="T1" y="0"/>
                </a:cxn>
                <a:cxn ang="0">
                  <a:pos x="T2" y="0"/>
                </a:cxn>
              </a:cxnLst>
              <a:rect l="0" t="0" r="r" b="b"/>
              <a:pathLst>
                <a:path w="535">
                  <a:moveTo>
                    <a:pt x="0" y="0"/>
                  </a:moveTo>
                  <a:lnTo>
                    <a:pt x="0" y="0"/>
                  </a:lnTo>
                  <a:lnTo>
                    <a:pt x="535"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4" name="Freeform 65">
              <a:extLst>
                <a:ext uri="{FF2B5EF4-FFF2-40B4-BE49-F238E27FC236}">
                  <a16:creationId xmlns:a16="http://schemas.microsoft.com/office/drawing/2014/main" id="{D7FDD6E4-6436-5F10-5B5D-E78985A19F2B}"/>
                </a:ext>
              </a:extLst>
            </p:cNvPr>
            <p:cNvSpPr>
              <a:spLocks noEditPoints="1"/>
            </p:cNvSpPr>
            <p:nvPr/>
          </p:nvSpPr>
          <p:spPr bwMode="auto">
            <a:xfrm>
              <a:off x="6097587" y="2401578"/>
              <a:ext cx="74613" cy="57150"/>
            </a:xfrm>
            <a:custGeom>
              <a:avLst/>
              <a:gdLst>
                <a:gd name="T0" fmla="*/ 106 w 106"/>
                <a:gd name="T1" fmla="*/ 40 h 80"/>
                <a:gd name="T2" fmla="*/ 106 w 106"/>
                <a:gd name="T3" fmla="*/ 40 h 80"/>
                <a:gd name="T4" fmla="*/ 0 w 106"/>
                <a:gd name="T5" fmla="*/ 40 h 80"/>
                <a:gd name="T6" fmla="*/ 0 w 106"/>
                <a:gd name="T7" fmla="*/ 0 h 80"/>
                <a:gd name="T8" fmla="*/ 0 w 106"/>
                <a:gd name="T9" fmla="*/ 0 h 80"/>
                <a:gd name="T10" fmla="*/ 106 w 106"/>
                <a:gd name="T11" fmla="*/ 40 h 80"/>
                <a:gd name="T12" fmla="*/ 0 w 106"/>
                <a:gd name="T13" fmla="*/ 80 h 80"/>
              </a:gdLst>
              <a:ahLst/>
              <a:cxnLst>
                <a:cxn ang="0">
                  <a:pos x="T0" y="T1"/>
                </a:cxn>
                <a:cxn ang="0">
                  <a:pos x="T2" y="T3"/>
                </a:cxn>
                <a:cxn ang="0">
                  <a:pos x="T4" y="T5"/>
                </a:cxn>
                <a:cxn ang="0">
                  <a:pos x="T6" y="T7"/>
                </a:cxn>
                <a:cxn ang="0">
                  <a:pos x="T8" y="T9"/>
                </a:cxn>
                <a:cxn ang="0">
                  <a:pos x="T10" y="T11"/>
                </a:cxn>
                <a:cxn ang="0">
                  <a:pos x="T12" y="T13"/>
                </a:cxn>
              </a:cxnLst>
              <a:rect l="0" t="0" r="r" b="b"/>
              <a:pathLst>
                <a:path w="106" h="80">
                  <a:moveTo>
                    <a:pt x="106" y="40"/>
                  </a:moveTo>
                  <a:lnTo>
                    <a:pt x="106" y="40"/>
                  </a:lnTo>
                  <a:lnTo>
                    <a:pt x="0" y="40"/>
                  </a:lnTo>
                  <a:moveTo>
                    <a:pt x="0" y="0"/>
                  </a:moveTo>
                  <a:lnTo>
                    <a:pt x="0" y="0"/>
                  </a:lnTo>
                  <a:lnTo>
                    <a:pt x="106" y="40"/>
                  </a:lnTo>
                  <a:lnTo>
                    <a:pt x="0" y="80"/>
                  </a:lnTo>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5" name="Freeform 66">
              <a:extLst>
                <a:ext uri="{FF2B5EF4-FFF2-40B4-BE49-F238E27FC236}">
                  <a16:creationId xmlns:a16="http://schemas.microsoft.com/office/drawing/2014/main" id="{61F52B21-44FA-8509-0E9B-E4F3870F980E}"/>
                </a:ext>
              </a:extLst>
            </p:cNvPr>
            <p:cNvSpPr>
              <a:spLocks/>
            </p:cNvSpPr>
            <p:nvPr/>
          </p:nvSpPr>
          <p:spPr bwMode="auto">
            <a:xfrm>
              <a:off x="4875212" y="2288866"/>
              <a:ext cx="282575"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chemeClr val="accent1">
                <a:lumMod val="20000"/>
                <a:lumOff val="80000"/>
              </a:schemeClr>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66" name="Freeform 67">
              <a:extLst>
                <a:ext uri="{FF2B5EF4-FFF2-40B4-BE49-F238E27FC236}">
                  <a16:creationId xmlns:a16="http://schemas.microsoft.com/office/drawing/2014/main" id="{72E958E0-A7B2-D574-3285-07CAEF1D3CF7}"/>
                </a:ext>
              </a:extLst>
            </p:cNvPr>
            <p:cNvSpPr>
              <a:spLocks/>
            </p:cNvSpPr>
            <p:nvPr/>
          </p:nvSpPr>
          <p:spPr bwMode="auto">
            <a:xfrm>
              <a:off x="4875212" y="2288866"/>
              <a:ext cx="282575"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noFill/>
            <a:ln w="190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7" name="Rectangle 68">
              <a:extLst>
                <a:ext uri="{FF2B5EF4-FFF2-40B4-BE49-F238E27FC236}">
                  <a16:creationId xmlns:a16="http://schemas.microsoft.com/office/drawing/2014/main" id="{50B7D576-5520-53A2-1387-1BA0A0ABD1E3}"/>
                </a:ext>
              </a:extLst>
            </p:cNvPr>
            <p:cNvSpPr>
              <a:spLocks noChangeArrowheads="1"/>
            </p:cNvSpPr>
            <p:nvPr/>
          </p:nvSpPr>
          <p:spPr bwMode="auto">
            <a:xfrm>
              <a:off x="4949825" y="2358716"/>
              <a:ext cx="1397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AD</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8" name="Rectangle 69">
              <a:extLst>
                <a:ext uri="{FF2B5EF4-FFF2-40B4-BE49-F238E27FC236}">
                  <a16:creationId xmlns:a16="http://schemas.microsoft.com/office/drawing/2014/main" id="{95508F17-F9E2-D749-C416-9A06F052F037}"/>
                </a:ext>
              </a:extLst>
            </p:cNvPr>
            <p:cNvSpPr>
              <a:spLocks noChangeArrowheads="1"/>
            </p:cNvSpPr>
            <p:nvPr/>
          </p:nvSpPr>
          <p:spPr bwMode="auto">
            <a:xfrm>
              <a:off x="5040312" y="2358716"/>
              <a:ext cx="841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V</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9" name="Rectangle 70">
              <a:extLst>
                <a:ext uri="{FF2B5EF4-FFF2-40B4-BE49-F238E27FC236}">
                  <a16:creationId xmlns:a16="http://schemas.microsoft.com/office/drawing/2014/main" id="{CC40E7D3-9FC1-CB90-BCF5-AD1E89E532CF}"/>
                </a:ext>
              </a:extLst>
            </p:cNvPr>
            <p:cNvSpPr>
              <a:spLocks noChangeArrowheads="1"/>
            </p:cNvSpPr>
            <p:nvPr/>
          </p:nvSpPr>
          <p:spPr bwMode="auto">
            <a:xfrm>
              <a:off x="4932362" y="2426978"/>
              <a:ext cx="142875"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PO</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0" name="Rectangle 71">
              <a:extLst>
                <a:ext uri="{FF2B5EF4-FFF2-40B4-BE49-F238E27FC236}">
                  <a16:creationId xmlns:a16="http://schemas.microsoft.com/office/drawing/2014/main" id="{18EA4AE4-D475-8347-0452-9FA7F74A4785}"/>
                </a:ext>
              </a:extLst>
            </p:cNvPr>
            <p:cNvSpPr>
              <a:spLocks noChangeArrowheads="1"/>
            </p:cNvSpPr>
            <p:nvPr/>
          </p:nvSpPr>
          <p:spPr bwMode="auto">
            <a:xfrm>
              <a:off x="5027612" y="2426978"/>
              <a:ext cx="762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L</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1" name="Rectangle 72">
              <a:extLst>
                <a:ext uri="{FF2B5EF4-FFF2-40B4-BE49-F238E27FC236}">
                  <a16:creationId xmlns:a16="http://schemas.microsoft.com/office/drawing/2014/main" id="{3E9FDFCD-E92A-C7F3-E68C-A29755A51355}"/>
                </a:ext>
              </a:extLst>
            </p:cNvPr>
            <p:cNvSpPr>
              <a:spLocks noChangeArrowheads="1"/>
            </p:cNvSpPr>
            <p:nvPr/>
          </p:nvSpPr>
          <p:spPr bwMode="auto">
            <a:xfrm>
              <a:off x="5064125" y="2426978"/>
              <a:ext cx="762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L</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2" name="Freeform 73">
              <a:extLst>
                <a:ext uri="{FF2B5EF4-FFF2-40B4-BE49-F238E27FC236}">
                  <a16:creationId xmlns:a16="http://schemas.microsoft.com/office/drawing/2014/main" id="{089AD422-16DF-B5D4-92AD-1624E739C0F7}"/>
                </a:ext>
              </a:extLst>
            </p:cNvPr>
            <p:cNvSpPr>
              <a:spLocks/>
            </p:cNvSpPr>
            <p:nvPr/>
          </p:nvSpPr>
          <p:spPr bwMode="auto">
            <a:xfrm>
              <a:off x="5157787" y="2760353"/>
              <a:ext cx="280988"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73" name="Freeform 74">
              <a:extLst>
                <a:ext uri="{FF2B5EF4-FFF2-40B4-BE49-F238E27FC236}">
                  <a16:creationId xmlns:a16="http://schemas.microsoft.com/office/drawing/2014/main" id="{FE071B5A-FE15-AE41-CF9A-4DABFEFF387B}"/>
                </a:ext>
              </a:extLst>
            </p:cNvPr>
            <p:cNvSpPr>
              <a:spLocks/>
            </p:cNvSpPr>
            <p:nvPr/>
          </p:nvSpPr>
          <p:spPr bwMode="auto">
            <a:xfrm>
              <a:off x="5157787" y="2760353"/>
              <a:ext cx="280988"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chemeClr val="accent1">
                <a:lumMod val="20000"/>
                <a:lumOff val="80000"/>
              </a:schemeClr>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74" name="Rectangle 75">
              <a:extLst>
                <a:ext uri="{FF2B5EF4-FFF2-40B4-BE49-F238E27FC236}">
                  <a16:creationId xmlns:a16="http://schemas.microsoft.com/office/drawing/2014/main" id="{525FD597-1ED1-B3A0-8173-16E0C100B5B8}"/>
                </a:ext>
              </a:extLst>
            </p:cNvPr>
            <p:cNvSpPr>
              <a:spLocks noChangeArrowheads="1"/>
            </p:cNvSpPr>
            <p:nvPr/>
          </p:nvSpPr>
          <p:spPr bwMode="auto">
            <a:xfrm>
              <a:off x="5230812" y="2830203"/>
              <a:ext cx="1397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AD</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5" name="Rectangle 76">
              <a:extLst>
                <a:ext uri="{FF2B5EF4-FFF2-40B4-BE49-F238E27FC236}">
                  <a16:creationId xmlns:a16="http://schemas.microsoft.com/office/drawing/2014/main" id="{13809E02-C48F-59B0-B798-7D57CB6A09B8}"/>
                </a:ext>
              </a:extLst>
            </p:cNvPr>
            <p:cNvSpPr>
              <a:spLocks noChangeArrowheads="1"/>
            </p:cNvSpPr>
            <p:nvPr/>
          </p:nvSpPr>
          <p:spPr bwMode="auto">
            <a:xfrm>
              <a:off x="5322887" y="2830203"/>
              <a:ext cx="841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V</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6" name="Rectangle 77">
              <a:extLst>
                <a:ext uri="{FF2B5EF4-FFF2-40B4-BE49-F238E27FC236}">
                  <a16:creationId xmlns:a16="http://schemas.microsoft.com/office/drawing/2014/main" id="{E275633A-4DF7-1C6A-FC84-9A155FA1F350}"/>
                </a:ext>
              </a:extLst>
            </p:cNvPr>
            <p:cNvSpPr>
              <a:spLocks noChangeArrowheads="1"/>
            </p:cNvSpPr>
            <p:nvPr/>
          </p:nvSpPr>
          <p:spPr bwMode="auto">
            <a:xfrm>
              <a:off x="5210175" y="2898466"/>
              <a:ext cx="889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7" name="Rectangle 78">
              <a:extLst>
                <a:ext uri="{FF2B5EF4-FFF2-40B4-BE49-F238E27FC236}">
                  <a16:creationId xmlns:a16="http://schemas.microsoft.com/office/drawing/2014/main" id="{1B83AB39-4C3F-361C-7902-3C415C53C92F}"/>
                </a:ext>
              </a:extLst>
            </p:cNvPr>
            <p:cNvSpPr>
              <a:spLocks noChangeArrowheads="1"/>
            </p:cNvSpPr>
            <p:nvPr/>
          </p:nvSpPr>
          <p:spPr bwMode="auto">
            <a:xfrm>
              <a:off x="5256212" y="2898466"/>
              <a:ext cx="1857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ESP</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8" name="Rectangle 79">
              <a:extLst>
                <a:ext uri="{FF2B5EF4-FFF2-40B4-BE49-F238E27FC236}">
                  <a16:creationId xmlns:a16="http://schemas.microsoft.com/office/drawing/2014/main" id="{D7A06091-F019-6C2F-C0D0-D38AC6E8BB21}"/>
                </a:ext>
              </a:extLst>
            </p:cNvPr>
            <p:cNvSpPr>
              <a:spLocks noChangeArrowheads="1"/>
            </p:cNvSpPr>
            <p:nvPr/>
          </p:nvSpPr>
          <p:spPr bwMode="auto">
            <a:xfrm>
              <a:off x="7848600" y="3008003"/>
              <a:ext cx="444500" cy="25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a:ln>
                    <a:noFill/>
                  </a:ln>
                  <a:solidFill>
                    <a:srgbClr val="000000"/>
                  </a:solidFill>
                  <a:effectLst/>
                  <a:latin typeface="Helvetica Neue"/>
                </a:rPr>
                <a:t>time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9" name="Freeform 80">
              <a:extLst>
                <a:ext uri="{FF2B5EF4-FFF2-40B4-BE49-F238E27FC236}">
                  <a16:creationId xmlns:a16="http://schemas.microsoft.com/office/drawing/2014/main" id="{6F48E2A3-8362-71AD-F6CD-3BD88CFD1FD0}"/>
                </a:ext>
              </a:extLst>
            </p:cNvPr>
            <p:cNvSpPr>
              <a:spLocks/>
            </p:cNvSpPr>
            <p:nvPr/>
          </p:nvSpPr>
          <p:spPr bwMode="auto">
            <a:xfrm>
              <a:off x="5580062" y="2580966"/>
              <a:ext cx="0" cy="87313"/>
            </a:xfrm>
            <a:custGeom>
              <a:avLst/>
              <a:gdLst>
                <a:gd name="T0" fmla="*/ 0 h 122"/>
                <a:gd name="T1" fmla="*/ 0 h 122"/>
                <a:gd name="T2" fmla="*/ 122 h 122"/>
              </a:gdLst>
              <a:ahLst/>
              <a:cxnLst>
                <a:cxn ang="0">
                  <a:pos x="0" y="T0"/>
                </a:cxn>
                <a:cxn ang="0">
                  <a:pos x="0" y="T1"/>
                </a:cxn>
                <a:cxn ang="0">
                  <a:pos x="0" y="T2"/>
                </a:cxn>
              </a:cxnLst>
              <a:rect l="0" t="0" r="r" b="b"/>
              <a:pathLst>
                <a:path h="122">
                  <a:moveTo>
                    <a:pt x="0" y="0"/>
                  </a:moveTo>
                  <a:lnTo>
                    <a:pt x="0" y="0"/>
                  </a:lnTo>
                  <a:lnTo>
                    <a:pt x="0" y="122"/>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0" name="Freeform 81">
              <a:extLst>
                <a:ext uri="{FF2B5EF4-FFF2-40B4-BE49-F238E27FC236}">
                  <a16:creationId xmlns:a16="http://schemas.microsoft.com/office/drawing/2014/main" id="{31A025DC-2C51-DEE9-AA57-486B10AFB199}"/>
                </a:ext>
              </a:extLst>
            </p:cNvPr>
            <p:cNvSpPr>
              <a:spLocks noEditPoints="1"/>
            </p:cNvSpPr>
            <p:nvPr/>
          </p:nvSpPr>
          <p:spPr bwMode="auto">
            <a:xfrm>
              <a:off x="5551487" y="2668278"/>
              <a:ext cx="57150"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81" name="Freeform 82">
              <a:extLst>
                <a:ext uri="{FF2B5EF4-FFF2-40B4-BE49-F238E27FC236}">
                  <a16:creationId xmlns:a16="http://schemas.microsoft.com/office/drawing/2014/main" id="{2BC3F388-434B-699B-5B49-BBDCCA1256B4}"/>
                </a:ext>
              </a:extLst>
            </p:cNvPr>
            <p:cNvSpPr>
              <a:spLocks noEditPoints="1"/>
            </p:cNvSpPr>
            <p:nvPr/>
          </p:nvSpPr>
          <p:spPr bwMode="auto">
            <a:xfrm>
              <a:off x="5551487" y="2668278"/>
              <a:ext cx="57150"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2" name="Freeform 83">
              <a:extLst>
                <a:ext uri="{FF2B5EF4-FFF2-40B4-BE49-F238E27FC236}">
                  <a16:creationId xmlns:a16="http://schemas.microsoft.com/office/drawing/2014/main" id="{B25C0ED0-D39A-4611-3ECA-B7535DDF61C5}"/>
                </a:ext>
              </a:extLst>
            </p:cNvPr>
            <p:cNvSpPr>
              <a:spLocks/>
            </p:cNvSpPr>
            <p:nvPr/>
          </p:nvSpPr>
          <p:spPr bwMode="auto">
            <a:xfrm>
              <a:off x="5299075" y="2665103"/>
              <a:ext cx="0" cy="85725"/>
            </a:xfrm>
            <a:custGeom>
              <a:avLst/>
              <a:gdLst>
                <a:gd name="T0" fmla="*/ 121 h 121"/>
                <a:gd name="T1" fmla="*/ 121 h 121"/>
                <a:gd name="T2" fmla="*/ 0 h 121"/>
              </a:gdLst>
              <a:ahLst/>
              <a:cxnLst>
                <a:cxn ang="0">
                  <a:pos x="0" y="T0"/>
                </a:cxn>
                <a:cxn ang="0">
                  <a:pos x="0" y="T1"/>
                </a:cxn>
                <a:cxn ang="0">
                  <a:pos x="0" y="T2"/>
                </a:cxn>
              </a:cxnLst>
              <a:rect l="0" t="0" r="r" b="b"/>
              <a:pathLst>
                <a:path h="121">
                  <a:moveTo>
                    <a:pt x="0" y="121"/>
                  </a:moveTo>
                  <a:lnTo>
                    <a:pt x="0" y="121"/>
                  </a:lnTo>
                  <a:lnTo>
                    <a:pt x="0"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3" name="Freeform 84">
              <a:extLst>
                <a:ext uri="{FF2B5EF4-FFF2-40B4-BE49-F238E27FC236}">
                  <a16:creationId xmlns:a16="http://schemas.microsoft.com/office/drawing/2014/main" id="{DA7E931A-9BE3-17A1-8B5B-380D3494964A}"/>
                </a:ext>
              </a:extLst>
            </p:cNvPr>
            <p:cNvSpPr>
              <a:spLocks noEditPoints="1"/>
            </p:cNvSpPr>
            <p:nvPr/>
          </p:nvSpPr>
          <p:spPr bwMode="auto">
            <a:xfrm>
              <a:off x="5270500" y="2590491"/>
              <a:ext cx="55563" cy="74613"/>
            </a:xfrm>
            <a:custGeom>
              <a:avLst/>
              <a:gdLst>
                <a:gd name="T0" fmla="*/ 40 w 80"/>
                <a:gd name="T1" fmla="*/ 0 h 107"/>
                <a:gd name="T2" fmla="*/ 40 w 80"/>
                <a:gd name="T3" fmla="*/ 0 h 107"/>
                <a:gd name="T4" fmla="*/ 0 w 80"/>
                <a:gd name="T5" fmla="*/ 107 h 107"/>
                <a:gd name="T6" fmla="*/ 80 w 80"/>
                <a:gd name="T7" fmla="*/ 107 h 107"/>
                <a:gd name="T8" fmla="*/ 40 w 80"/>
                <a:gd name="T9" fmla="*/ 0 h 107"/>
                <a:gd name="T10" fmla="*/ 40 w 80"/>
                <a:gd name="T11" fmla="*/ 0 h 107"/>
                <a:gd name="T12" fmla="*/ 40 w 80"/>
                <a:gd name="T13" fmla="*/ 0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0"/>
                  </a:moveTo>
                  <a:lnTo>
                    <a:pt x="40" y="0"/>
                  </a:lnTo>
                  <a:lnTo>
                    <a:pt x="0" y="107"/>
                  </a:lnTo>
                  <a:lnTo>
                    <a:pt x="80" y="107"/>
                  </a:lnTo>
                  <a:lnTo>
                    <a:pt x="40" y="0"/>
                  </a:lnTo>
                  <a:close/>
                  <a:moveTo>
                    <a:pt x="40" y="0"/>
                  </a:moveTo>
                  <a:lnTo>
                    <a:pt x="4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84" name="Freeform 85">
              <a:extLst>
                <a:ext uri="{FF2B5EF4-FFF2-40B4-BE49-F238E27FC236}">
                  <a16:creationId xmlns:a16="http://schemas.microsoft.com/office/drawing/2014/main" id="{8E60CFA2-BE17-A9A8-E135-2EC782E9DCAB}"/>
                </a:ext>
              </a:extLst>
            </p:cNvPr>
            <p:cNvSpPr>
              <a:spLocks noEditPoints="1"/>
            </p:cNvSpPr>
            <p:nvPr/>
          </p:nvSpPr>
          <p:spPr bwMode="auto">
            <a:xfrm>
              <a:off x="5270500" y="2590491"/>
              <a:ext cx="55563" cy="74613"/>
            </a:xfrm>
            <a:custGeom>
              <a:avLst/>
              <a:gdLst>
                <a:gd name="T0" fmla="*/ 40 w 80"/>
                <a:gd name="T1" fmla="*/ 0 h 107"/>
                <a:gd name="T2" fmla="*/ 40 w 80"/>
                <a:gd name="T3" fmla="*/ 0 h 107"/>
                <a:gd name="T4" fmla="*/ 0 w 80"/>
                <a:gd name="T5" fmla="*/ 107 h 107"/>
                <a:gd name="T6" fmla="*/ 80 w 80"/>
                <a:gd name="T7" fmla="*/ 107 h 107"/>
                <a:gd name="T8" fmla="*/ 40 w 80"/>
                <a:gd name="T9" fmla="*/ 0 h 107"/>
                <a:gd name="T10" fmla="*/ 40 w 80"/>
                <a:gd name="T11" fmla="*/ 0 h 107"/>
                <a:gd name="T12" fmla="*/ 40 w 80"/>
                <a:gd name="T13" fmla="*/ 0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0"/>
                  </a:moveTo>
                  <a:lnTo>
                    <a:pt x="40" y="0"/>
                  </a:lnTo>
                  <a:lnTo>
                    <a:pt x="0" y="107"/>
                  </a:lnTo>
                  <a:lnTo>
                    <a:pt x="80" y="107"/>
                  </a:lnTo>
                  <a:lnTo>
                    <a:pt x="40" y="0"/>
                  </a:lnTo>
                  <a:close/>
                  <a:moveTo>
                    <a:pt x="40" y="0"/>
                  </a:moveTo>
                  <a:lnTo>
                    <a:pt x="40" y="0"/>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5" name="Freeform 86">
              <a:extLst>
                <a:ext uri="{FF2B5EF4-FFF2-40B4-BE49-F238E27FC236}">
                  <a16:creationId xmlns:a16="http://schemas.microsoft.com/office/drawing/2014/main" id="{0E67EDD1-C063-68AF-2F5D-DDE96DEB76C1}"/>
                </a:ext>
              </a:extLst>
            </p:cNvPr>
            <p:cNvSpPr>
              <a:spLocks/>
            </p:cNvSpPr>
            <p:nvPr/>
          </p:nvSpPr>
          <p:spPr bwMode="auto">
            <a:xfrm>
              <a:off x="5016500" y="2580966"/>
              <a:ext cx="0" cy="87313"/>
            </a:xfrm>
            <a:custGeom>
              <a:avLst/>
              <a:gdLst>
                <a:gd name="T0" fmla="*/ 0 h 122"/>
                <a:gd name="T1" fmla="*/ 0 h 122"/>
                <a:gd name="T2" fmla="*/ 122 h 122"/>
              </a:gdLst>
              <a:ahLst/>
              <a:cxnLst>
                <a:cxn ang="0">
                  <a:pos x="0" y="T0"/>
                </a:cxn>
                <a:cxn ang="0">
                  <a:pos x="0" y="T1"/>
                </a:cxn>
                <a:cxn ang="0">
                  <a:pos x="0" y="T2"/>
                </a:cxn>
              </a:cxnLst>
              <a:rect l="0" t="0" r="r" b="b"/>
              <a:pathLst>
                <a:path h="122">
                  <a:moveTo>
                    <a:pt x="0" y="0"/>
                  </a:moveTo>
                  <a:lnTo>
                    <a:pt x="0" y="0"/>
                  </a:lnTo>
                  <a:lnTo>
                    <a:pt x="0" y="122"/>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6" name="Freeform 87">
              <a:extLst>
                <a:ext uri="{FF2B5EF4-FFF2-40B4-BE49-F238E27FC236}">
                  <a16:creationId xmlns:a16="http://schemas.microsoft.com/office/drawing/2014/main" id="{0D17B418-B6BF-5D0E-118F-CCBDD8D83A99}"/>
                </a:ext>
              </a:extLst>
            </p:cNvPr>
            <p:cNvSpPr>
              <a:spLocks noEditPoints="1"/>
            </p:cNvSpPr>
            <p:nvPr/>
          </p:nvSpPr>
          <p:spPr bwMode="auto">
            <a:xfrm>
              <a:off x="4987925" y="2668278"/>
              <a:ext cx="57150"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87" name="Freeform 88">
              <a:extLst>
                <a:ext uri="{FF2B5EF4-FFF2-40B4-BE49-F238E27FC236}">
                  <a16:creationId xmlns:a16="http://schemas.microsoft.com/office/drawing/2014/main" id="{48A27B9B-336A-60A4-5E51-D0F60D10C665}"/>
                </a:ext>
              </a:extLst>
            </p:cNvPr>
            <p:cNvSpPr>
              <a:spLocks noEditPoints="1"/>
            </p:cNvSpPr>
            <p:nvPr/>
          </p:nvSpPr>
          <p:spPr bwMode="auto">
            <a:xfrm>
              <a:off x="4987925" y="2668278"/>
              <a:ext cx="57150"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8" name="Freeform 89">
              <a:extLst>
                <a:ext uri="{FF2B5EF4-FFF2-40B4-BE49-F238E27FC236}">
                  <a16:creationId xmlns:a16="http://schemas.microsoft.com/office/drawing/2014/main" id="{2B74D173-1E0C-17FF-6CF9-B7BCBBC1BC5B}"/>
                </a:ext>
              </a:extLst>
            </p:cNvPr>
            <p:cNvSpPr>
              <a:spLocks/>
            </p:cNvSpPr>
            <p:nvPr/>
          </p:nvSpPr>
          <p:spPr bwMode="auto">
            <a:xfrm>
              <a:off x="7975600" y="3987491"/>
              <a:ext cx="282575"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chemeClr val="accent1">
                <a:lumMod val="20000"/>
                <a:lumOff val="80000"/>
              </a:schemeClr>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89" name="Freeform 90">
              <a:extLst>
                <a:ext uri="{FF2B5EF4-FFF2-40B4-BE49-F238E27FC236}">
                  <a16:creationId xmlns:a16="http://schemas.microsoft.com/office/drawing/2014/main" id="{978B19DA-8F27-1595-91D8-3B12CB2ADCA9}"/>
                </a:ext>
              </a:extLst>
            </p:cNvPr>
            <p:cNvSpPr>
              <a:spLocks/>
            </p:cNvSpPr>
            <p:nvPr/>
          </p:nvSpPr>
          <p:spPr bwMode="auto">
            <a:xfrm>
              <a:off x="7975600" y="3987491"/>
              <a:ext cx="282575"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C2FFF0"/>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0" name="Rectangle 91">
              <a:extLst>
                <a:ext uri="{FF2B5EF4-FFF2-40B4-BE49-F238E27FC236}">
                  <a16:creationId xmlns:a16="http://schemas.microsoft.com/office/drawing/2014/main" id="{265E7154-840D-963B-AE44-6F4B2811DD08}"/>
                </a:ext>
              </a:extLst>
            </p:cNvPr>
            <p:cNvSpPr>
              <a:spLocks noChangeArrowheads="1"/>
            </p:cNvSpPr>
            <p:nvPr/>
          </p:nvSpPr>
          <p:spPr bwMode="auto">
            <a:xfrm>
              <a:off x="8034337" y="4030353"/>
              <a:ext cx="123432"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NB</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91" name="Rectangle 92">
              <a:extLst>
                <a:ext uri="{FF2B5EF4-FFF2-40B4-BE49-F238E27FC236}">
                  <a16:creationId xmlns:a16="http://schemas.microsoft.com/office/drawing/2014/main" id="{43DEFD61-5ED1-F512-3C90-AFB4905F5874}"/>
                </a:ext>
              </a:extLst>
            </p:cNvPr>
            <p:cNvSpPr>
              <a:spLocks noChangeArrowheads="1"/>
            </p:cNvSpPr>
            <p:nvPr/>
          </p:nvSpPr>
          <p:spPr bwMode="auto">
            <a:xfrm>
              <a:off x="8032750" y="4136716"/>
              <a:ext cx="177934"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RPT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93" name="Freeform 94">
              <a:extLst>
                <a:ext uri="{FF2B5EF4-FFF2-40B4-BE49-F238E27FC236}">
                  <a16:creationId xmlns:a16="http://schemas.microsoft.com/office/drawing/2014/main" id="{88086DFF-9965-666A-F18C-31DD61A61905}"/>
                </a:ext>
              </a:extLst>
            </p:cNvPr>
            <p:cNvSpPr>
              <a:spLocks noEditPoints="1"/>
            </p:cNvSpPr>
            <p:nvPr/>
          </p:nvSpPr>
          <p:spPr bwMode="auto">
            <a:xfrm>
              <a:off x="6191250" y="2288866"/>
              <a:ext cx="0" cy="2038350"/>
            </a:xfrm>
            <a:custGeom>
              <a:avLst/>
              <a:gdLst>
                <a:gd name="T0" fmla="*/ 13 h 2880"/>
                <a:gd name="T1" fmla="*/ 80 h 2880"/>
                <a:gd name="T2" fmla="*/ 147 h 2880"/>
                <a:gd name="T3" fmla="*/ 213 h 2880"/>
                <a:gd name="T4" fmla="*/ 280 h 2880"/>
                <a:gd name="T5" fmla="*/ 347 h 2880"/>
                <a:gd name="T6" fmla="*/ 413 h 2880"/>
                <a:gd name="T7" fmla="*/ 480 h 2880"/>
                <a:gd name="T8" fmla="*/ 547 h 2880"/>
                <a:gd name="T9" fmla="*/ 613 h 2880"/>
                <a:gd name="T10" fmla="*/ 680 h 2880"/>
                <a:gd name="T11" fmla="*/ 747 h 2880"/>
                <a:gd name="T12" fmla="*/ 813 h 2880"/>
                <a:gd name="T13" fmla="*/ 880 h 2880"/>
                <a:gd name="T14" fmla="*/ 947 h 2880"/>
                <a:gd name="T15" fmla="*/ 1013 h 2880"/>
                <a:gd name="T16" fmla="*/ 1080 h 2880"/>
                <a:gd name="T17" fmla="*/ 1147 h 2880"/>
                <a:gd name="T18" fmla="*/ 1213 h 2880"/>
                <a:gd name="T19" fmla="*/ 1280 h 2880"/>
                <a:gd name="T20" fmla="*/ 1347 h 2880"/>
                <a:gd name="T21" fmla="*/ 1413 h 2880"/>
                <a:gd name="T22" fmla="*/ 1480 h 2880"/>
                <a:gd name="T23" fmla="*/ 1547 h 2880"/>
                <a:gd name="T24" fmla="*/ 1613 h 2880"/>
                <a:gd name="T25" fmla="*/ 1680 h 2880"/>
                <a:gd name="T26" fmla="*/ 1747 h 2880"/>
                <a:gd name="T27" fmla="*/ 1813 h 2880"/>
                <a:gd name="T28" fmla="*/ 1880 h 2880"/>
                <a:gd name="T29" fmla="*/ 1947 h 2880"/>
                <a:gd name="T30" fmla="*/ 2013 h 2880"/>
                <a:gd name="T31" fmla="*/ 2080 h 2880"/>
                <a:gd name="T32" fmla="*/ 2147 h 2880"/>
                <a:gd name="T33" fmla="*/ 2213 h 2880"/>
                <a:gd name="T34" fmla="*/ 2280 h 2880"/>
                <a:gd name="T35" fmla="*/ 2347 h 2880"/>
                <a:gd name="T36" fmla="*/ 2413 h 2880"/>
                <a:gd name="T37" fmla="*/ 2480 h 2880"/>
                <a:gd name="T38" fmla="*/ 2547 h 2880"/>
                <a:gd name="T39" fmla="*/ 2613 h 2880"/>
                <a:gd name="T40" fmla="*/ 2680 h 2880"/>
                <a:gd name="T41" fmla="*/ 2747 h 2880"/>
                <a:gd name="T42" fmla="*/ 2813 h 2880"/>
                <a:gd name="T43" fmla="*/ 2880 h 2880"/>
              </a:gdLst>
              <a:ahLst/>
              <a:cxnLst>
                <a:cxn ang="0">
                  <a:pos x="0" y="T0"/>
                </a:cxn>
                <a:cxn ang="0">
                  <a:pos x="0" y="T1"/>
                </a:cxn>
                <a:cxn ang="0">
                  <a:pos x="0" y="T2"/>
                </a:cxn>
                <a:cxn ang="0">
                  <a:pos x="0" y="T3"/>
                </a:cxn>
                <a:cxn ang="0">
                  <a:pos x="0" y="T4"/>
                </a:cxn>
                <a:cxn ang="0">
                  <a:pos x="0" y="T5"/>
                </a:cxn>
                <a:cxn ang="0">
                  <a:pos x="0" y="T6"/>
                </a:cxn>
                <a:cxn ang="0">
                  <a:pos x="0" y="T7"/>
                </a:cxn>
                <a:cxn ang="0">
                  <a:pos x="0" y="T8"/>
                </a:cxn>
                <a:cxn ang="0">
                  <a:pos x="0" y="T9"/>
                </a:cxn>
                <a:cxn ang="0">
                  <a:pos x="0" y="T10"/>
                </a:cxn>
                <a:cxn ang="0">
                  <a:pos x="0" y="T11"/>
                </a:cxn>
                <a:cxn ang="0">
                  <a:pos x="0" y="T12"/>
                </a:cxn>
                <a:cxn ang="0">
                  <a:pos x="0" y="T13"/>
                </a:cxn>
                <a:cxn ang="0">
                  <a:pos x="0" y="T14"/>
                </a:cxn>
                <a:cxn ang="0">
                  <a:pos x="0" y="T15"/>
                </a:cxn>
                <a:cxn ang="0">
                  <a:pos x="0" y="T16"/>
                </a:cxn>
                <a:cxn ang="0">
                  <a:pos x="0" y="T17"/>
                </a:cxn>
                <a:cxn ang="0">
                  <a:pos x="0" y="T18"/>
                </a:cxn>
                <a:cxn ang="0">
                  <a:pos x="0" y="T19"/>
                </a:cxn>
                <a:cxn ang="0">
                  <a:pos x="0" y="T20"/>
                </a:cxn>
                <a:cxn ang="0">
                  <a:pos x="0" y="T21"/>
                </a:cxn>
                <a:cxn ang="0">
                  <a:pos x="0" y="T22"/>
                </a:cxn>
                <a:cxn ang="0">
                  <a:pos x="0" y="T23"/>
                </a:cxn>
                <a:cxn ang="0">
                  <a:pos x="0" y="T24"/>
                </a:cxn>
                <a:cxn ang="0">
                  <a:pos x="0" y="T25"/>
                </a:cxn>
                <a:cxn ang="0">
                  <a:pos x="0" y="T26"/>
                </a:cxn>
                <a:cxn ang="0">
                  <a:pos x="0" y="T27"/>
                </a:cxn>
                <a:cxn ang="0">
                  <a:pos x="0" y="T28"/>
                </a:cxn>
                <a:cxn ang="0">
                  <a:pos x="0" y="T29"/>
                </a:cxn>
                <a:cxn ang="0">
                  <a:pos x="0" y="T30"/>
                </a:cxn>
                <a:cxn ang="0">
                  <a:pos x="0" y="T31"/>
                </a:cxn>
                <a:cxn ang="0">
                  <a:pos x="0" y="T32"/>
                </a:cxn>
                <a:cxn ang="0">
                  <a:pos x="0" y="T33"/>
                </a:cxn>
                <a:cxn ang="0">
                  <a:pos x="0" y="T34"/>
                </a:cxn>
                <a:cxn ang="0">
                  <a:pos x="0" y="T35"/>
                </a:cxn>
                <a:cxn ang="0">
                  <a:pos x="0" y="T36"/>
                </a:cxn>
                <a:cxn ang="0">
                  <a:pos x="0" y="T37"/>
                </a:cxn>
                <a:cxn ang="0">
                  <a:pos x="0" y="T38"/>
                </a:cxn>
                <a:cxn ang="0">
                  <a:pos x="0" y="T39"/>
                </a:cxn>
                <a:cxn ang="0">
                  <a:pos x="0" y="T40"/>
                </a:cxn>
                <a:cxn ang="0">
                  <a:pos x="0" y="T41"/>
                </a:cxn>
                <a:cxn ang="0">
                  <a:pos x="0" y="T42"/>
                </a:cxn>
                <a:cxn ang="0">
                  <a:pos x="0" y="T43"/>
                </a:cxn>
              </a:cxnLst>
              <a:rect l="0" t="0" r="r" b="b"/>
              <a:pathLst>
                <a:path h="2880">
                  <a:moveTo>
                    <a:pt x="0" y="0"/>
                  </a:moveTo>
                  <a:lnTo>
                    <a:pt x="0" y="0"/>
                  </a:lnTo>
                  <a:lnTo>
                    <a:pt x="0" y="13"/>
                  </a:lnTo>
                  <a:moveTo>
                    <a:pt x="0" y="67"/>
                  </a:moveTo>
                  <a:lnTo>
                    <a:pt x="0" y="67"/>
                  </a:lnTo>
                  <a:lnTo>
                    <a:pt x="0" y="80"/>
                  </a:lnTo>
                  <a:moveTo>
                    <a:pt x="0" y="133"/>
                  </a:moveTo>
                  <a:lnTo>
                    <a:pt x="0" y="133"/>
                  </a:lnTo>
                  <a:lnTo>
                    <a:pt x="0" y="147"/>
                  </a:lnTo>
                  <a:moveTo>
                    <a:pt x="0" y="200"/>
                  </a:moveTo>
                  <a:lnTo>
                    <a:pt x="0" y="200"/>
                  </a:lnTo>
                  <a:lnTo>
                    <a:pt x="0" y="213"/>
                  </a:lnTo>
                  <a:moveTo>
                    <a:pt x="0" y="267"/>
                  </a:moveTo>
                  <a:lnTo>
                    <a:pt x="0" y="267"/>
                  </a:lnTo>
                  <a:lnTo>
                    <a:pt x="0" y="280"/>
                  </a:lnTo>
                  <a:moveTo>
                    <a:pt x="0" y="333"/>
                  </a:moveTo>
                  <a:lnTo>
                    <a:pt x="0" y="333"/>
                  </a:lnTo>
                  <a:lnTo>
                    <a:pt x="0" y="347"/>
                  </a:lnTo>
                  <a:moveTo>
                    <a:pt x="0" y="400"/>
                  </a:moveTo>
                  <a:lnTo>
                    <a:pt x="0" y="400"/>
                  </a:lnTo>
                  <a:lnTo>
                    <a:pt x="0" y="413"/>
                  </a:lnTo>
                  <a:moveTo>
                    <a:pt x="0" y="467"/>
                  </a:moveTo>
                  <a:lnTo>
                    <a:pt x="0" y="467"/>
                  </a:lnTo>
                  <a:lnTo>
                    <a:pt x="0" y="480"/>
                  </a:lnTo>
                  <a:moveTo>
                    <a:pt x="0" y="533"/>
                  </a:moveTo>
                  <a:lnTo>
                    <a:pt x="0" y="533"/>
                  </a:lnTo>
                  <a:lnTo>
                    <a:pt x="0" y="547"/>
                  </a:lnTo>
                  <a:moveTo>
                    <a:pt x="0" y="600"/>
                  </a:moveTo>
                  <a:lnTo>
                    <a:pt x="0" y="600"/>
                  </a:lnTo>
                  <a:lnTo>
                    <a:pt x="0" y="613"/>
                  </a:lnTo>
                  <a:moveTo>
                    <a:pt x="0" y="667"/>
                  </a:moveTo>
                  <a:lnTo>
                    <a:pt x="0" y="667"/>
                  </a:lnTo>
                  <a:lnTo>
                    <a:pt x="0" y="680"/>
                  </a:lnTo>
                  <a:moveTo>
                    <a:pt x="0" y="733"/>
                  </a:moveTo>
                  <a:lnTo>
                    <a:pt x="0" y="733"/>
                  </a:lnTo>
                  <a:lnTo>
                    <a:pt x="0" y="747"/>
                  </a:lnTo>
                  <a:moveTo>
                    <a:pt x="0" y="800"/>
                  </a:moveTo>
                  <a:lnTo>
                    <a:pt x="0" y="800"/>
                  </a:lnTo>
                  <a:lnTo>
                    <a:pt x="0" y="813"/>
                  </a:lnTo>
                  <a:moveTo>
                    <a:pt x="0" y="867"/>
                  </a:moveTo>
                  <a:lnTo>
                    <a:pt x="0" y="867"/>
                  </a:lnTo>
                  <a:lnTo>
                    <a:pt x="0" y="880"/>
                  </a:lnTo>
                  <a:moveTo>
                    <a:pt x="0" y="933"/>
                  </a:moveTo>
                  <a:lnTo>
                    <a:pt x="0" y="933"/>
                  </a:lnTo>
                  <a:lnTo>
                    <a:pt x="0" y="947"/>
                  </a:lnTo>
                  <a:moveTo>
                    <a:pt x="0" y="1000"/>
                  </a:moveTo>
                  <a:lnTo>
                    <a:pt x="0" y="1000"/>
                  </a:lnTo>
                  <a:lnTo>
                    <a:pt x="0" y="1013"/>
                  </a:lnTo>
                  <a:moveTo>
                    <a:pt x="0" y="1067"/>
                  </a:moveTo>
                  <a:lnTo>
                    <a:pt x="0" y="1067"/>
                  </a:lnTo>
                  <a:lnTo>
                    <a:pt x="0" y="1080"/>
                  </a:lnTo>
                  <a:moveTo>
                    <a:pt x="0" y="1133"/>
                  </a:moveTo>
                  <a:lnTo>
                    <a:pt x="0" y="1133"/>
                  </a:lnTo>
                  <a:lnTo>
                    <a:pt x="0" y="1147"/>
                  </a:lnTo>
                  <a:moveTo>
                    <a:pt x="0" y="1200"/>
                  </a:moveTo>
                  <a:lnTo>
                    <a:pt x="0" y="1200"/>
                  </a:lnTo>
                  <a:lnTo>
                    <a:pt x="0" y="1213"/>
                  </a:lnTo>
                  <a:moveTo>
                    <a:pt x="0" y="1267"/>
                  </a:moveTo>
                  <a:lnTo>
                    <a:pt x="0" y="1267"/>
                  </a:lnTo>
                  <a:lnTo>
                    <a:pt x="0" y="1280"/>
                  </a:lnTo>
                  <a:moveTo>
                    <a:pt x="0" y="1333"/>
                  </a:moveTo>
                  <a:lnTo>
                    <a:pt x="0" y="1333"/>
                  </a:lnTo>
                  <a:lnTo>
                    <a:pt x="0" y="1347"/>
                  </a:lnTo>
                  <a:moveTo>
                    <a:pt x="0" y="1400"/>
                  </a:moveTo>
                  <a:lnTo>
                    <a:pt x="0" y="1400"/>
                  </a:lnTo>
                  <a:lnTo>
                    <a:pt x="0" y="1413"/>
                  </a:lnTo>
                  <a:moveTo>
                    <a:pt x="0" y="1467"/>
                  </a:moveTo>
                  <a:lnTo>
                    <a:pt x="0" y="1467"/>
                  </a:lnTo>
                  <a:lnTo>
                    <a:pt x="0" y="1480"/>
                  </a:lnTo>
                  <a:moveTo>
                    <a:pt x="0" y="1533"/>
                  </a:moveTo>
                  <a:lnTo>
                    <a:pt x="0" y="1533"/>
                  </a:lnTo>
                  <a:lnTo>
                    <a:pt x="0" y="1547"/>
                  </a:lnTo>
                  <a:moveTo>
                    <a:pt x="0" y="1600"/>
                  </a:moveTo>
                  <a:lnTo>
                    <a:pt x="0" y="1600"/>
                  </a:lnTo>
                  <a:lnTo>
                    <a:pt x="0" y="1613"/>
                  </a:lnTo>
                  <a:moveTo>
                    <a:pt x="0" y="1667"/>
                  </a:moveTo>
                  <a:lnTo>
                    <a:pt x="0" y="1667"/>
                  </a:lnTo>
                  <a:lnTo>
                    <a:pt x="0" y="1680"/>
                  </a:lnTo>
                  <a:moveTo>
                    <a:pt x="0" y="1733"/>
                  </a:moveTo>
                  <a:lnTo>
                    <a:pt x="0" y="1733"/>
                  </a:lnTo>
                  <a:lnTo>
                    <a:pt x="0" y="1747"/>
                  </a:lnTo>
                  <a:moveTo>
                    <a:pt x="0" y="1800"/>
                  </a:moveTo>
                  <a:lnTo>
                    <a:pt x="0" y="1800"/>
                  </a:lnTo>
                  <a:lnTo>
                    <a:pt x="0" y="1813"/>
                  </a:lnTo>
                  <a:moveTo>
                    <a:pt x="0" y="1867"/>
                  </a:moveTo>
                  <a:lnTo>
                    <a:pt x="0" y="1867"/>
                  </a:lnTo>
                  <a:lnTo>
                    <a:pt x="0" y="1880"/>
                  </a:lnTo>
                  <a:moveTo>
                    <a:pt x="0" y="1933"/>
                  </a:moveTo>
                  <a:lnTo>
                    <a:pt x="0" y="1933"/>
                  </a:lnTo>
                  <a:lnTo>
                    <a:pt x="0" y="1947"/>
                  </a:lnTo>
                  <a:moveTo>
                    <a:pt x="0" y="2000"/>
                  </a:moveTo>
                  <a:lnTo>
                    <a:pt x="0" y="2000"/>
                  </a:lnTo>
                  <a:lnTo>
                    <a:pt x="0" y="2013"/>
                  </a:lnTo>
                  <a:moveTo>
                    <a:pt x="0" y="2067"/>
                  </a:moveTo>
                  <a:lnTo>
                    <a:pt x="0" y="2067"/>
                  </a:lnTo>
                  <a:lnTo>
                    <a:pt x="0" y="2080"/>
                  </a:lnTo>
                  <a:moveTo>
                    <a:pt x="0" y="2133"/>
                  </a:moveTo>
                  <a:lnTo>
                    <a:pt x="0" y="2133"/>
                  </a:lnTo>
                  <a:lnTo>
                    <a:pt x="0" y="2147"/>
                  </a:lnTo>
                  <a:moveTo>
                    <a:pt x="0" y="2200"/>
                  </a:moveTo>
                  <a:lnTo>
                    <a:pt x="0" y="2200"/>
                  </a:lnTo>
                  <a:lnTo>
                    <a:pt x="0" y="2213"/>
                  </a:lnTo>
                  <a:moveTo>
                    <a:pt x="0" y="2267"/>
                  </a:moveTo>
                  <a:lnTo>
                    <a:pt x="0" y="2267"/>
                  </a:lnTo>
                  <a:lnTo>
                    <a:pt x="0" y="2280"/>
                  </a:lnTo>
                  <a:moveTo>
                    <a:pt x="0" y="2333"/>
                  </a:moveTo>
                  <a:lnTo>
                    <a:pt x="0" y="2333"/>
                  </a:lnTo>
                  <a:lnTo>
                    <a:pt x="0" y="2347"/>
                  </a:lnTo>
                  <a:moveTo>
                    <a:pt x="0" y="2400"/>
                  </a:moveTo>
                  <a:lnTo>
                    <a:pt x="0" y="2400"/>
                  </a:lnTo>
                  <a:lnTo>
                    <a:pt x="0" y="2413"/>
                  </a:lnTo>
                  <a:moveTo>
                    <a:pt x="0" y="2467"/>
                  </a:moveTo>
                  <a:lnTo>
                    <a:pt x="0" y="2467"/>
                  </a:lnTo>
                  <a:lnTo>
                    <a:pt x="0" y="2480"/>
                  </a:lnTo>
                  <a:moveTo>
                    <a:pt x="0" y="2533"/>
                  </a:moveTo>
                  <a:lnTo>
                    <a:pt x="0" y="2533"/>
                  </a:lnTo>
                  <a:lnTo>
                    <a:pt x="0" y="2547"/>
                  </a:lnTo>
                  <a:moveTo>
                    <a:pt x="0" y="2600"/>
                  </a:moveTo>
                  <a:lnTo>
                    <a:pt x="0" y="2600"/>
                  </a:lnTo>
                  <a:lnTo>
                    <a:pt x="0" y="2613"/>
                  </a:lnTo>
                  <a:moveTo>
                    <a:pt x="0" y="2667"/>
                  </a:moveTo>
                  <a:lnTo>
                    <a:pt x="0" y="2667"/>
                  </a:lnTo>
                  <a:lnTo>
                    <a:pt x="0" y="2680"/>
                  </a:lnTo>
                  <a:moveTo>
                    <a:pt x="0" y="2733"/>
                  </a:moveTo>
                  <a:lnTo>
                    <a:pt x="0" y="2733"/>
                  </a:lnTo>
                  <a:lnTo>
                    <a:pt x="0" y="2747"/>
                  </a:lnTo>
                  <a:moveTo>
                    <a:pt x="0" y="2800"/>
                  </a:moveTo>
                  <a:lnTo>
                    <a:pt x="0" y="2800"/>
                  </a:lnTo>
                  <a:lnTo>
                    <a:pt x="0" y="2813"/>
                  </a:lnTo>
                  <a:moveTo>
                    <a:pt x="0" y="2867"/>
                  </a:moveTo>
                  <a:lnTo>
                    <a:pt x="0" y="2867"/>
                  </a:lnTo>
                  <a:lnTo>
                    <a:pt x="0" y="288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4" name="Rectangle 95">
              <a:extLst>
                <a:ext uri="{FF2B5EF4-FFF2-40B4-BE49-F238E27FC236}">
                  <a16:creationId xmlns:a16="http://schemas.microsoft.com/office/drawing/2014/main" id="{AD2098EC-B9B7-2E56-B458-F47D2C980F05}"/>
                </a:ext>
              </a:extLst>
            </p:cNvPr>
            <p:cNvSpPr>
              <a:spLocks noChangeArrowheads="1"/>
            </p:cNvSpPr>
            <p:nvPr/>
          </p:nvSpPr>
          <p:spPr bwMode="auto">
            <a:xfrm>
              <a:off x="1854200" y="3620778"/>
              <a:ext cx="709613" cy="25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a:ln>
                    <a:noFill/>
                  </a:ln>
                  <a:solidFill>
                    <a:srgbClr val="000000"/>
                  </a:solidFill>
                  <a:effectLst/>
                  <a:latin typeface="Helvetica Neue"/>
                </a:rPr>
                <a:t>Initiator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5" name="Rectangle 96">
              <a:extLst>
                <a:ext uri="{FF2B5EF4-FFF2-40B4-BE49-F238E27FC236}">
                  <a16:creationId xmlns:a16="http://schemas.microsoft.com/office/drawing/2014/main" id="{4C04B0B2-444F-7EBE-A990-C09132D2478C}"/>
                </a:ext>
              </a:extLst>
            </p:cNvPr>
            <p:cNvSpPr>
              <a:spLocks noChangeArrowheads="1"/>
            </p:cNvSpPr>
            <p:nvPr/>
          </p:nvSpPr>
          <p:spPr bwMode="auto">
            <a:xfrm>
              <a:off x="1558925" y="4011303"/>
              <a:ext cx="1019175" cy="25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dirty="0">
                  <a:ln>
                    <a:noFill/>
                  </a:ln>
                  <a:solidFill>
                    <a:srgbClr val="000000"/>
                  </a:solidFill>
                  <a:effectLst/>
                  <a:latin typeface="Helvetica Neue"/>
                </a:rPr>
                <a:t>Responder</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96" name="Freeform 97">
              <a:extLst>
                <a:ext uri="{FF2B5EF4-FFF2-40B4-BE49-F238E27FC236}">
                  <a16:creationId xmlns:a16="http://schemas.microsoft.com/office/drawing/2014/main" id="{8E1E7A12-F114-9A98-D25A-F49CFA115FC0}"/>
                </a:ext>
              </a:extLst>
            </p:cNvPr>
            <p:cNvSpPr>
              <a:spLocks/>
            </p:cNvSpPr>
            <p:nvPr/>
          </p:nvSpPr>
          <p:spPr bwMode="auto">
            <a:xfrm>
              <a:off x="6332537" y="3808103"/>
              <a:ext cx="0" cy="84138"/>
            </a:xfrm>
            <a:custGeom>
              <a:avLst/>
              <a:gdLst>
                <a:gd name="T0" fmla="*/ 0 h 119"/>
                <a:gd name="T1" fmla="*/ 0 h 119"/>
                <a:gd name="T2" fmla="*/ 119 h 119"/>
              </a:gdLst>
              <a:ahLst/>
              <a:cxnLst>
                <a:cxn ang="0">
                  <a:pos x="0" y="T0"/>
                </a:cxn>
                <a:cxn ang="0">
                  <a:pos x="0" y="T1"/>
                </a:cxn>
                <a:cxn ang="0">
                  <a:pos x="0" y="T2"/>
                </a:cxn>
              </a:cxnLst>
              <a:rect l="0" t="0" r="r" b="b"/>
              <a:pathLst>
                <a:path h="119">
                  <a:moveTo>
                    <a:pt x="0" y="0"/>
                  </a:moveTo>
                  <a:lnTo>
                    <a:pt x="0" y="0"/>
                  </a:lnTo>
                  <a:lnTo>
                    <a:pt x="0" y="119"/>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7" name="Freeform 98">
              <a:extLst>
                <a:ext uri="{FF2B5EF4-FFF2-40B4-BE49-F238E27FC236}">
                  <a16:creationId xmlns:a16="http://schemas.microsoft.com/office/drawing/2014/main" id="{D9EA9513-178D-59C6-4D76-F9B7FE9F1F64}"/>
                </a:ext>
              </a:extLst>
            </p:cNvPr>
            <p:cNvSpPr>
              <a:spLocks noEditPoints="1"/>
            </p:cNvSpPr>
            <p:nvPr/>
          </p:nvSpPr>
          <p:spPr bwMode="auto">
            <a:xfrm>
              <a:off x="6303962" y="3892241"/>
              <a:ext cx="55563"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8" name="Freeform 99">
              <a:extLst>
                <a:ext uri="{FF2B5EF4-FFF2-40B4-BE49-F238E27FC236}">
                  <a16:creationId xmlns:a16="http://schemas.microsoft.com/office/drawing/2014/main" id="{9CEFF22D-D52E-DEC3-B64A-6A28BA922F41}"/>
                </a:ext>
              </a:extLst>
            </p:cNvPr>
            <p:cNvSpPr>
              <a:spLocks noEditPoints="1"/>
            </p:cNvSpPr>
            <p:nvPr/>
          </p:nvSpPr>
          <p:spPr bwMode="auto">
            <a:xfrm>
              <a:off x="6303962" y="3892241"/>
              <a:ext cx="55563"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9" name="Freeform 100">
              <a:extLst>
                <a:ext uri="{FF2B5EF4-FFF2-40B4-BE49-F238E27FC236}">
                  <a16:creationId xmlns:a16="http://schemas.microsoft.com/office/drawing/2014/main" id="{42898BF7-5898-FA90-A807-638BE48F5D15}"/>
                </a:ext>
              </a:extLst>
            </p:cNvPr>
            <p:cNvSpPr>
              <a:spLocks/>
            </p:cNvSpPr>
            <p:nvPr/>
          </p:nvSpPr>
          <p:spPr bwMode="auto">
            <a:xfrm>
              <a:off x="6613525" y="3892241"/>
              <a:ext cx="0" cy="85725"/>
            </a:xfrm>
            <a:custGeom>
              <a:avLst/>
              <a:gdLst>
                <a:gd name="T0" fmla="*/ 122 h 122"/>
                <a:gd name="T1" fmla="*/ 122 h 122"/>
                <a:gd name="T2" fmla="*/ 0 h 122"/>
              </a:gdLst>
              <a:ahLst/>
              <a:cxnLst>
                <a:cxn ang="0">
                  <a:pos x="0" y="T0"/>
                </a:cxn>
                <a:cxn ang="0">
                  <a:pos x="0" y="T1"/>
                </a:cxn>
                <a:cxn ang="0">
                  <a:pos x="0" y="T2"/>
                </a:cxn>
              </a:cxnLst>
              <a:rect l="0" t="0" r="r" b="b"/>
              <a:pathLst>
                <a:path h="122">
                  <a:moveTo>
                    <a:pt x="0" y="122"/>
                  </a:moveTo>
                  <a:lnTo>
                    <a:pt x="0" y="122"/>
                  </a:lnTo>
                  <a:lnTo>
                    <a:pt x="0"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0" name="Freeform 101">
              <a:extLst>
                <a:ext uri="{FF2B5EF4-FFF2-40B4-BE49-F238E27FC236}">
                  <a16:creationId xmlns:a16="http://schemas.microsoft.com/office/drawing/2014/main" id="{CDFCABD0-EB2F-B7B3-033E-AFC969AF44A0}"/>
                </a:ext>
              </a:extLst>
            </p:cNvPr>
            <p:cNvSpPr>
              <a:spLocks noEditPoints="1"/>
            </p:cNvSpPr>
            <p:nvPr/>
          </p:nvSpPr>
          <p:spPr bwMode="auto">
            <a:xfrm>
              <a:off x="6584950" y="3816041"/>
              <a:ext cx="57150"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1" name="Freeform 102">
              <a:extLst>
                <a:ext uri="{FF2B5EF4-FFF2-40B4-BE49-F238E27FC236}">
                  <a16:creationId xmlns:a16="http://schemas.microsoft.com/office/drawing/2014/main" id="{FC82C10F-8601-9924-BB9E-4B3FE8D97AA1}"/>
                </a:ext>
              </a:extLst>
            </p:cNvPr>
            <p:cNvSpPr>
              <a:spLocks noEditPoints="1"/>
            </p:cNvSpPr>
            <p:nvPr/>
          </p:nvSpPr>
          <p:spPr bwMode="auto">
            <a:xfrm>
              <a:off x="6584950" y="3816041"/>
              <a:ext cx="57150"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2" name="Freeform 103">
              <a:extLst>
                <a:ext uri="{FF2B5EF4-FFF2-40B4-BE49-F238E27FC236}">
                  <a16:creationId xmlns:a16="http://schemas.microsoft.com/office/drawing/2014/main" id="{E67767A5-7408-1BD3-95EA-0CE2AC6A258B}"/>
                </a:ext>
              </a:extLst>
            </p:cNvPr>
            <p:cNvSpPr>
              <a:spLocks/>
            </p:cNvSpPr>
            <p:nvPr/>
          </p:nvSpPr>
          <p:spPr bwMode="auto">
            <a:xfrm>
              <a:off x="8116887" y="3892241"/>
              <a:ext cx="0" cy="85725"/>
            </a:xfrm>
            <a:custGeom>
              <a:avLst/>
              <a:gdLst>
                <a:gd name="T0" fmla="*/ 122 h 122"/>
                <a:gd name="T1" fmla="*/ 122 h 122"/>
                <a:gd name="T2" fmla="*/ 0 h 122"/>
              </a:gdLst>
              <a:ahLst/>
              <a:cxnLst>
                <a:cxn ang="0">
                  <a:pos x="0" y="T0"/>
                </a:cxn>
                <a:cxn ang="0">
                  <a:pos x="0" y="T1"/>
                </a:cxn>
                <a:cxn ang="0">
                  <a:pos x="0" y="T2"/>
                </a:cxn>
              </a:cxnLst>
              <a:rect l="0" t="0" r="r" b="b"/>
              <a:pathLst>
                <a:path h="122">
                  <a:moveTo>
                    <a:pt x="0" y="122"/>
                  </a:moveTo>
                  <a:lnTo>
                    <a:pt x="0" y="122"/>
                  </a:lnTo>
                  <a:lnTo>
                    <a:pt x="0"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3" name="Freeform 104">
              <a:extLst>
                <a:ext uri="{FF2B5EF4-FFF2-40B4-BE49-F238E27FC236}">
                  <a16:creationId xmlns:a16="http://schemas.microsoft.com/office/drawing/2014/main" id="{7834D077-DD20-FA27-B11C-B9693173BABE}"/>
                </a:ext>
              </a:extLst>
            </p:cNvPr>
            <p:cNvSpPr>
              <a:spLocks noEditPoints="1"/>
            </p:cNvSpPr>
            <p:nvPr/>
          </p:nvSpPr>
          <p:spPr bwMode="auto">
            <a:xfrm>
              <a:off x="8088312" y="3816041"/>
              <a:ext cx="55563"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4" name="Freeform 105">
              <a:extLst>
                <a:ext uri="{FF2B5EF4-FFF2-40B4-BE49-F238E27FC236}">
                  <a16:creationId xmlns:a16="http://schemas.microsoft.com/office/drawing/2014/main" id="{DEC464C8-8670-2F02-8B78-0008B8363E3D}"/>
                </a:ext>
              </a:extLst>
            </p:cNvPr>
            <p:cNvSpPr>
              <a:spLocks noEditPoints="1"/>
            </p:cNvSpPr>
            <p:nvPr/>
          </p:nvSpPr>
          <p:spPr bwMode="auto">
            <a:xfrm>
              <a:off x="8088312" y="3816041"/>
              <a:ext cx="55563"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5" name="Freeform 106">
              <a:extLst>
                <a:ext uri="{FF2B5EF4-FFF2-40B4-BE49-F238E27FC236}">
                  <a16:creationId xmlns:a16="http://schemas.microsoft.com/office/drawing/2014/main" id="{232C7B7C-64BA-B40E-CDE8-1243F7A32AC1}"/>
                </a:ext>
              </a:extLst>
            </p:cNvPr>
            <p:cNvSpPr>
              <a:spLocks/>
            </p:cNvSpPr>
            <p:nvPr/>
          </p:nvSpPr>
          <p:spPr bwMode="auto">
            <a:xfrm>
              <a:off x="7834312" y="3808103"/>
              <a:ext cx="0" cy="85725"/>
            </a:xfrm>
            <a:custGeom>
              <a:avLst/>
              <a:gdLst>
                <a:gd name="T0" fmla="*/ 0 h 121"/>
                <a:gd name="T1" fmla="*/ 0 h 121"/>
                <a:gd name="T2" fmla="*/ 121 h 121"/>
              </a:gdLst>
              <a:ahLst/>
              <a:cxnLst>
                <a:cxn ang="0">
                  <a:pos x="0" y="T0"/>
                </a:cxn>
                <a:cxn ang="0">
                  <a:pos x="0" y="T1"/>
                </a:cxn>
                <a:cxn ang="0">
                  <a:pos x="0" y="T2"/>
                </a:cxn>
              </a:cxnLst>
              <a:rect l="0" t="0" r="r" b="b"/>
              <a:pathLst>
                <a:path h="121">
                  <a:moveTo>
                    <a:pt x="0" y="0"/>
                  </a:moveTo>
                  <a:lnTo>
                    <a:pt x="0" y="0"/>
                  </a:lnTo>
                  <a:lnTo>
                    <a:pt x="0" y="121"/>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6" name="Freeform 107">
              <a:extLst>
                <a:ext uri="{FF2B5EF4-FFF2-40B4-BE49-F238E27FC236}">
                  <a16:creationId xmlns:a16="http://schemas.microsoft.com/office/drawing/2014/main" id="{BB22E5C9-77B3-C6C3-1C56-D1977895B891}"/>
                </a:ext>
              </a:extLst>
            </p:cNvPr>
            <p:cNvSpPr>
              <a:spLocks noEditPoints="1"/>
            </p:cNvSpPr>
            <p:nvPr/>
          </p:nvSpPr>
          <p:spPr bwMode="auto">
            <a:xfrm>
              <a:off x="7805737" y="3893828"/>
              <a:ext cx="57150" cy="76200"/>
            </a:xfrm>
            <a:custGeom>
              <a:avLst/>
              <a:gdLst>
                <a:gd name="T0" fmla="*/ 40 w 80"/>
                <a:gd name="T1" fmla="*/ 107 h 107"/>
                <a:gd name="T2" fmla="*/ 40 w 80"/>
                <a:gd name="T3" fmla="*/ 107 h 107"/>
                <a:gd name="T4" fmla="*/ 80 w 80"/>
                <a:gd name="T5" fmla="*/ 0 h 107"/>
                <a:gd name="T6" fmla="*/ 0 w 80"/>
                <a:gd name="T7" fmla="*/ 0 h 107"/>
                <a:gd name="T8" fmla="*/ 40 w 80"/>
                <a:gd name="T9" fmla="*/ 107 h 107"/>
                <a:gd name="T10" fmla="*/ 40 w 80"/>
                <a:gd name="T11" fmla="*/ 107 h 107"/>
                <a:gd name="T12" fmla="*/ 40 w 80"/>
                <a:gd name="T13" fmla="*/ 107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107"/>
                  </a:moveTo>
                  <a:lnTo>
                    <a:pt x="40" y="107"/>
                  </a:lnTo>
                  <a:lnTo>
                    <a:pt x="80" y="0"/>
                  </a:lnTo>
                  <a:lnTo>
                    <a:pt x="0" y="0"/>
                  </a:lnTo>
                  <a:lnTo>
                    <a:pt x="40" y="107"/>
                  </a:lnTo>
                  <a:close/>
                  <a:moveTo>
                    <a:pt x="40" y="107"/>
                  </a:moveTo>
                  <a:lnTo>
                    <a:pt x="40" y="107"/>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7" name="Freeform 108">
              <a:extLst>
                <a:ext uri="{FF2B5EF4-FFF2-40B4-BE49-F238E27FC236}">
                  <a16:creationId xmlns:a16="http://schemas.microsoft.com/office/drawing/2014/main" id="{B8617584-3C6A-A4AD-7FFD-6E35C968A191}"/>
                </a:ext>
              </a:extLst>
            </p:cNvPr>
            <p:cNvSpPr>
              <a:spLocks noEditPoints="1"/>
            </p:cNvSpPr>
            <p:nvPr/>
          </p:nvSpPr>
          <p:spPr bwMode="auto">
            <a:xfrm>
              <a:off x="7805737" y="3893828"/>
              <a:ext cx="57150" cy="76200"/>
            </a:xfrm>
            <a:custGeom>
              <a:avLst/>
              <a:gdLst>
                <a:gd name="T0" fmla="*/ 40 w 80"/>
                <a:gd name="T1" fmla="*/ 107 h 107"/>
                <a:gd name="T2" fmla="*/ 40 w 80"/>
                <a:gd name="T3" fmla="*/ 107 h 107"/>
                <a:gd name="T4" fmla="*/ 80 w 80"/>
                <a:gd name="T5" fmla="*/ 0 h 107"/>
                <a:gd name="T6" fmla="*/ 0 w 80"/>
                <a:gd name="T7" fmla="*/ 0 h 107"/>
                <a:gd name="T8" fmla="*/ 40 w 80"/>
                <a:gd name="T9" fmla="*/ 107 h 107"/>
                <a:gd name="T10" fmla="*/ 40 w 80"/>
                <a:gd name="T11" fmla="*/ 107 h 107"/>
                <a:gd name="T12" fmla="*/ 40 w 80"/>
                <a:gd name="T13" fmla="*/ 107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107"/>
                  </a:moveTo>
                  <a:lnTo>
                    <a:pt x="40" y="107"/>
                  </a:lnTo>
                  <a:lnTo>
                    <a:pt x="80" y="0"/>
                  </a:lnTo>
                  <a:lnTo>
                    <a:pt x="0" y="0"/>
                  </a:lnTo>
                  <a:lnTo>
                    <a:pt x="40" y="107"/>
                  </a:lnTo>
                  <a:close/>
                  <a:moveTo>
                    <a:pt x="40" y="107"/>
                  </a:moveTo>
                  <a:lnTo>
                    <a:pt x="40" y="107"/>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6" name="TextBox 215">
              <a:extLst>
                <a:ext uri="{FF2B5EF4-FFF2-40B4-BE49-F238E27FC236}">
                  <a16:creationId xmlns:a16="http://schemas.microsoft.com/office/drawing/2014/main" id="{1F962162-47A6-F5EE-C9E6-E7B0E7E84B6B}"/>
                </a:ext>
              </a:extLst>
            </p:cNvPr>
            <p:cNvSpPr txBox="1"/>
            <p:nvPr/>
          </p:nvSpPr>
          <p:spPr>
            <a:xfrm>
              <a:off x="6162963" y="4364051"/>
              <a:ext cx="581122" cy="131740"/>
            </a:xfrm>
            <a:prstGeom prst="rect">
              <a:avLst/>
            </a:prstGeom>
            <a:noFill/>
          </p:spPr>
          <p:txBody>
            <a:bodyPr wrap="none" lIns="91440" tIns="45720" rIns="91440" rtlCol="0" anchor="t">
              <a:noAutofit/>
            </a:bodyPr>
            <a:lstStyle/>
            <a:p>
              <a:pPr algn="ctr">
                <a:spcBef>
                  <a:spcPts val="600"/>
                </a:spcBef>
              </a:pPr>
              <a:r>
                <a:rPr lang="en-US" sz="800" cap="small" dirty="0">
                  <a:latin typeface="Calibri" panose="020F0502020204030204" pitchFamily="34" charset="0"/>
                  <a:cs typeface="Calibri" panose="020F0502020204030204" pitchFamily="34" charset="0"/>
                </a:rPr>
                <a:t>Control</a:t>
              </a:r>
              <a:br>
                <a:rPr lang="en-US" sz="800" cap="small" dirty="0">
                  <a:latin typeface="Calibri" panose="020F0502020204030204" pitchFamily="34" charset="0"/>
                  <a:cs typeface="Calibri" panose="020F0502020204030204" pitchFamily="34" charset="0"/>
                </a:rPr>
              </a:br>
              <a:r>
                <a:rPr lang="en-US" sz="800" cap="small" dirty="0">
                  <a:latin typeface="Calibri" panose="020F0502020204030204" pitchFamily="34" charset="0"/>
                  <a:cs typeface="Calibri" panose="020F0502020204030204" pitchFamily="34" charset="0"/>
                </a:rPr>
                <a:t>(10.38.4)</a:t>
              </a:r>
            </a:p>
          </p:txBody>
        </p:sp>
        <p:sp>
          <p:nvSpPr>
            <p:cNvPr id="219" name="TextBox 218">
              <a:extLst>
                <a:ext uri="{FF2B5EF4-FFF2-40B4-BE49-F238E27FC236}">
                  <a16:creationId xmlns:a16="http://schemas.microsoft.com/office/drawing/2014/main" id="{46098CC0-B5B2-8CE5-9C04-E130511DD5CB}"/>
                </a:ext>
              </a:extLst>
            </p:cNvPr>
            <p:cNvSpPr txBox="1"/>
            <p:nvPr/>
          </p:nvSpPr>
          <p:spPr>
            <a:xfrm>
              <a:off x="7666277" y="4367248"/>
              <a:ext cx="581122" cy="131740"/>
            </a:xfrm>
            <a:prstGeom prst="rect">
              <a:avLst/>
            </a:prstGeom>
            <a:noFill/>
          </p:spPr>
          <p:txBody>
            <a:bodyPr wrap="none" lIns="91440" tIns="45720" rIns="91440" rtlCol="0" anchor="t">
              <a:noAutofit/>
            </a:bodyPr>
            <a:lstStyle/>
            <a:p>
              <a:pPr algn="ctr">
                <a:spcBef>
                  <a:spcPts val="600"/>
                </a:spcBef>
              </a:pPr>
              <a:r>
                <a:rPr lang="en-US" sz="800" cap="small" dirty="0">
                  <a:latin typeface="Calibri" panose="020F0502020204030204" pitchFamily="34" charset="0"/>
                  <a:cs typeface="Calibri" panose="020F0502020204030204" pitchFamily="34" charset="0"/>
                </a:rPr>
                <a:t>Report</a:t>
              </a:r>
              <a:br>
                <a:rPr lang="en-US" sz="800" cap="small" dirty="0">
                  <a:latin typeface="Calibri" panose="020F0502020204030204" pitchFamily="34" charset="0"/>
                  <a:cs typeface="Calibri" panose="020F0502020204030204" pitchFamily="34" charset="0"/>
                </a:rPr>
              </a:br>
              <a:r>
                <a:rPr lang="en-US" sz="800" cap="small" dirty="0">
                  <a:latin typeface="Calibri" panose="020F0502020204030204" pitchFamily="34" charset="0"/>
                  <a:cs typeface="Calibri" panose="020F0502020204030204" pitchFamily="34" charset="0"/>
                </a:rPr>
                <a:t>(10.38.6)</a:t>
              </a:r>
            </a:p>
          </p:txBody>
        </p:sp>
        <p:sp>
          <p:nvSpPr>
            <p:cNvPr id="343" name="Rectangle 32">
              <a:extLst>
                <a:ext uri="{FF2B5EF4-FFF2-40B4-BE49-F238E27FC236}">
                  <a16:creationId xmlns:a16="http://schemas.microsoft.com/office/drawing/2014/main" id="{35FD738F-E3FE-0B04-E89F-4725747FA9D2}"/>
                </a:ext>
              </a:extLst>
            </p:cNvPr>
            <p:cNvSpPr>
              <a:spLocks noChangeArrowheads="1"/>
            </p:cNvSpPr>
            <p:nvPr/>
          </p:nvSpPr>
          <p:spPr bwMode="auto">
            <a:xfrm>
              <a:off x="6220313" y="3545681"/>
              <a:ext cx="229229"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NB</a:t>
              </a:r>
              <a:br>
                <a:rPr kumimoji="0" lang="en-US" altLang="en-US" sz="700" b="0" i="0" u="none" strike="noStrike" cap="none" normalizeH="0" baseline="0" dirty="0">
                  <a:ln>
                    <a:noFill/>
                  </a:ln>
                  <a:solidFill>
                    <a:srgbClr val="000000"/>
                  </a:solidFill>
                  <a:effectLst/>
                  <a:latin typeface="Helvetica Neue"/>
                </a:rPr>
              </a:br>
              <a:r>
                <a:rPr kumimoji="0" lang="en-US" altLang="en-US" sz="700" b="0" i="0" u="none" strike="noStrike" cap="none" normalizeH="0" baseline="0" dirty="0">
                  <a:ln>
                    <a:noFill/>
                  </a:ln>
                  <a:solidFill>
                    <a:srgbClr val="000000"/>
                  </a:solidFill>
                  <a:effectLst/>
                  <a:latin typeface="Helvetica Neue"/>
                </a:rPr>
                <a:t>POLL</a:t>
              </a:r>
              <a:endParaRPr kumimoji="0" lang="en-US" altLang="en-US" sz="700" b="0" i="0" u="none" strike="noStrike" cap="none" normalizeH="0" baseline="0" dirty="0">
                <a:ln>
                  <a:noFill/>
                </a:ln>
                <a:solidFill>
                  <a:schemeClr val="tx1"/>
                </a:solidFill>
                <a:effectLst/>
              </a:endParaRPr>
            </a:p>
          </p:txBody>
        </p:sp>
        <p:sp>
          <p:nvSpPr>
            <p:cNvPr id="344" name="Rectangle 36">
              <a:extLst>
                <a:ext uri="{FF2B5EF4-FFF2-40B4-BE49-F238E27FC236}">
                  <a16:creationId xmlns:a16="http://schemas.microsoft.com/office/drawing/2014/main" id="{D338175F-83C0-A2D3-DF9A-D573A9C39646}"/>
                </a:ext>
              </a:extLst>
            </p:cNvPr>
            <p:cNvSpPr>
              <a:spLocks noChangeArrowheads="1"/>
            </p:cNvSpPr>
            <p:nvPr/>
          </p:nvSpPr>
          <p:spPr bwMode="auto">
            <a:xfrm>
              <a:off x="6490030" y="4017169"/>
              <a:ext cx="24205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NB</a:t>
              </a:r>
              <a:br>
                <a:rPr kumimoji="0" lang="en-US" altLang="en-US" sz="700" b="0" i="0" u="none" strike="noStrike" cap="none" normalizeH="0" baseline="0" dirty="0">
                  <a:ln>
                    <a:noFill/>
                  </a:ln>
                  <a:solidFill>
                    <a:srgbClr val="000000"/>
                  </a:solidFill>
                  <a:effectLst/>
                  <a:latin typeface="Helvetica Neue"/>
                </a:rPr>
              </a:br>
              <a:r>
                <a:rPr kumimoji="0" lang="en-US" altLang="en-US" sz="700" b="0" i="0" u="none" strike="noStrike" cap="none" normalizeH="0" baseline="0" dirty="0">
                  <a:ln>
                    <a:noFill/>
                  </a:ln>
                  <a:solidFill>
                    <a:srgbClr val="000000"/>
                  </a:solidFill>
                  <a:effectLst/>
                  <a:latin typeface="Helvetica Neue"/>
                </a:rPr>
                <a:t>RESP</a:t>
              </a:r>
              <a:endParaRPr kumimoji="0" lang="en-US" altLang="en-US" sz="700" b="0" i="0" u="none" strike="noStrike" cap="none" normalizeH="0" baseline="0" dirty="0">
                <a:ln>
                  <a:noFill/>
                </a:ln>
                <a:solidFill>
                  <a:schemeClr val="tx1"/>
                </a:solidFill>
                <a:effectLst/>
              </a:endParaRPr>
            </a:p>
          </p:txBody>
        </p:sp>
      </p:grpSp>
      <p:sp>
        <p:nvSpPr>
          <p:cNvPr id="3" name="Text Placeholder 2">
            <a:extLst>
              <a:ext uri="{FF2B5EF4-FFF2-40B4-BE49-F238E27FC236}">
                <a16:creationId xmlns:a16="http://schemas.microsoft.com/office/drawing/2014/main" id="{92F4EF14-17EA-7E31-86D9-054A8110B943}"/>
              </a:ext>
            </a:extLst>
          </p:cNvPr>
          <p:cNvSpPr>
            <a:spLocks noGrp="1"/>
          </p:cNvSpPr>
          <p:nvPr>
            <p:ph type="body" sz="quarter" idx="10"/>
          </p:nvPr>
        </p:nvSpPr>
        <p:spPr>
          <a:xfrm>
            <a:off x="394774" y="1371601"/>
            <a:ext cx="9130226" cy="838200"/>
          </a:xfrm>
        </p:spPr>
        <p:txBody>
          <a:bodyPr>
            <a:normAutofit/>
          </a:bodyPr>
          <a:lstStyle/>
          <a:p>
            <a:pPr algn="l">
              <a:buFont typeface="Arial" panose="020B0604020202020204" pitchFamily="34" charset="0"/>
              <a:buChar char="•"/>
            </a:pPr>
            <a:r>
              <a:rPr lang="en-US" sz="1800" b="0" i="0" dirty="0">
                <a:solidFill>
                  <a:srgbClr val="172B4D"/>
                </a:solidFill>
                <a:effectLst/>
                <a:latin typeface="-apple-system"/>
              </a:rPr>
              <a:t>NB used for poll and response, the reference case</a:t>
            </a:r>
          </a:p>
          <a:p>
            <a:pPr algn="l">
              <a:buFont typeface="Arial" panose="020B0604020202020204" pitchFamily="34" charset="0"/>
              <a:buChar char="•"/>
            </a:pPr>
            <a:endParaRPr lang="en-US" sz="1800" b="0" i="0" dirty="0">
              <a:solidFill>
                <a:schemeClr val="bg2">
                  <a:lumMod val="75000"/>
                </a:schemeClr>
              </a:solidFill>
              <a:effectLst/>
              <a:latin typeface="-apple-system"/>
            </a:endParaRPr>
          </a:p>
          <a:p>
            <a:endParaRPr lang="en-US" sz="1800" dirty="0"/>
          </a:p>
        </p:txBody>
      </p:sp>
      <p:sp>
        <p:nvSpPr>
          <p:cNvPr id="4" name="Right Brace 3">
            <a:extLst>
              <a:ext uri="{FF2B5EF4-FFF2-40B4-BE49-F238E27FC236}">
                <a16:creationId xmlns:a16="http://schemas.microsoft.com/office/drawing/2014/main" id="{926CCF0C-2443-6D70-C604-CC4ADDDDC8E4}"/>
              </a:ext>
            </a:extLst>
          </p:cNvPr>
          <p:cNvSpPr/>
          <p:nvPr/>
        </p:nvSpPr>
        <p:spPr>
          <a:xfrm rot="5400000">
            <a:off x="6440277" y="4059105"/>
            <a:ext cx="69894" cy="5400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 name="Right Brace 4">
            <a:extLst>
              <a:ext uri="{FF2B5EF4-FFF2-40B4-BE49-F238E27FC236}">
                <a16:creationId xmlns:a16="http://schemas.microsoft.com/office/drawing/2014/main" id="{F9DAD495-4616-7F54-2CCC-282A5D89D209}"/>
              </a:ext>
            </a:extLst>
          </p:cNvPr>
          <p:cNvSpPr/>
          <p:nvPr/>
        </p:nvSpPr>
        <p:spPr>
          <a:xfrm rot="5400000">
            <a:off x="7942941" y="4062837"/>
            <a:ext cx="69894" cy="5400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6" name="Right Brace 5">
            <a:extLst>
              <a:ext uri="{FF2B5EF4-FFF2-40B4-BE49-F238E27FC236}">
                <a16:creationId xmlns:a16="http://schemas.microsoft.com/office/drawing/2014/main" id="{5D884737-C4E1-2D63-17D7-E46BA0167AC3}"/>
              </a:ext>
            </a:extLst>
          </p:cNvPr>
          <p:cNvSpPr/>
          <p:nvPr/>
        </p:nvSpPr>
        <p:spPr>
          <a:xfrm rot="5400000">
            <a:off x="7096189" y="4036536"/>
            <a:ext cx="264022" cy="9360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grpSp>
        <p:nvGrpSpPr>
          <p:cNvPr id="7" name="Group 6">
            <a:extLst>
              <a:ext uri="{FF2B5EF4-FFF2-40B4-BE49-F238E27FC236}">
                <a16:creationId xmlns:a16="http://schemas.microsoft.com/office/drawing/2014/main" id="{CCC9DFE6-9EA1-DE2D-9A91-66A4EB2C2B01}"/>
              </a:ext>
            </a:extLst>
          </p:cNvPr>
          <p:cNvGrpSpPr/>
          <p:nvPr/>
        </p:nvGrpSpPr>
        <p:grpSpPr>
          <a:xfrm>
            <a:off x="8307498" y="5029200"/>
            <a:ext cx="3657600" cy="1264034"/>
            <a:chOff x="7520469" y="1234083"/>
            <a:chExt cx="4038600" cy="1501983"/>
          </a:xfrm>
        </p:grpSpPr>
        <p:pic>
          <p:nvPicPr>
            <p:cNvPr id="8" name="Picture 7">
              <a:extLst>
                <a:ext uri="{FF2B5EF4-FFF2-40B4-BE49-F238E27FC236}">
                  <a16:creationId xmlns:a16="http://schemas.microsoft.com/office/drawing/2014/main" id="{AE6B28E9-DD2B-491F-8D02-3EA9AE4780F1}"/>
                </a:ext>
              </a:extLst>
            </p:cNvPr>
            <p:cNvPicPr>
              <a:picLocks noChangeAspect="1"/>
            </p:cNvPicPr>
            <p:nvPr/>
          </p:nvPicPr>
          <p:blipFill rotWithShape="1">
            <a:blip r:embed="rId2"/>
            <a:srcRect l="2994" r="3335"/>
            <a:stretch/>
          </p:blipFill>
          <p:spPr>
            <a:xfrm>
              <a:off x="7520469" y="1234083"/>
              <a:ext cx="4038600" cy="1501983"/>
            </a:xfrm>
            <a:prstGeom prst="rect">
              <a:avLst/>
            </a:prstGeom>
          </p:spPr>
        </p:pic>
        <p:sp>
          <p:nvSpPr>
            <p:cNvPr id="9" name="Flowchart: Process 8">
              <a:extLst>
                <a:ext uri="{FF2B5EF4-FFF2-40B4-BE49-F238E27FC236}">
                  <a16:creationId xmlns:a16="http://schemas.microsoft.com/office/drawing/2014/main" id="{1B5066B5-C647-6C3C-6943-2F0AF1BE8CDD}"/>
                </a:ext>
              </a:extLst>
            </p:cNvPr>
            <p:cNvSpPr/>
            <p:nvPr/>
          </p:nvSpPr>
          <p:spPr bwMode="auto">
            <a:xfrm>
              <a:off x="8465820" y="1505236"/>
              <a:ext cx="893445" cy="85439"/>
            </a:xfrm>
            <a:prstGeom prst="flowChartProcess">
              <a:avLst/>
            </a:prstGeom>
            <a:solidFill>
              <a:srgbClr val="FF0000">
                <a:alpha val="16000"/>
              </a:srgb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0" name="Flowchart: Process 9">
              <a:extLst>
                <a:ext uri="{FF2B5EF4-FFF2-40B4-BE49-F238E27FC236}">
                  <a16:creationId xmlns:a16="http://schemas.microsoft.com/office/drawing/2014/main" id="{8B8C2348-0D34-E66C-EFAA-C8D2C78A4B8B}"/>
                </a:ext>
              </a:extLst>
            </p:cNvPr>
            <p:cNvSpPr/>
            <p:nvPr/>
          </p:nvSpPr>
          <p:spPr bwMode="auto">
            <a:xfrm>
              <a:off x="10201275" y="1505235"/>
              <a:ext cx="893445" cy="85439"/>
            </a:xfrm>
            <a:prstGeom prst="flowChartProcess">
              <a:avLst/>
            </a:prstGeom>
            <a:solidFill>
              <a:srgbClr val="FF6600">
                <a:alpha val="16000"/>
              </a:srgb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grpSp>
    </p:spTree>
    <p:extLst>
      <p:ext uri="{BB962C8B-B14F-4D97-AF65-F5344CB8AC3E}">
        <p14:creationId xmlns:p14="http://schemas.microsoft.com/office/powerpoint/2010/main" val="2312018844"/>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35ACBC-4951-0CAF-FF66-7C78F7AAFF66}"/>
              </a:ext>
            </a:extLst>
          </p:cNvPr>
          <p:cNvSpPr>
            <a:spLocks noGrp="1"/>
          </p:cNvSpPr>
          <p:nvPr>
            <p:ph type="title"/>
          </p:nvPr>
        </p:nvSpPr>
        <p:spPr/>
        <p:txBody>
          <a:bodyPr/>
          <a:lstStyle/>
          <a:p>
            <a:r>
              <a:rPr lang="en-US" b="1" dirty="0"/>
              <a:t>2) UWB Poll and Response with SHR</a:t>
            </a:r>
          </a:p>
        </p:txBody>
      </p:sp>
      <p:grpSp>
        <p:nvGrpSpPr>
          <p:cNvPr id="208" name="Group 207">
            <a:extLst>
              <a:ext uri="{FF2B5EF4-FFF2-40B4-BE49-F238E27FC236}">
                <a16:creationId xmlns:a16="http://schemas.microsoft.com/office/drawing/2014/main" id="{2EEBC7C6-9697-255A-0688-CB1A54A47E3D}"/>
              </a:ext>
            </a:extLst>
          </p:cNvPr>
          <p:cNvGrpSpPr/>
          <p:nvPr/>
        </p:nvGrpSpPr>
        <p:grpSpPr>
          <a:xfrm>
            <a:off x="9720551" y="2367491"/>
            <a:ext cx="2338475" cy="1615657"/>
            <a:chOff x="9826626" y="3535384"/>
            <a:chExt cx="2338475" cy="1615657"/>
          </a:xfrm>
        </p:grpSpPr>
        <p:sp>
          <p:nvSpPr>
            <p:cNvPr id="209" name="TextBox 208">
              <a:extLst>
                <a:ext uri="{FF2B5EF4-FFF2-40B4-BE49-F238E27FC236}">
                  <a16:creationId xmlns:a16="http://schemas.microsoft.com/office/drawing/2014/main" id="{8EDEEA68-AA61-EA89-0FBC-D07329E796C1}"/>
                </a:ext>
              </a:extLst>
            </p:cNvPr>
            <p:cNvSpPr txBox="1"/>
            <p:nvPr/>
          </p:nvSpPr>
          <p:spPr>
            <a:xfrm>
              <a:off x="9826626" y="3535384"/>
              <a:ext cx="2210764" cy="914400"/>
            </a:xfrm>
            <a:prstGeom prst="rect">
              <a:avLst/>
            </a:prstGeom>
            <a:noFill/>
          </p:spPr>
          <p:txBody>
            <a:bodyPr wrap="none" lIns="91440" tIns="45720" rIns="91440" rtlCol="0" anchor="t">
              <a:noAutofit/>
            </a:bodyPr>
            <a:lstStyle/>
            <a:p>
              <a:pPr algn="l">
                <a:spcBef>
                  <a:spcPts val="600"/>
                </a:spcBef>
              </a:pPr>
              <a:r>
                <a:rPr lang="en-US" sz="1200" dirty="0">
                  <a:latin typeface="Arial" panose="020B0604020202020204" pitchFamily="34" charset="0"/>
                  <a:cs typeface="Arial" panose="020B0604020202020204" pitchFamily="34" charset="0"/>
                </a:rPr>
                <a:t>Advertising Poll</a:t>
              </a:r>
            </a:p>
            <a:p>
              <a:pPr algn="l">
                <a:spcBef>
                  <a:spcPts val="600"/>
                </a:spcBef>
              </a:pPr>
              <a:r>
                <a:rPr lang="en-US" sz="1200" dirty="0">
                  <a:latin typeface="Arial" panose="020B0604020202020204" pitchFamily="34" charset="0"/>
                  <a:cs typeface="Arial" panose="020B0604020202020204" pitchFamily="34" charset="0"/>
                </a:rPr>
                <a:t>Advertising Response</a:t>
              </a:r>
            </a:p>
            <a:p>
              <a:pPr algn="l">
                <a:spcBef>
                  <a:spcPts val="600"/>
                </a:spcBef>
              </a:pPr>
              <a:r>
                <a:rPr lang="en-US" sz="1200" dirty="0">
                  <a:latin typeface="Arial" panose="020B0604020202020204" pitchFamily="34" charset="0"/>
                  <a:cs typeface="Arial" panose="020B0604020202020204" pitchFamily="34" charset="0"/>
                </a:rPr>
                <a:t>Start of Ranging</a:t>
              </a:r>
            </a:p>
          </p:txBody>
        </p:sp>
        <p:sp>
          <p:nvSpPr>
            <p:cNvPr id="210" name="Freeform 18">
              <a:extLst>
                <a:ext uri="{FF2B5EF4-FFF2-40B4-BE49-F238E27FC236}">
                  <a16:creationId xmlns:a16="http://schemas.microsoft.com/office/drawing/2014/main" id="{1D11EB13-005A-AF59-2DBD-72B4D69D016F}"/>
                </a:ext>
              </a:extLst>
            </p:cNvPr>
            <p:cNvSpPr>
              <a:spLocks/>
            </p:cNvSpPr>
            <p:nvPr/>
          </p:nvSpPr>
          <p:spPr bwMode="auto">
            <a:xfrm>
              <a:off x="9954337" y="4444449"/>
              <a:ext cx="280988"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chemeClr val="accent1">
                <a:lumMod val="20000"/>
                <a:lumOff val="80000"/>
              </a:schemeClr>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1" name="Freeform 18">
              <a:extLst>
                <a:ext uri="{FF2B5EF4-FFF2-40B4-BE49-F238E27FC236}">
                  <a16:creationId xmlns:a16="http://schemas.microsoft.com/office/drawing/2014/main" id="{AB062116-C505-98C6-9989-1C992A6E580C}"/>
                </a:ext>
              </a:extLst>
            </p:cNvPr>
            <p:cNvSpPr>
              <a:spLocks/>
            </p:cNvSpPr>
            <p:nvPr/>
          </p:nvSpPr>
          <p:spPr bwMode="auto">
            <a:xfrm>
              <a:off x="9954337" y="4868466"/>
              <a:ext cx="280988"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EEF7CC"/>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2" name="TextBox 211">
              <a:extLst>
                <a:ext uri="{FF2B5EF4-FFF2-40B4-BE49-F238E27FC236}">
                  <a16:creationId xmlns:a16="http://schemas.microsoft.com/office/drawing/2014/main" id="{FB735957-C196-4FBE-DEF6-07CB44177F71}"/>
                </a:ext>
              </a:extLst>
            </p:cNvPr>
            <p:cNvSpPr txBox="1"/>
            <p:nvPr/>
          </p:nvSpPr>
          <p:spPr>
            <a:xfrm>
              <a:off x="10358525" y="4438029"/>
              <a:ext cx="1806576" cy="276999"/>
            </a:xfrm>
            <a:prstGeom prst="rect">
              <a:avLst/>
            </a:prstGeom>
            <a:noFill/>
          </p:spPr>
          <p:txBody>
            <a:bodyPr wrap="square">
              <a:spAutoFit/>
            </a:bodyPr>
            <a:lstStyle/>
            <a:p>
              <a:pPr algn="l">
                <a:spcBef>
                  <a:spcPts val="600"/>
                </a:spcBef>
              </a:pPr>
              <a:r>
                <a:rPr lang="en-US" sz="1200" dirty="0">
                  <a:latin typeface="Arial" panose="020B0604020202020204" pitchFamily="34" charset="0"/>
                  <a:cs typeface="Arial" panose="020B0604020202020204" pitchFamily="34" charset="0"/>
                </a:rPr>
                <a:t>NB channel</a:t>
              </a:r>
            </a:p>
          </p:txBody>
        </p:sp>
        <p:sp>
          <p:nvSpPr>
            <p:cNvPr id="213" name="TextBox 212">
              <a:extLst>
                <a:ext uri="{FF2B5EF4-FFF2-40B4-BE49-F238E27FC236}">
                  <a16:creationId xmlns:a16="http://schemas.microsoft.com/office/drawing/2014/main" id="{366C2C50-6DB0-1179-18E9-24E0ECCDB1C4}"/>
                </a:ext>
              </a:extLst>
            </p:cNvPr>
            <p:cNvSpPr txBox="1"/>
            <p:nvPr/>
          </p:nvSpPr>
          <p:spPr>
            <a:xfrm>
              <a:off x="10358525" y="4874042"/>
              <a:ext cx="1806576" cy="276999"/>
            </a:xfrm>
            <a:prstGeom prst="rect">
              <a:avLst/>
            </a:prstGeom>
            <a:noFill/>
          </p:spPr>
          <p:txBody>
            <a:bodyPr wrap="square">
              <a:spAutoFit/>
            </a:bodyPr>
            <a:lstStyle/>
            <a:p>
              <a:pPr algn="l">
                <a:spcBef>
                  <a:spcPts val="600"/>
                </a:spcBef>
              </a:pPr>
              <a:r>
                <a:rPr lang="en-US" sz="1200" dirty="0">
                  <a:latin typeface="Arial" panose="020B0604020202020204" pitchFamily="34" charset="0"/>
                  <a:cs typeface="Arial" panose="020B0604020202020204" pitchFamily="34" charset="0"/>
                </a:rPr>
                <a:t>UWB channel</a:t>
              </a:r>
            </a:p>
          </p:txBody>
        </p:sp>
      </p:grpSp>
      <p:grpSp>
        <p:nvGrpSpPr>
          <p:cNvPr id="346" name="Group 345">
            <a:extLst>
              <a:ext uri="{FF2B5EF4-FFF2-40B4-BE49-F238E27FC236}">
                <a16:creationId xmlns:a16="http://schemas.microsoft.com/office/drawing/2014/main" id="{9B9B6FE8-4F23-E12B-D104-0158CF8DB22B}"/>
              </a:ext>
            </a:extLst>
          </p:cNvPr>
          <p:cNvGrpSpPr/>
          <p:nvPr/>
        </p:nvGrpSpPr>
        <p:grpSpPr>
          <a:xfrm>
            <a:off x="609600" y="2068203"/>
            <a:ext cx="7723188" cy="2960996"/>
            <a:chOff x="609600" y="2068203"/>
            <a:chExt cx="7723188" cy="2960996"/>
          </a:xfrm>
        </p:grpSpPr>
        <p:sp>
          <p:nvSpPr>
            <p:cNvPr id="115" name="Freeform 16">
              <a:extLst>
                <a:ext uri="{FF2B5EF4-FFF2-40B4-BE49-F238E27FC236}">
                  <a16:creationId xmlns:a16="http://schemas.microsoft.com/office/drawing/2014/main" id="{3A68B256-4EF2-7A3D-E6F4-AF89FE21F5FE}"/>
                </a:ext>
              </a:extLst>
            </p:cNvPr>
            <p:cNvSpPr>
              <a:spLocks noEditPoints="1"/>
            </p:cNvSpPr>
            <p:nvPr/>
          </p:nvSpPr>
          <p:spPr bwMode="auto">
            <a:xfrm>
              <a:off x="5438775" y="2760353"/>
              <a:ext cx="282575" cy="284163"/>
            </a:xfrm>
            <a:custGeom>
              <a:avLst/>
              <a:gdLst>
                <a:gd name="T0" fmla="*/ 0 w 400"/>
                <a:gd name="T1" fmla="*/ 0 h 400"/>
                <a:gd name="T2" fmla="*/ 0 w 400"/>
                <a:gd name="T3" fmla="*/ 0 h 400"/>
                <a:gd name="T4" fmla="*/ 53 w 400"/>
                <a:gd name="T5" fmla="*/ 0 h 400"/>
                <a:gd name="T6" fmla="*/ 107 w 400"/>
                <a:gd name="T7" fmla="*/ 0 h 400"/>
                <a:gd name="T8" fmla="*/ 107 w 400"/>
                <a:gd name="T9" fmla="*/ 0 h 400"/>
                <a:gd name="T10" fmla="*/ 160 w 400"/>
                <a:gd name="T11" fmla="*/ 0 h 400"/>
                <a:gd name="T12" fmla="*/ 213 w 400"/>
                <a:gd name="T13" fmla="*/ 0 h 400"/>
                <a:gd name="T14" fmla="*/ 213 w 400"/>
                <a:gd name="T15" fmla="*/ 0 h 400"/>
                <a:gd name="T16" fmla="*/ 267 w 400"/>
                <a:gd name="T17" fmla="*/ 0 h 400"/>
                <a:gd name="T18" fmla="*/ 320 w 400"/>
                <a:gd name="T19" fmla="*/ 0 h 400"/>
                <a:gd name="T20" fmla="*/ 320 w 400"/>
                <a:gd name="T21" fmla="*/ 0 h 400"/>
                <a:gd name="T22" fmla="*/ 373 w 400"/>
                <a:gd name="T23" fmla="*/ 0 h 400"/>
                <a:gd name="T24" fmla="*/ 400 w 400"/>
                <a:gd name="T25" fmla="*/ 26 h 400"/>
                <a:gd name="T26" fmla="*/ 400 w 400"/>
                <a:gd name="T27" fmla="*/ 26 h 400"/>
                <a:gd name="T28" fmla="*/ 400 w 400"/>
                <a:gd name="T29" fmla="*/ 80 h 400"/>
                <a:gd name="T30" fmla="*/ 400 w 400"/>
                <a:gd name="T31" fmla="*/ 133 h 400"/>
                <a:gd name="T32" fmla="*/ 400 w 400"/>
                <a:gd name="T33" fmla="*/ 133 h 400"/>
                <a:gd name="T34" fmla="*/ 400 w 400"/>
                <a:gd name="T35" fmla="*/ 186 h 400"/>
                <a:gd name="T36" fmla="*/ 400 w 400"/>
                <a:gd name="T37" fmla="*/ 240 h 400"/>
                <a:gd name="T38" fmla="*/ 400 w 400"/>
                <a:gd name="T39" fmla="*/ 240 h 400"/>
                <a:gd name="T40" fmla="*/ 400 w 400"/>
                <a:gd name="T41" fmla="*/ 293 h 400"/>
                <a:gd name="T42" fmla="*/ 400 w 400"/>
                <a:gd name="T43" fmla="*/ 346 h 400"/>
                <a:gd name="T44" fmla="*/ 400 w 400"/>
                <a:gd name="T45" fmla="*/ 346 h 400"/>
                <a:gd name="T46" fmla="*/ 400 w 400"/>
                <a:gd name="T47" fmla="*/ 400 h 400"/>
                <a:gd name="T48" fmla="*/ 347 w 400"/>
                <a:gd name="T49" fmla="*/ 400 h 400"/>
                <a:gd name="T50" fmla="*/ 347 w 400"/>
                <a:gd name="T51" fmla="*/ 400 h 400"/>
                <a:gd name="T52" fmla="*/ 293 w 400"/>
                <a:gd name="T53" fmla="*/ 400 h 400"/>
                <a:gd name="T54" fmla="*/ 240 w 400"/>
                <a:gd name="T55" fmla="*/ 400 h 400"/>
                <a:gd name="T56" fmla="*/ 240 w 400"/>
                <a:gd name="T57" fmla="*/ 400 h 400"/>
                <a:gd name="T58" fmla="*/ 187 w 400"/>
                <a:gd name="T59" fmla="*/ 400 h 400"/>
                <a:gd name="T60" fmla="*/ 133 w 400"/>
                <a:gd name="T61" fmla="*/ 400 h 400"/>
                <a:gd name="T62" fmla="*/ 133 w 400"/>
                <a:gd name="T63" fmla="*/ 400 h 400"/>
                <a:gd name="T64" fmla="*/ 80 w 400"/>
                <a:gd name="T65" fmla="*/ 400 h 400"/>
                <a:gd name="T66" fmla="*/ 27 w 400"/>
                <a:gd name="T67" fmla="*/ 400 h 400"/>
                <a:gd name="T68" fmla="*/ 27 w 400"/>
                <a:gd name="T69" fmla="*/ 400 h 400"/>
                <a:gd name="T70" fmla="*/ 0 w 400"/>
                <a:gd name="T71" fmla="*/ 400 h 400"/>
                <a:gd name="T72" fmla="*/ 0 w 400"/>
                <a:gd name="T73" fmla="*/ 373 h 400"/>
                <a:gd name="T74" fmla="*/ 0 w 400"/>
                <a:gd name="T75" fmla="*/ 320 h 400"/>
                <a:gd name="T76" fmla="*/ 0 w 400"/>
                <a:gd name="T77" fmla="*/ 320 h 400"/>
                <a:gd name="T78" fmla="*/ 0 w 400"/>
                <a:gd name="T79" fmla="*/ 266 h 400"/>
                <a:gd name="T80" fmla="*/ 0 w 400"/>
                <a:gd name="T81" fmla="*/ 213 h 400"/>
                <a:gd name="T82" fmla="*/ 0 w 400"/>
                <a:gd name="T83" fmla="*/ 213 h 400"/>
                <a:gd name="T84" fmla="*/ 0 w 400"/>
                <a:gd name="T85" fmla="*/ 160 h 400"/>
                <a:gd name="T86" fmla="*/ 0 w 400"/>
                <a:gd name="T87" fmla="*/ 106 h 400"/>
                <a:gd name="T88" fmla="*/ 0 w 400"/>
                <a:gd name="T89" fmla="*/ 106 h 400"/>
                <a:gd name="T90" fmla="*/ 0 w 400"/>
                <a:gd name="T91" fmla="*/ 53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7" y="0"/>
                  </a:moveTo>
                  <a:lnTo>
                    <a:pt x="107" y="0"/>
                  </a:lnTo>
                  <a:lnTo>
                    <a:pt x="160" y="0"/>
                  </a:lnTo>
                  <a:moveTo>
                    <a:pt x="213" y="0"/>
                  </a:moveTo>
                  <a:lnTo>
                    <a:pt x="213" y="0"/>
                  </a:lnTo>
                  <a:lnTo>
                    <a:pt x="267" y="0"/>
                  </a:lnTo>
                  <a:moveTo>
                    <a:pt x="320" y="0"/>
                  </a:moveTo>
                  <a:lnTo>
                    <a:pt x="320" y="0"/>
                  </a:lnTo>
                  <a:lnTo>
                    <a:pt x="373" y="0"/>
                  </a:lnTo>
                  <a:moveTo>
                    <a:pt x="400" y="26"/>
                  </a:moveTo>
                  <a:lnTo>
                    <a:pt x="400" y="26"/>
                  </a:lnTo>
                  <a:lnTo>
                    <a:pt x="400" y="80"/>
                  </a:lnTo>
                  <a:moveTo>
                    <a:pt x="400" y="133"/>
                  </a:moveTo>
                  <a:lnTo>
                    <a:pt x="400" y="133"/>
                  </a:lnTo>
                  <a:lnTo>
                    <a:pt x="400" y="186"/>
                  </a:lnTo>
                  <a:moveTo>
                    <a:pt x="400" y="240"/>
                  </a:moveTo>
                  <a:lnTo>
                    <a:pt x="400" y="240"/>
                  </a:lnTo>
                  <a:lnTo>
                    <a:pt x="400" y="293"/>
                  </a:lnTo>
                  <a:moveTo>
                    <a:pt x="400" y="346"/>
                  </a:moveTo>
                  <a:lnTo>
                    <a:pt x="400" y="346"/>
                  </a:lnTo>
                  <a:lnTo>
                    <a:pt x="400" y="400"/>
                  </a:lnTo>
                  <a:moveTo>
                    <a:pt x="347" y="400"/>
                  </a:moveTo>
                  <a:lnTo>
                    <a:pt x="347" y="400"/>
                  </a:lnTo>
                  <a:lnTo>
                    <a:pt x="293" y="400"/>
                  </a:lnTo>
                  <a:moveTo>
                    <a:pt x="240" y="400"/>
                  </a:moveTo>
                  <a:lnTo>
                    <a:pt x="240" y="400"/>
                  </a:lnTo>
                  <a:lnTo>
                    <a:pt x="187" y="400"/>
                  </a:lnTo>
                  <a:moveTo>
                    <a:pt x="133" y="400"/>
                  </a:moveTo>
                  <a:lnTo>
                    <a:pt x="133" y="400"/>
                  </a:lnTo>
                  <a:lnTo>
                    <a:pt x="80" y="400"/>
                  </a:lnTo>
                  <a:moveTo>
                    <a:pt x="27" y="400"/>
                  </a:moveTo>
                  <a:lnTo>
                    <a:pt x="27" y="400"/>
                  </a:lnTo>
                  <a:lnTo>
                    <a:pt x="0" y="400"/>
                  </a:lnTo>
                  <a:lnTo>
                    <a:pt x="0" y="373"/>
                  </a:lnTo>
                  <a:moveTo>
                    <a:pt x="0" y="320"/>
                  </a:moveTo>
                  <a:lnTo>
                    <a:pt x="0" y="320"/>
                  </a:lnTo>
                  <a:lnTo>
                    <a:pt x="0" y="266"/>
                  </a:lnTo>
                  <a:moveTo>
                    <a:pt x="0" y="213"/>
                  </a:moveTo>
                  <a:lnTo>
                    <a:pt x="0" y="213"/>
                  </a:lnTo>
                  <a:lnTo>
                    <a:pt x="0" y="160"/>
                  </a:lnTo>
                  <a:moveTo>
                    <a:pt x="0" y="106"/>
                  </a:moveTo>
                  <a:lnTo>
                    <a:pt x="0" y="106"/>
                  </a:lnTo>
                  <a:lnTo>
                    <a:pt x="0" y="53"/>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03" name="TextBox 102">
              <a:extLst>
                <a:ext uri="{FF2B5EF4-FFF2-40B4-BE49-F238E27FC236}">
                  <a16:creationId xmlns:a16="http://schemas.microsoft.com/office/drawing/2014/main" id="{837424EC-5D4D-F9E4-129A-F6F79B5D9DC2}"/>
                </a:ext>
              </a:extLst>
            </p:cNvPr>
            <p:cNvSpPr txBox="1"/>
            <p:nvPr/>
          </p:nvSpPr>
          <p:spPr>
            <a:xfrm>
              <a:off x="6667766" y="4630450"/>
              <a:ext cx="1170432" cy="398749"/>
            </a:xfrm>
            <a:prstGeom prst="rect">
              <a:avLst/>
            </a:prstGeom>
            <a:noFill/>
          </p:spPr>
          <p:txBody>
            <a:bodyPr wrap="none" lIns="91440" tIns="45720" rIns="91440" rtlCol="0" anchor="t">
              <a:noAutofit/>
            </a:bodyPr>
            <a:lstStyle/>
            <a:p>
              <a:pPr algn="ctr">
                <a:spcBef>
                  <a:spcPts val="600"/>
                </a:spcBef>
              </a:pPr>
              <a:r>
                <a:rPr lang="en-US" sz="1200" cap="small" dirty="0">
                  <a:latin typeface="Calibri" panose="020F0502020204030204" pitchFamily="34" charset="0"/>
                  <a:cs typeface="Calibri" panose="020F0502020204030204" pitchFamily="34" charset="0"/>
                </a:rPr>
                <a:t>Ranging</a:t>
              </a:r>
              <a:br>
                <a:rPr lang="en-US" sz="1200" cap="small" dirty="0">
                  <a:latin typeface="Calibri" panose="020F0502020204030204" pitchFamily="34" charset="0"/>
                  <a:cs typeface="Calibri" panose="020F0502020204030204" pitchFamily="34" charset="0"/>
                </a:rPr>
              </a:br>
              <a:r>
                <a:rPr lang="en-US" sz="1200" cap="small" dirty="0">
                  <a:latin typeface="Calibri" panose="020F0502020204030204" pitchFamily="34" charset="0"/>
                  <a:cs typeface="Calibri" panose="020F0502020204030204" pitchFamily="34" charset="0"/>
                </a:rPr>
                <a:t>(10.38.5)</a:t>
              </a:r>
            </a:p>
            <a:p>
              <a:pPr algn="ctr">
                <a:spcBef>
                  <a:spcPts val="600"/>
                </a:spcBef>
              </a:pPr>
              <a:endParaRPr lang="en-US" sz="1200" cap="small" dirty="0">
                <a:latin typeface="Calibri" panose="020F0502020204030204" pitchFamily="34" charset="0"/>
                <a:cs typeface="Calibri" panose="020F0502020204030204" pitchFamily="34" charset="0"/>
              </a:endParaRPr>
            </a:p>
          </p:txBody>
        </p:sp>
        <p:sp>
          <p:nvSpPr>
            <p:cNvPr id="105" name="Freeform 6">
              <a:extLst>
                <a:ext uri="{FF2B5EF4-FFF2-40B4-BE49-F238E27FC236}">
                  <a16:creationId xmlns:a16="http://schemas.microsoft.com/office/drawing/2014/main" id="{4D101392-3922-7EB0-3D2B-DABE0404DFFD}"/>
                </a:ext>
              </a:extLst>
            </p:cNvPr>
            <p:cNvSpPr>
              <a:spLocks noEditPoints="1"/>
            </p:cNvSpPr>
            <p:nvPr/>
          </p:nvSpPr>
          <p:spPr bwMode="auto">
            <a:xfrm>
              <a:off x="6191250" y="3985903"/>
              <a:ext cx="280988" cy="282575"/>
            </a:xfrm>
            <a:custGeom>
              <a:avLst/>
              <a:gdLst>
                <a:gd name="T0" fmla="*/ 0 w 400"/>
                <a:gd name="T1" fmla="*/ 0 h 400"/>
                <a:gd name="T2" fmla="*/ 0 w 400"/>
                <a:gd name="T3" fmla="*/ 0 h 400"/>
                <a:gd name="T4" fmla="*/ 53 w 400"/>
                <a:gd name="T5" fmla="*/ 0 h 400"/>
                <a:gd name="T6" fmla="*/ 106 w 400"/>
                <a:gd name="T7" fmla="*/ 0 h 400"/>
                <a:gd name="T8" fmla="*/ 106 w 400"/>
                <a:gd name="T9" fmla="*/ 0 h 400"/>
                <a:gd name="T10" fmla="*/ 160 w 400"/>
                <a:gd name="T11" fmla="*/ 0 h 400"/>
                <a:gd name="T12" fmla="*/ 213 w 400"/>
                <a:gd name="T13" fmla="*/ 0 h 400"/>
                <a:gd name="T14" fmla="*/ 213 w 400"/>
                <a:gd name="T15" fmla="*/ 0 h 400"/>
                <a:gd name="T16" fmla="*/ 266 w 400"/>
                <a:gd name="T17" fmla="*/ 0 h 400"/>
                <a:gd name="T18" fmla="*/ 320 w 400"/>
                <a:gd name="T19" fmla="*/ 0 h 400"/>
                <a:gd name="T20" fmla="*/ 320 w 400"/>
                <a:gd name="T21" fmla="*/ 0 h 400"/>
                <a:gd name="T22" fmla="*/ 373 w 400"/>
                <a:gd name="T23" fmla="*/ 0 h 400"/>
                <a:gd name="T24" fmla="*/ 400 w 400"/>
                <a:gd name="T25" fmla="*/ 26 h 400"/>
                <a:gd name="T26" fmla="*/ 400 w 400"/>
                <a:gd name="T27" fmla="*/ 26 h 400"/>
                <a:gd name="T28" fmla="*/ 400 w 400"/>
                <a:gd name="T29" fmla="*/ 80 h 400"/>
                <a:gd name="T30" fmla="*/ 400 w 400"/>
                <a:gd name="T31" fmla="*/ 133 h 400"/>
                <a:gd name="T32" fmla="*/ 400 w 400"/>
                <a:gd name="T33" fmla="*/ 133 h 400"/>
                <a:gd name="T34" fmla="*/ 400 w 400"/>
                <a:gd name="T35" fmla="*/ 186 h 400"/>
                <a:gd name="T36" fmla="*/ 400 w 400"/>
                <a:gd name="T37" fmla="*/ 240 h 400"/>
                <a:gd name="T38" fmla="*/ 400 w 400"/>
                <a:gd name="T39" fmla="*/ 240 h 400"/>
                <a:gd name="T40" fmla="*/ 400 w 400"/>
                <a:gd name="T41" fmla="*/ 293 h 400"/>
                <a:gd name="T42" fmla="*/ 400 w 400"/>
                <a:gd name="T43" fmla="*/ 346 h 400"/>
                <a:gd name="T44" fmla="*/ 400 w 400"/>
                <a:gd name="T45" fmla="*/ 346 h 400"/>
                <a:gd name="T46" fmla="*/ 400 w 400"/>
                <a:gd name="T47" fmla="*/ 400 h 400"/>
                <a:gd name="T48" fmla="*/ 346 w 400"/>
                <a:gd name="T49" fmla="*/ 400 h 400"/>
                <a:gd name="T50" fmla="*/ 346 w 400"/>
                <a:gd name="T51" fmla="*/ 400 h 400"/>
                <a:gd name="T52" fmla="*/ 293 w 400"/>
                <a:gd name="T53" fmla="*/ 400 h 400"/>
                <a:gd name="T54" fmla="*/ 240 w 400"/>
                <a:gd name="T55" fmla="*/ 400 h 400"/>
                <a:gd name="T56" fmla="*/ 240 w 400"/>
                <a:gd name="T57" fmla="*/ 400 h 400"/>
                <a:gd name="T58" fmla="*/ 186 w 400"/>
                <a:gd name="T59" fmla="*/ 400 h 400"/>
                <a:gd name="T60" fmla="*/ 133 w 400"/>
                <a:gd name="T61" fmla="*/ 400 h 400"/>
                <a:gd name="T62" fmla="*/ 133 w 400"/>
                <a:gd name="T63" fmla="*/ 400 h 400"/>
                <a:gd name="T64" fmla="*/ 80 w 400"/>
                <a:gd name="T65" fmla="*/ 400 h 400"/>
                <a:gd name="T66" fmla="*/ 26 w 400"/>
                <a:gd name="T67" fmla="*/ 400 h 400"/>
                <a:gd name="T68" fmla="*/ 26 w 400"/>
                <a:gd name="T69" fmla="*/ 400 h 400"/>
                <a:gd name="T70" fmla="*/ 0 w 400"/>
                <a:gd name="T71" fmla="*/ 400 h 400"/>
                <a:gd name="T72" fmla="*/ 0 w 400"/>
                <a:gd name="T73" fmla="*/ 373 h 400"/>
                <a:gd name="T74" fmla="*/ 0 w 400"/>
                <a:gd name="T75" fmla="*/ 320 h 400"/>
                <a:gd name="T76" fmla="*/ 0 w 400"/>
                <a:gd name="T77" fmla="*/ 320 h 400"/>
                <a:gd name="T78" fmla="*/ 0 w 400"/>
                <a:gd name="T79" fmla="*/ 266 h 400"/>
                <a:gd name="T80" fmla="*/ 0 w 400"/>
                <a:gd name="T81" fmla="*/ 213 h 400"/>
                <a:gd name="T82" fmla="*/ 0 w 400"/>
                <a:gd name="T83" fmla="*/ 213 h 400"/>
                <a:gd name="T84" fmla="*/ 0 w 400"/>
                <a:gd name="T85" fmla="*/ 160 h 400"/>
                <a:gd name="T86" fmla="*/ 0 w 400"/>
                <a:gd name="T87" fmla="*/ 106 h 400"/>
                <a:gd name="T88" fmla="*/ 0 w 400"/>
                <a:gd name="T89" fmla="*/ 106 h 400"/>
                <a:gd name="T90" fmla="*/ 0 w 400"/>
                <a:gd name="T91" fmla="*/ 53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6" y="0"/>
                  </a:moveTo>
                  <a:lnTo>
                    <a:pt x="106" y="0"/>
                  </a:lnTo>
                  <a:lnTo>
                    <a:pt x="160" y="0"/>
                  </a:lnTo>
                  <a:moveTo>
                    <a:pt x="213" y="0"/>
                  </a:moveTo>
                  <a:lnTo>
                    <a:pt x="213" y="0"/>
                  </a:lnTo>
                  <a:lnTo>
                    <a:pt x="266" y="0"/>
                  </a:lnTo>
                  <a:moveTo>
                    <a:pt x="320" y="0"/>
                  </a:moveTo>
                  <a:lnTo>
                    <a:pt x="320" y="0"/>
                  </a:lnTo>
                  <a:lnTo>
                    <a:pt x="373" y="0"/>
                  </a:lnTo>
                  <a:moveTo>
                    <a:pt x="400" y="26"/>
                  </a:moveTo>
                  <a:lnTo>
                    <a:pt x="400" y="26"/>
                  </a:lnTo>
                  <a:lnTo>
                    <a:pt x="400" y="80"/>
                  </a:lnTo>
                  <a:moveTo>
                    <a:pt x="400" y="133"/>
                  </a:moveTo>
                  <a:lnTo>
                    <a:pt x="400" y="133"/>
                  </a:lnTo>
                  <a:lnTo>
                    <a:pt x="400" y="186"/>
                  </a:lnTo>
                  <a:moveTo>
                    <a:pt x="400" y="240"/>
                  </a:moveTo>
                  <a:lnTo>
                    <a:pt x="400" y="240"/>
                  </a:lnTo>
                  <a:lnTo>
                    <a:pt x="400" y="293"/>
                  </a:lnTo>
                  <a:moveTo>
                    <a:pt x="400" y="346"/>
                  </a:moveTo>
                  <a:lnTo>
                    <a:pt x="400" y="346"/>
                  </a:lnTo>
                  <a:lnTo>
                    <a:pt x="400" y="400"/>
                  </a:lnTo>
                  <a:moveTo>
                    <a:pt x="346" y="400"/>
                  </a:moveTo>
                  <a:lnTo>
                    <a:pt x="346" y="400"/>
                  </a:lnTo>
                  <a:lnTo>
                    <a:pt x="293" y="400"/>
                  </a:lnTo>
                  <a:moveTo>
                    <a:pt x="240" y="400"/>
                  </a:moveTo>
                  <a:lnTo>
                    <a:pt x="240" y="400"/>
                  </a:lnTo>
                  <a:lnTo>
                    <a:pt x="186" y="400"/>
                  </a:lnTo>
                  <a:moveTo>
                    <a:pt x="133" y="400"/>
                  </a:moveTo>
                  <a:lnTo>
                    <a:pt x="133" y="400"/>
                  </a:lnTo>
                  <a:lnTo>
                    <a:pt x="80" y="400"/>
                  </a:lnTo>
                  <a:moveTo>
                    <a:pt x="26" y="400"/>
                  </a:moveTo>
                  <a:lnTo>
                    <a:pt x="26" y="400"/>
                  </a:lnTo>
                  <a:lnTo>
                    <a:pt x="0" y="400"/>
                  </a:lnTo>
                  <a:lnTo>
                    <a:pt x="0" y="373"/>
                  </a:lnTo>
                  <a:moveTo>
                    <a:pt x="0" y="320"/>
                  </a:moveTo>
                  <a:lnTo>
                    <a:pt x="0" y="320"/>
                  </a:lnTo>
                  <a:lnTo>
                    <a:pt x="0" y="266"/>
                  </a:lnTo>
                  <a:moveTo>
                    <a:pt x="0" y="213"/>
                  </a:moveTo>
                  <a:lnTo>
                    <a:pt x="0" y="213"/>
                  </a:lnTo>
                  <a:lnTo>
                    <a:pt x="0" y="160"/>
                  </a:lnTo>
                  <a:moveTo>
                    <a:pt x="0" y="106"/>
                  </a:moveTo>
                  <a:lnTo>
                    <a:pt x="0" y="106"/>
                  </a:lnTo>
                  <a:lnTo>
                    <a:pt x="0" y="53"/>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07" name="Freeform 8">
              <a:extLst>
                <a:ext uri="{FF2B5EF4-FFF2-40B4-BE49-F238E27FC236}">
                  <a16:creationId xmlns:a16="http://schemas.microsoft.com/office/drawing/2014/main" id="{25109D86-9051-D783-B2D1-7AFE21E45ED1}"/>
                </a:ext>
              </a:extLst>
            </p:cNvPr>
            <p:cNvSpPr>
              <a:spLocks noEditPoints="1"/>
            </p:cNvSpPr>
            <p:nvPr/>
          </p:nvSpPr>
          <p:spPr bwMode="auto">
            <a:xfrm>
              <a:off x="7693025" y="3987491"/>
              <a:ext cx="282575" cy="282575"/>
            </a:xfrm>
            <a:custGeom>
              <a:avLst/>
              <a:gdLst>
                <a:gd name="T0" fmla="*/ 0 w 400"/>
                <a:gd name="T1" fmla="*/ 0 h 400"/>
                <a:gd name="T2" fmla="*/ 0 w 400"/>
                <a:gd name="T3" fmla="*/ 0 h 400"/>
                <a:gd name="T4" fmla="*/ 53 w 400"/>
                <a:gd name="T5" fmla="*/ 0 h 400"/>
                <a:gd name="T6" fmla="*/ 107 w 400"/>
                <a:gd name="T7" fmla="*/ 0 h 400"/>
                <a:gd name="T8" fmla="*/ 107 w 400"/>
                <a:gd name="T9" fmla="*/ 0 h 400"/>
                <a:gd name="T10" fmla="*/ 160 w 400"/>
                <a:gd name="T11" fmla="*/ 0 h 400"/>
                <a:gd name="T12" fmla="*/ 213 w 400"/>
                <a:gd name="T13" fmla="*/ 0 h 400"/>
                <a:gd name="T14" fmla="*/ 213 w 400"/>
                <a:gd name="T15" fmla="*/ 0 h 400"/>
                <a:gd name="T16" fmla="*/ 267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3 h 400"/>
                <a:gd name="T32" fmla="*/ 400 w 400"/>
                <a:gd name="T33" fmla="*/ 133 h 400"/>
                <a:gd name="T34" fmla="*/ 400 w 400"/>
                <a:gd name="T35" fmla="*/ 187 h 400"/>
                <a:gd name="T36" fmla="*/ 400 w 400"/>
                <a:gd name="T37" fmla="*/ 240 h 400"/>
                <a:gd name="T38" fmla="*/ 400 w 400"/>
                <a:gd name="T39" fmla="*/ 240 h 400"/>
                <a:gd name="T40" fmla="*/ 400 w 400"/>
                <a:gd name="T41" fmla="*/ 293 h 400"/>
                <a:gd name="T42" fmla="*/ 400 w 400"/>
                <a:gd name="T43" fmla="*/ 347 h 400"/>
                <a:gd name="T44" fmla="*/ 400 w 400"/>
                <a:gd name="T45" fmla="*/ 347 h 400"/>
                <a:gd name="T46" fmla="*/ 400 w 400"/>
                <a:gd name="T47" fmla="*/ 400 h 400"/>
                <a:gd name="T48" fmla="*/ 347 w 400"/>
                <a:gd name="T49" fmla="*/ 400 h 400"/>
                <a:gd name="T50" fmla="*/ 347 w 400"/>
                <a:gd name="T51" fmla="*/ 400 h 400"/>
                <a:gd name="T52" fmla="*/ 293 w 400"/>
                <a:gd name="T53" fmla="*/ 400 h 400"/>
                <a:gd name="T54" fmla="*/ 240 w 400"/>
                <a:gd name="T55" fmla="*/ 400 h 400"/>
                <a:gd name="T56" fmla="*/ 240 w 400"/>
                <a:gd name="T57" fmla="*/ 400 h 400"/>
                <a:gd name="T58" fmla="*/ 187 w 400"/>
                <a:gd name="T59" fmla="*/ 400 h 400"/>
                <a:gd name="T60" fmla="*/ 133 w 400"/>
                <a:gd name="T61" fmla="*/ 400 h 400"/>
                <a:gd name="T62" fmla="*/ 133 w 400"/>
                <a:gd name="T63" fmla="*/ 400 h 400"/>
                <a:gd name="T64" fmla="*/ 80 w 400"/>
                <a:gd name="T65" fmla="*/ 400 h 400"/>
                <a:gd name="T66" fmla="*/ 27 w 400"/>
                <a:gd name="T67" fmla="*/ 400 h 400"/>
                <a:gd name="T68" fmla="*/ 27 w 400"/>
                <a:gd name="T69" fmla="*/ 400 h 400"/>
                <a:gd name="T70" fmla="*/ 0 w 400"/>
                <a:gd name="T71" fmla="*/ 400 h 400"/>
                <a:gd name="T72" fmla="*/ 0 w 400"/>
                <a:gd name="T73" fmla="*/ 373 h 400"/>
                <a:gd name="T74" fmla="*/ 0 w 400"/>
                <a:gd name="T75" fmla="*/ 320 h 400"/>
                <a:gd name="T76" fmla="*/ 0 w 400"/>
                <a:gd name="T77" fmla="*/ 320 h 400"/>
                <a:gd name="T78" fmla="*/ 0 w 400"/>
                <a:gd name="T79" fmla="*/ 267 h 400"/>
                <a:gd name="T80" fmla="*/ 0 w 400"/>
                <a:gd name="T81" fmla="*/ 213 h 400"/>
                <a:gd name="T82" fmla="*/ 0 w 400"/>
                <a:gd name="T83" fmla="*/ 213 h 400"/>
                <a:gd name="T84" fmla="*/ 0 w 400"/>
                <a:gd name="T85" fmla="*/ 160 h 400"/>
                <a:gd name="T86" fmla="*/ 0 w 400"/>
                <a:gd name="T87" fmla="*/ 107 h 400"/>
                <a:gd name="T88" fmla="*/ 0 w 400"/>
                <a:gd name="T89" fmla="*/ 107 h 400"/>
                <a:gd name="T90" fmla="*/ 0 w 400"/>
                <a:gd name="T91" fmla="*/ 53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7" y="0"/>
                  </a:moveTo>
                  <a:lnTo>
                    <a:pt x="107" y="0"/>
                  </a:lnTo>
                  <a:lnTo>
                    <a:pt x="160" y="0"/>
                  </a:lnTo>
                  <a:moveTo>
                    <a:pt x="213" y="0"/>
                  </a:moveTo>
                  <a:lnTo>
                    <a:pt x="213" y="0"/>
                  </a:lnTo>
                  <a:lnTo>
                    <a:pt x="267" y="0"/>
                  </a:lnTo>
                  <a:moveTo>
                    <a:pt x="320" y="0"/>
                  </a:moveTo>
                  <a:lnTo>
                    <a:pt x="320" y="0"/>
                  </a:lnTo>
                  <a:lnTo>
                    <a:pt x="373" y="0"/>
                  </a:lnTo>
                  <a:moveTo>
                    <a:pt x="400" y="27"/>
                  </a:moveTo>
                  <a:lnTo>
                    <a:pt x="400" y="27"/>
                  </a:lnTo>
                  <a:lnTo>
                    <a:pt x="400" y="80"/>
                  </a:lnTo>
                  <a:moveTo>
                    <a:pt x="400" y="133"/>
                  </a:moveTo>
                  <a:lnTo>
                    <a:pt x="400" y="133"/>
                  </a:lnTo>
                  <a:lnTo>
                    <a:pt x="400" y="187"/>
                  </a:lnTo>
                  <a:moveTo>
                    <a:pt x="400" y="240"/>
                  </a:moveTo>
                  <a:lnTo>
                    <a:pt x="400" y="240"/>
                  </a:lnTo>
                  <a:lnTo>
                    <a:pt x="400" y="293"/>
                  </a:lnTo>
                  <a:moveTo>
                    <a:pt x="400" y="347"/>
                  </a:moveTo>
                  <a:lnTo>
                    <a:pt x="400" y="347"/>
                  </a:lnTo>
                  <a:lnTo>
                    <a:pt x="400" y="400"/>
                  </a:lnTo>
                  <a:moveTo>
                    <a:pt x="347" y="400"/>
                  </a:moveTo>
                  <a:lnTo>
                    <a:pt x="347" y="400"/>
                  </a:lnTo>
                  <a:lnTo>
                    <a:pt x="293" y="400"/>
                  </a:lnTo>
                  <a:moveTo>
                    <a:pt x="240" y="400"/>
                  </a:moveTo>
                  <a:lnTo>
                    <a:pt x="240" y="400"/>
                  </a:lnTo>
                  <a:lnTo>
                    <a:pt x="187" y="400"/>
                  </a:lnTo>
                  <a:moveTo>
                    <a:pt x="133" y="400"/>
                  </a:moveTo>
                  <a:lnTo>
                    <a:pt x="133" y="400"/>
                  </a:lnTo>
                  <a:lnTo>
                    <a:pt x="80" y="400"/>
                  </a:lnTo>
                  <a:moveTo>
                    <a:pt x="27" y="400"/>
                  </a:moveTo>
                  <a:lnTo>
                    <a:pt x="27" y="400"/>
                  </a:lnTo>
                  <a:lnTo>
                    <a:pt x="0" y="400"/>
                  </a:lnTo>
                  <a:lnTo>
                    <a:pt x="0" y="373"/>
                  </a:lnTo>
                  <a:moveTo>
                    <a:pt x="0" y="320"/>
                  </a:moveTo>
                  <a:lnTo>
                    <a:pt x="0" y="320"/>
                  </a:lnTo>
                  <a:lnTo>
                    <a:pt x="0" y="267"/>
                  </a:lnTo>
                  <a:moveTo>
                    <a:pt x="0" y="213"/>
                  </a:moveTo>
                  <a:lnTo>
                    <a:pt x="0" y="213"/>
                  </a:lnTo>
                  <a:lnTo>
                    <a:pt x="0" y="160"/>
                  </a:lnTo>
                  <a:moveTo>
                    <a:pt x="0" y="107"/>
                  </a:moveTo>
                  <a:lnTo>
                    <a:pt x="0" y="107"/>
                  </a:lnTo>
                  <a:lnTo>
                    <a:pt x="0" y="53"/>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09" name="Freeform 10">
              <a:extLst>
                <a:ext uri="{FF2B5EF4-FFF2-40B4-BE49-F238E27FC236}">
                  <a16:creationId xmlns:a16="http://schemas.microsoft.com/office/drawing/2014/main" id="{553130BC-C391-8735-4C42-A222D12162E9}"/>
                </a:ext>
              </a:extLst>
            </p:cNvPr>
            <p:cNvSpPr>
              <a:spLocks noEditPoints="1"/>
            </p:cNvSpPr>
            <p:nvPr/>
          </p:nvSpPr>
          <p:spPr bwMode="auto">
            <a:xfrm>
              <a:off x="7975600" y="3514416"/>
              <a:ext cx="282575" cy="284163"/>
            </a:xfrm>
            <a:custGeom>
              <a:avLst/>
              <a:gdLst>
                <a:gd name="T0" fmla="*/ 0 w 400"/>
                <a:gd name="T1" fmla="*/ 0 h 400"/>
                <a:gd name="T2" fmla="*/ 0 w 400"/>
                <a:gd name="T3" fmla="*/ 0 h 400"/>
                <a:gd name="T4" fmla="*/ 53 w 400"/>
                <a:gd name="T5" fmla="*/ 0 h 400"/>
                <a:gd name="T6" fmla="*/ 107 w 400"/>
                <a:gd name="T7" fmla="*/ 0 h 400"/>
                <a:gd name="T8" fmla="*/ 107 w 400"/>
                <a:gd name="T9" fmla="*/ 0 h 400"/>
                <a:gd name="T10" fmla="*/ 160 w 400"/>
                <a:gd name="T11" fmla="*/ 0 h 400"/>
                <a:gd name="T12" fmla="*/ 213 w 400"/>
                <a:gd name="T13" fmla="*/ 0 h 400"/>
                <a:gd name="T14" fmla="*/ 213 w 400"/>
                <a:gd name="T15" fmla="*/ 0 h 400"/>
                <a:gd name="T16" fmla="*/ 267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4 h 400"/>
                <a:gd name="T32" fmla="*/ 400 w 400"/>
                <a:gd name="T33" fmla="*/ 134 h 400"/>
                <a:gd name="T34" fmla="*/ 400 w 400"/>
                <a:gd name="T35" fmla="*/ 187 h 400"/>
                <a:gd name="T36" fmla="*/ 400 w 400"/>
                <a:gd name="T37" fmla="*/ 240 h 400"/>
                <a:gd name="T38" fmla="*/ 400 w 400"/>
                <a:gd name="T39" fmla="*/ 240 h 400"/>
                <a:gd name="T40" fmla="*/ 400 w 400"/>
                <a:gd name="T41" fmla="*/ 294 h 400"/>
                <a:gd name="T42" fmla="*/ 400 w 400"/>
                <a:gd name="T43" fmla="*/ 347 h 400"/>
                <a:gd name="T44" fmla="*/ 400 w 400"/>
                <a:gd name="T45" fmla="*/ 347 h 400"/>
                <a:gd name="T46" fmla="*/ 400 w 400"/>
                <a:gd name="T47" fmla="*/ 400 h 400"/>
                <a:gd name="T48" fmla="*/ 347 w 400"/>
                <a:gd name="T49" fmla="*/ 400 h 400"/>
                <a:gd name="T50" fmla="*/ 347 w 400"/>
                <a:gd name="T51" fmla="*/ 400 h 400"/>
                <a:gd name="T52" fmla="*/ 293 w 400"/>
                <a:gd name="T53" fmla="*/ 400 h 400"/>
                <a:gd name="T54" fmla="*/ 240 w 400"/>
                <a:gd name="T55" fmla="*/ 400 h 400"/>
                <a:gd name="T56" fmla="*/ 240 w 400"/>
                <a:gd name="T57" fmla="*/ 400 h 400"/>
                <a:gd name="T58" fmla="*/ 187 w 400"/>
                <a:gd name="T59" fmla="*/ 400 h 400"/>
                <a:gd name="T60" fmla="*/ 133 w 400"/>
                <a:gd name="T61" fmla="*/ 400 h 400"/>
                <a:gd name="T62" fmla="*/ 133 w 400"/>
                <a:gd name="T63" fmla="*/ 400 h 400"/>
                <a:gd name="T64" fmla="*/ 80 w 400"/>
                <a:gd name="T65" fmla="*/ 400 h 400"/>
                <a:gd name="T66" fmla="*/ 27 w 400"/>
                <a:gd name="T67" fmla="*/ 400 h 400"/>
                <a:gd name="T68" fmla="*/ 27 w 400"/>
                <a:gd name="T69" fmla="*/ 400 h 400"/>
                <a:gd name="T70" fmla="*/ 0 w 400"/>
                <a:gd name="T71" fmla="*/ 400 h 400"/>
                <a:gd name="T72" fmla="*/ 0 w 400"/>
                <a:gd name="T73" fmla="*/ 374 h 400"/>
                <a:gd name="T74" fmla="*/ 0 w 400"/>
                <a:gd name="T75" fmla="*/ 320 h 400"/>
                <a:gd name="T76" fmla="*/ 0 w 400"/>
                <a:gd name="T77" fmla="*/ 320 h 400"/>
                <a:gd name="T78" fmla="*/ 0 w 400"/>
                <a:gd name="T79" fmla="*/ 267 h 400"/>
                <a:gd name="T80" fmla="*/ 0 w 400"/>
                <a:gd name="T81" fmla="*/ 214 h 400"/>
                <a:gd name="T82" fmla="*/ 0 w 400"/>
                <a:gd name="T83" fmla="*/ 214 h 400"/>
                <a:gd name="T84" fmla="*/ 0 w 400"/>
                <a:gd name="T85" fmla="*/ 160 h 400"/>
                <a:gd name="T86" fmla="*/ 0 w 400"/>
                <a:gd name="T87" fmla="*/ 107 h 400"/>
                <a:gd name="T88" fmla="*/ 0 w 400"/>
                <a:gd name="T89" fmla="*/ 107 h 400"/>
                <a:gd name="T90" fmla="*/ 0 w 400"/>
                <a:gd name="T91" fmla="*/ 54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7" y="0"/>
                  </a:moveTo>
                  <a:lnTo>
                    <a:pt x="107" y="0"/>
                  </a:lnTo>
                  <a:lnTo>
                    <a:pt x="160" y="0"/>
                  </a:lnTo>
                  <a:moveTo>
                    <a:pt x="213" y="0"/>
                  </a:moveTo>
                  <a:lnTo>
                    <a:pt x="213" y="0"/>
                  </a:lnTo>
                  <a:lnTo>
                    <a:pt x="267" y="0"/>
                  </a:lnTo>
                  <a:moveTo>
                    <a:pt x="320" y="0"/>
                  </a:moveTo>
                  <a:lnTo>
                    <a:pt x="320" y="0"/>
                  </a:lnTo>
                  <a:lnTo>
                    <a:pt x="373" y="0"/>
                  </a:lnTo>
                  <a:moveTo>
                    <a:pt x="400" y="27"/>
                  </a:moveTo>
                  <a:lnTo>
                    <a:pt x="400" y="27"/>
                  </a:lnTo>
                  <a:lnTo>
                    <a:pt x="400" y="80"/>
                  </a:lnTo>
                  <a:moveTo>
                    <a:pt x="400" y="134"/>
                  </a:moveTo>
                  <a:lnTo>
                    <a:pt x="400" y="134"/>
                  </a:lnTo>
                  <a:lnTo>
                    <a:pt x="400" y="187"/>
                  </a:lnTo>
                  <a:moveTo>
                    <a:pt x="400" y="240"/>
                  </a:moveTo>
                  <a:lnTo>
                    <a:pt x="400" y="240"/>
                  </a:lnTo>
                  <a:lnTo>
                    <a:pt x="400" y="294"/>
                  </a:lnTo>
                  <a:moveTo>
                    <a:pt x="400" y="347"/>
                  </a:moveTo>
                  <a:lnTo>
                    <a:pt x="400" y="347"/>
                  </a:lnTo>
                  <a:lnTo>
                    <a:pt x="400" y="400"/>
                  </a:lnTo>
                  <a:moveTo>
                    <a:pt x="347" y="400"/>
                  </a:moveTo>
                  <a:lnTo>
                    <a:pt x="347" y="400"/>
                  </a:lnTo>
                  <a:lnTo>
                    <a:pt x="293" y="400"/>
                  </a:lnTo>
                  <a:moveTo>
                    <a:pt x="240" y="400"/>
                  </a:moveTo>
                  <a:lnTo>
                    <a:pt x="240" y="400"/>
                  </a:lnTo>
                  <a:lnTo>
                    <a:pt x="187" y="400"/>
                  </a:lnTo>
                  <a:moveTo>
                    <a:pt x="133" y="400"/>
                  </a:moveTo>
                  <a:lnTo>
                    <a:pt x="133" y="400"/>
                  </a:lnTo>
                  <a:lnTo>
                    <a:pt x="80" y="400"/>
                  </a:lnTo>
                  <a:moveTo>
                    <a:pt x="27" y="400"/>
                  </a:moveTo>
                  <a:lnTo>
                    <a:pt x="27" y="400"/>
                  </a:lnTo>
                  <a:lnTo>
                    <a:pt x="0" y="400"/>
                  </a:lnTo>
                  <a:lnTo>
                    <a:pt x="0" y="374"/>
                  </a:lnTo>
                  <a:moveTo>
                    <a:pt x="0" y="320"/>
                  </a:moveTo>
                  <a:lnTo>
                    <a:pt x="0" y="320"/>
                  </a:lnTo>
                  <a:lnTo>
                    <a:pt x="0" y="267"/>
                  </a:lnTo>
                  <a:moveTo>
                    <a:pt x="0" y="214"/>
                  </a:moveTo>
                  <a:lnTo>
                    <a:pt x="0" y="214"/>
                  </a:lnTo>
                  <a:lnTo>
                    <a:pt x="0" y="160"/>
                  </a:lnTo>
                  <a:moveTo>
                    <a:pt x="0" y="107"/>
                  </a:moveTo>
                  <a:lnTo>
                    <a:pt x="0" y="107"/>
                  </a:lnTo>
                  <a:lnTo>
                    <a:pt x="0" y="54"/>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11" name="Freeform 12">
              <a:extLst>
                <a:ext uri="{FF2B5EF4-FFF2-40B4-BE49-F238E27FC236}">
                  <a16:creationId xmlns:a16="http://schemas.microsoft.com/office/drawing/2014/main" id="{4F7F357C-3C38-A441-59BD-550CC57C03D9}"/>
                </a:ext>
              </a:extLst>
            </p:cNvPr>
            <p:cNvSpPr>
              <a:spLocks noEditPoints="1"/>
            </p:cNvSpPr>
            <p:nvPr/>
          </p:nvSpPr>
          <p:spPr bwMode="auto">
            <a:xfrm>
              <a:off x="6472237" y="3514416"/>
              <a:ext cx="282575" cy="284163"/>
            </a:xfrm>
            <a:custGeom>
              <a:avLst/>
              <a:gdLst>
                <a:gd name="T0" fmla="*/ 0 w 400"/>
                <a:gd name="T1" fmla="*/ 0 h 400"/>
                <a:gd name="T2" fmla="*/ 0 w 400"/>
                <a:gd name="T3" fmla="*/ 0 h 400"/>
                <a:gd name="T4" fmla="*/ 53 w 400"/>
                <a:gd name="T5" fmla="*/ 0 h 400"/>
                <a:gd name="T6" fmla="*/ 106 w 400"/>
                <a:gd name="T7" fmla="*/ 0 h 400"/>
                <a:gd name="T8" fmla="*/ 106 w 400"/>
                <a:gd name="T9" fmla="*/ 0 h 400"/>
                <a:gd name="T10" fmla="*/ 160 w 400"/>
                <a:gd name="T11" fmla="*/ 0 h 400"/>
                <a:gd name="T12" fmla="*/ 213 w 400"/>
                <a:gd name="T13" fmla="*/ 0 h 400"/>
                <a:gd name="T14" fmla="*/ 213 w 400"/>
                <a:gd name="T15" fmla="*/ 0 h 400"/>
                <a:gd name="T16" fmla="*/ 266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4 h 400"/>
                <a:gd name="T32" fmla="*/ 400 w 400"/>
                <a:gd name="T33" fmla="*/ 134 h 400"/>
                <a:gd name="T34" fmla="*/ 400 w 400"/>
                <a:gd name="T35" fmla="*/ 187 h 400"/>
                <a:gd name="T36" fmla="*/ 400 w 400"/>
                <a:gd name="T37" fmla="*/ 240 h 400"/>
                <a:gd name="T38" fmla="*/ 400 w 400"/>
                <a:gd name="T39" fmla="*/ 240 h 400"/>
                <a:gd name="T40" fmla="*/ 400 w 400"/>
                <a:gd name="T41" fmla="*/ 294 h 400"/>
                <a:gd name="T42" fmla="*/ 400 w 400"/>
                <a:gd name="T43" fmla="*/ 347 h 400"/>
                <a:gd name="T44" fmla="*/ 400 w 400"/>
                <a:gd name="T45" fmla="*/ 347 h 400"/>
                <a:gd name="T46" fmla="*/ 400 w 400"/>
                <a:gd name="T47" fmla="*/ 400 h 400"/>
                <a:gd name="T48" fmla="*/ 346 w 400"/>
                <a:gd name="T49" fmla="*/ 400 h 400"/>
                <a:gd name="T50" fmla="*/ 346 w 400"/>
                <a:gd name="T51" fmla="*/ 400 h 400"/>
                <a:gd name="T52" fmla="*/ 293 w 400"/>
                <a:gd name="T53" fmla="*/ 400 h 400"/>
                <a:gd name="T54" fmla="*/ 240 w 400"/>
                <a:gd name="T55" fmla="*/ 400 h 400"/>
                <a:gd name="T56" fmla="*/ 240 w 400"/>
                <a:gd name="T57" fmla="*/ 400 h 400"/>
                <a:gd name="T58" fmla="*/ 186 w 400"/>
                <a:gd name="T59" fmla="*/ 400 h 400"/>
                <a:gd name="T60" fmla="*/ 133 w 400"/>
                <a:gd name="T61" fmla="*/ 400 h 400"/>
                <a:gd name="T62" fmla="*/ 133 w 400"/>
                <a:gd name="T63" fmla="*/ 400 h 400"/>
                <a:gd name="T64" fmla="*/ 80 w 400"/>
                <a:gd name="T65" fmla="*/ 400 h 400"/>
                <a:gd name="T66" fmla="*/ 26 w 400"/>
                <a:gd name="T67" fmla="*/ 400 h 400"/>
                <a:gd name="T68" fmla="*/ 26 w 400"/>
                <a:gd name="T69" fmla="*/ 400 h 400"/>
                <a:gd name="T70" fmla="*/ 0 w 400"/>
                <a:gd name="T71" fmla="*/ 400 h 400"/>
                <a:gd name="T72" fmla="*/ 0 w 400"/>
                <a:gd name="T73" fmla="*/ 374 h 400"/>
                <a:gd name="T74" fmla="*/ 0 w 400"/>
                <a:gd name="T75" fmla="*/ 320 h 400"/>
                <a:gd name="T76" fmla="*/ 0 w 400"/>
                <a:gd name="T77" fmla="*/ 320 h 400"/>
                <a:gd name="T78" fmla="*/ 0 w 400"/>
                <a:gd name="T79" fmla="*/ 267 h 400"/>
                <a:gd name="T80" fmla="*/ 0 w 400"/>
                <a:gd name="T81" fmla="*/ 214 h 400"/>
                <a:gd name="T82" fmla="*/ 0 w 400"/>
                <a:gd name="T83" fmla="*/ 214 h 400"/>
                <a:gd name="T84" fmla="*/ 0 w 400"/>
                <a:gd name="T85" fmla="*/ 160 h 400"/>
                <a:gd name="T86" fmla="*/ 0 w 400"/>
                <a:gd name="T87" fmla="*/ 107 h 400"/>
                <a:gd name="T88" fmla="*/ 0 w 400"/>
                <a:gd name="T89" fmla="*/ 107 h 400"/>
                <a:gd name="T90" fmla="*/ 0 w 400"/>
                <a:gd name="T91" fmla="*/ 54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6" y="0"/>
                  </a:moveTo>
                  <a:lnTo>
                    <a:pt x="106" y="0"/>
                  </a:lnTo>
                  <a:lnTo>
                    <a:pt x="160" y="0"/>
                  </a:lnTo>
                  <a:moveTo>
                    <a:pt x="213" y="0"/>
                  </a:moveTo>
                  <a:lnTo>
                    <a:pt x="213" y="0"/>
                  </a:lnTo>
                  <a:lnTo>
                    <a:pt x="266" y="0"/>
                  </a:lnTo>
                  <a:moveTo>
                    <a:pt x="320" y="0"/>
                  </a:moveTo>
                  <a:lnTo>
                    <a:pt x="320" y="0"/>
                  </a:lnTo>
                  <a:lnTo>
                    <a:pt x="373" y="0"/>
                  </a:lnTo>
                  <a:moveTo>
                    <a:pt x="400" y="27"/>
                  </a:moveTo>
                  <a:lnTo>
                    <a:pt x="400" y="27"/>
                  </a:lnTo>
                  <a:lnTo>
                    <a:pt x="400" y="80"/>
                  </a:lnTo>
                  <a:moveTo>
                    <a:pt x="400" y="134"/>
                  </a:moveTo>
                  <a:lnTo>
                    <a:pt x="400" y="134"/>
                  </a:lnTo>
                  <a:lnTo>
                    <a:pt x="400" y="187"/>
                  </a:lnTo>
                  <a:moveTo>
                    <a:pt x="400" y="240"/>
                  </a:moveTo>
                  <a:lnTo>
                    <a:pt x="400" y="240"/>
                  </a:lnTo>
                  <a:lnTo>
                    <a:pt x="400" y="294"/>
                  </a:lnTo>
                  <a:moveTo>
                    <a:pt x="400" y="347"/>
                  </a:moveTo>
                  <a:lnTo>
                    <a:pt x="400" y="347"/>
                  </a:lnTo>
                  <a:lnTo>
                    <a:pt x="400" y="400"/>
                  </a:lnTo>
                  <a:moveTo>
                    <a:pt x="346" y="400"/>
                  </a:moveTo>
                  <a:lnTo>
                    <a:pt x="346" y="400"/>
                  </a:lnTo>
                  <a:lnTo>
                    <a:pt x="293" y="400"/>
                  </a:lnTo>
                  <a:moveTo>
                    <a:pt x="240" y="400"/>
                  </a:moveTo>
                  <a:lnTo>
                    <a:pt x="240" y="400"/>
                  </a:lnTo>
                  <a:lnTo>
                    <a:pt x="186" y="400"/>
                  </a:lnTo>
                  <a:moveTo>
                    <a:pt x="133" y="400"/>
                  </a:moveTo>
                  <a:lnTo>
                    <a:pt x="133" y="400"/>
                  </a:lnTo>
                  <a:lnTo>
                    <a:pt x="80" y="400"/>
                  </a:lnTo>
                  <a:moveTo>
                    <a:pt x="26" y="400"/>
                  </a:moveTo>
                  <a:lnTo>
                    <a:pt x="26" y="400"/>
                  </a:lnTo>
                  <a:lnTo>
                    <a:pt x="0" y="400"/>
                  </a:lnTo>
                  <a:lnTo>
                    <a:pt x="0" y="374"/>
                  </a:lnTo>
                  <a:moveTo>
                    <a:pt x="0" y="320"/>
                  </a:moveTo>
                  <a:lnTo>
                    <a:pt x="0" y="320"/>
                  </a:lnTo>
                  <a:lnTo>
                    <a:pt x="0" y="267"/>
                  </a:lnTo>
                  <a:moveTo>
                    <a:pt x="0" y="214"/>
                  </a:moveTo>
                  <a:lnTo>
                    <a:pt x="0" y="214"/>
                  </a:lnTo>
                  <a:lnTo>
                    <a:pt x="0" y="160"/>
                  </a:lnTo>
                  <a:moveTo>
                    <a:pt x="0" y="107"/>
                  </a:moveTo>
                  <a:lnTo>
                    <a:pt x="0" y="107"/>
                  </a:lnTo>
                  <a:lnTo>
                    <a:pt x="0" y="54"/>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13" name="Freeform 14">
              <a:extLst>
                <a:ext uri="{FF2B5EF4-FFF2-40B4-BE49-F238E27FC236}">
                  <a16:creationId xmlns:a16="http://schemas.microsoft.com/office/drawing/2014/main" id="{F21A9257-6B48-2CBD-F5CF-D89F3432D27F}"/>
                </a:ext>
              </a:extLst>
            </p:cNvPr>
            <p:cNvSpPr>
              <a:spLocks noEditPoints="1"/>
            </p:cNvSpPr>
            <p:nvPr/>
          </p:nvSpPr>
          <p:spPr bwMode="auto">
            <a:xfrm>
              <a:off x="5157787" y="2288866"/>
              <a:ext cx="280988" cy="282575"/>
            </a:xfrm>
            <a:custGeom>
              <a:avLst/>
              <a:gdLst>
                <a:gd name="T0" fmla="*/ 0 w 400"/>
                <a:gd name="T1" fmla="*/ 0 h 400"/>
                <a:gd name="T2" fmla="*/ 0 w 400"/>
                <a:gd name="T3" fmla="*/ 0 h 400"/>
                <a:gd name="T4" fmla="*/ 53 w 400"/>
                <a:gd name="T5" fmla="*/ 0 h 400"/>
                <a:gd name="T6" fmla="*/ 107 w 400"/>
                <a:gd name="T7" fmla="*/ 0 h 400"/>
                <a:gd name="T8" fmla="*/ 107 w 400"/>
                <a:gd name="T9" fmla="*/ 0 h 400"/>
                <a:gd name="T10" fmla="*/ 160 w 400"/>
                <a:gd name="T11" fmla="*/ 0 h 400"/>
                <a:gd name="T12" fmla="*/ 213 w 400"/>
                <a:gd name="T13" fmla="*/ 0 h 400"/>
                <a:gd name="T14" fmla="*/ 213 w 400"/>
                <a:gd name="T15" fmla="*/ 0 h 400"/>
                <a:gd name="T16" fmla="*/ 267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3 h 400"/>
                <a:gd name="T32" fmla="*/ 400 w 400"/>
                <a:gd name="T33" fmla="*/ 133 h 400"/>
                <a:gd name="T34" fmla="*/ 400 w 400"/>
                <a:gd name="T35" fmla="*/ 187 h 400"/>
                <a:gd name="T36" fmla="*/ 400 w 400"/>
                <a:gd name="T37" fmla="*/ 240 h 400"/>
                <a:gd name="T38" fmla="*/ 400 w 400"/>
                <a:gd name="T39" fmla="*/ 240 h 400"/>
                <a:gd name="T40" fmla="*/ 400 w 400"/>
                <a:gd name="T41" fmla="*/ 293 h 400"/>
                <a:gd name="T42" fmla="*/ 400 w 400"/>
                <a:gd name="T43" fmla="*/ 347 h 400"/>
                <a:gd name="T44" fmla="*/ 400 w 400"/>
                <a:gd name="T45" fmla="*/ 347 h 400"/>
                <a:gd name="T46" fmla="*/ 400 w 400"/>
                <a:gd name="T47" fmla="*/ 400 h 400"/>
                <a:gd name="T48" fmla="*/ 347 w 400"/>
                <a:gd name="T49" fmla="*/ 400 h 400"/>
                <a:gd name="T50" fmla="*/ 347 w 400"/>
                <a:gd name="T51" fmla="*/ 400 h 400"/>
                <a:gd name="T52" fmla="*/ 293 w 400"/>
                <a:gd name="T53" fmla="*/ 400 h 400"/>
                <a:gd name="T54" fmla="*/ 240 w 400"/>
                <a:gd name="T55" fmla="*/ 400 h 400"/>
                <a:gd name="T56" fmla="*/ 240 w 400"/>
                <a:gd name="T57" fmla="*/ 400 h 400"/>
                <a:gd name="T58" fmla="*/ 187 w 400"/>
                <a:gd name="T59" fmla="*/ 400 h 400"/>
                <a:gd name="T60" fmla="*/ 133 w 400"/>
                <a:gd name="T61" fmla="*/ 400 h 400"/>
                <a:gd name="T62" fmla="*/ 133 w 400"/>
                <a:gd name="T63" fmla="*/ 400 h 400"/>
                <a:gd name="T64" fmla="*/ 80 w 400"/>
                <a:gd name="T65" fmla="*/ 400 h 400"/>
                <a:gd name="T66" fmla="*/ 27 w 400"/>
                <a:gd name="T67" fmla="*/ 400 h 400"/>
                <a:gd name="T68" fmla="*/ 27 w 400"/>
                <a:gd name="T69" fmla="*/ 400 h 400"/>
                <a:gd name="T70" fmla="*/ 0 w 400"/>
                <a:gd name="T71" fmla="*/ 400 h 400"/>
                <a:gd name="T72" fmla="*/ 0 w 400"/>
                <a:gd name="T73" fmla="*/ 373 h 400"/>
                <a:gd name="T74" fmla="*/ 0 w 400"/>
                <a:gd name="T75" fmla="*/ 320 h 400"/>
                <a:gd name="T76" fmla="*/ 0 w 400"/>
                <a:gd name="T77" fmla="*/ 320 h 400"/>
                <a:gd name="T78" fmla="*/ 0 w 400"/>
                <a:gd name="T79" fmla="*/ 267 h 400"/>
                <a:gd name="T80" fmla="*/ 0 w 400"/>
                <a:gd name="T81" fmla="*/ 213 h 400"/>
                <a:gd name="T82" fmla="*/ 0 w 400"/>
                <a:gd name="T83" fmla="*/ 213 h 400"/>
                <a:gd name="T84" fmla="*/ 0 w 400"/>
                <a:gd name="T85" fmla="*/ 160 h 400"/>
                <a:gd name="T86" fmla="*/ 0 w 400"/>
                <a:gd name="T87" fmla="*/ 107 h 400"/>
                <a:gd name="T88" fmla="*/ 0 w 400"/>
                <a:gd name="T89" fmla="*/ 107 h 400"/>
                <a:gd name="T90" fmla="*/ 0 w 400"/>
                <a:gd name="T91" fmla="*/ 53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7" y="0"/>
                  </a:moveTo>
                  <a:lnTo>
                    <a:pt x="107" y="0"/>
                  </a:lnTo>
                  <a:lnTo>
                    <a:pt x="160" y="0"/>
                  </a:lnTo>
                  <a:moveTo>
                    <a:pt x="213" y="0"/>
                  </a:moveTo>
                  <a:lnTo>
                    <a:pt x="213" y="0"/>
                  </a:lnTo>
                  <a:lnTo>
                    <a:pt x="267" y="0"/>
                  </a:lnTo>
                  <a:moveTo>
                    <a:pt x="320" y="0"/>
                  </a:moveTo>
                  <a:lnTo>
                    <a:pt x="320" y="0"/>
                  </a:lnTo>
                  <a:lnTo>
                    <a:pt x="373" y="0"/>
                  </a:lnTo>
                  <a:moveTo>
                    <a:pt x="400" y="27"/>
                  </a:moveTo>
                  <a:lnTo>
                    <a:pt x="400" y="27"/>
                  </a:lnTo>
                  <a:lnTo>
                    <a:pt x="400" y="80"/>
                  </a:lnTo>
                  <a:moveTo>
                    <a:pt x="400" y="133"/>
                  </a:moveTo>
                  <a:lnTo>
                    <a:pt x="400" y="133"/>
                  </a:lnTo>
                  <a:lnTo>
                    <a:pt x="400" y="187"/>
                  </a:lnTo>
                  <a:moveTo>
                    <a:pt x="400" y="240"/>
                  </a:moveTo>
                  <a:lnTo>
                    <a:pt x="400" y="240"/>
                  </a:lnTo>
                  <a:lnTo>
                    <a:pt x="400" y="293"/>
                  </a:lnTo>
                  <a:moveTo>
                    <a:pt x="400" y="347"/>
                  </a:moveTo>
                  <a:lnTo>
                    <a:pt x="400" y="347"/>
                  </a:lnTo>
                  <a:lnTo>
                    <a:pt x="400" y="400"/>
                  </a:lnTo>
                  <a:moveTo>
                    <a:pt x="347" y="400"/>
                  </a:moveTo>
                  <a:lnTo>
                    <a:pt x="347" y="400"/>
                  </a:lnTo>
                  <a:lnTo>
                    <a:pt x="293" y="400"/>
                  </a:lnTo>
                  <a:moveTo>
                    <a:pt x="240" y="400"/>
                  </a:moveTo>
                  <a:lnTo>
                    <a:pt x="240" y="400"/>
                  </a:lnTo>
                  <a:lnTo>
                    <a:pt x="187" y="400"/>
                  </a:lnTo>
                  <a:moveTo>
                    <a:pt x="133" y="400"/>
                  </a:moveTo>
                  <a:lnTo>
                    <a:pt x="133" y="400"/>
                  </a:lnTo>
                  <a:lnTo>
                    <a:pt x="80" y="400"/>
                  </a:lnTo>
                  <a:moveTo>
                    <a:pt x="27" y="400"/>
                  </a:moveTo>
                  <a:lnTo>
                    <a:pt x="27" y="400"/>
                  </a:lnTo>
                  <a:lnTo>
                    <a:pt x="0" y="400"/>
                  </a:lnTo>
                  <a:lnTo>
                    <a:pt x="0" y="373"/>
                  </a:lnTo>
                  <a:moveTo>
                    <a:pt x="0" y="320"/>
                  </a:moveTo>
                  <a:lnTo>
                    <a:pt x="0" y="320"/>
                  </a:lnTo>
                  <a:lnTo>
                    <a:pt x="0" y="267"/>
                  </a:lnTo>
                  <a:moveTo>
                    <a:pt x="0" y="213"/>
                  </a:moveTo>
                  <a:lnTo>
                    <a:pt x="0" y="213"/>
                  </a:lnTo>
                  <a:lnTo>
                    <a:pt x="0" y="160"/>
                  </a:lnTo>
                  <a:moveTo>
                    <a:pt x="0" y="107"/>
                  </a:moveTo>
                  <a:lnTo>
                    <a:pt x="0" y="107"/>
                  </a:lnTo>
                  <a:lnTo>
                    <a:pt x="0" y="53"/>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16" name="Freeform 17">
              <a:extLst>
                <a:ext uri="{FF2B5EF4-FFF2-40B4-BE49-F238E27FC236}">
                  <a16:creationId xmlns:a16="http://schemas.microsoft.com/office/drawing/2014/main" id="{F4EC9FF8-B4FC-CB53-608D-A3391CC32F65}"/>
                </a:ext>
              </a:extLst>
            </p:cNvPr>
            <p:cNvSpPr>
              <a:spLocks/>
            </p:cNvSpPr>
            <p:nvPr/>
          </p:nvSpPr>
          <p:spPr bwMode="auto">
            <a:xfrm>
              <a:off x="3560762" y="2288866"/>
              <a:ext cx="280988"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chemeClr val="accent1">
                <a:lumMod val="20000"/>
                <a:lumOff val="80000"/>
              </a:schemeClr>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7" name="Freeform 18">
              <a:extLst>
                <a:ext uri="{FF2B5EF4-FFF2-40B4-BE49-F238E27FC236}">
                  <a16:creationId xmlns:a16="http://schemas.microsoft.com/office/drawing/2014/main" id="{A0802D47-3673-B6F6-2A92-5B2C57493606}"/>
                </a:ext>
              </a:extLst>
            </p:cNvPr>
            <p:cNvSpPr>
              <a:spLocks/>
            </p:cNvSpPr>
            <p:nvPr/>
          </p:nvSpPr>
          <p:spPr bwMode="auto">
            <a:xfrm>
              <a:off x="3560762" y="2288866"/>
              <a:ext cx="280988"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noFill/>
            <a:ln w="190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18" name="Rectangle 19">
              <a:extLst>
                <a:ext uri="{FF2B5EF4-FFF2-40B4-BE49-F238E27FC236}">
                  <a16:creationId xmlns:a16="http://schemas.microsoft.com/office/drawing/2014/main" id="{999F0058-F1FE-B546-D006-11B1EBDEB5F7}"/>
                </a:ext>
              </a:extLst>
            </p:cNvPr>
            <p:cNvSpPr>
              <a:spLocks noChangeArrowheads="1"/>
            </p:cNvSpPr>
            <p:nvPr/>
          </p:nvSpPr>
          <p:spPr bwMode="auto">
            <a:xfrm>
              <a:off x="3633787" y="2358716"/>
              <a:ext cx="1397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dirty="0">
                  <a:ln>
                    <a:noFill/>
                  </a:ln>
                  <a:solidFill>
                    <a:srgbClr val="000000"/>
                  </a:solidFill>
                  <a:effectLst/>
                  <a:latin typeface="Arial" panose="020B0604020202020204" pitchFamily="34" charset="0"/>
                </a:rPr>
                <a:t>AD</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19" name="Rectangle 20">
              <a:extLst>
                <a:ext uri="{FF2B5EF4-FFF2-40B4-BE49-F238E27FC236}">
                  <a16:creationId xmlns:a16="http://schemas.microsoft.com/office/drawing/2014/main" id="{03BFDD5A-4B22-EB81-D152-B600680BC0B9}"/>
                </a:ext>
              </a:extLst>
            </p:cNvPr>
            <p:cNvSpPr>
              <a:spLocks noChangeArrowheads="1"/>
            </p:cNvSpPr>
            <p:nvPr/>
          </p:nvSpPr>
          <p:spPr bwMode="auto">
            <a:xfrm>
              <a:off x="3725862" y="2358716"/>
              <a:ext cx="841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dirty="0">
                  <a:ln>
                    <a:noFill/>
                  </a:ln>
                  <a:solidFill>
                    <a:srgbClr val="000000"/>
                  </a:solidFill>
                  <a:effectLst/>
                  <a:latin typeface="Arial" panose="020B0604020202020204" pitchFamily="34" charset="0"/>
                </a:rPr>
                <a:t>V</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0" name="Rectangle 21">
              <a:extLst>
                <a:ext uri="{FF2B5EF4-FFF2-40B4-BE49-F238E27FC236}">
                  <a16:creationId xmlns:a16="http://schemas.microsoft.com/office/drawing/2014/main" id="{F3CDA16D-8D8A-C343-E80B-59EC9FFC1A97}"/>
                </a:ext>
              </a:extLst>
            </p:cNvPr>
            <p:cNvSpPr>
              <a:spLocks noChangeArrowheads="1"/>
            </p:cNvSpPr>
            <p:nvPr/>
          </p:nvSpPr>
          <p:spPr bwMode="auto">
            <a:xfrm>
              <a:off x="3617912" y="2426978"/>
              <a:ext cx="142875"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dirty="0">
                  <a:ln>
                    <a:noFill/>
                  </a:ln>
                  <a:solidFill>
                    <a:srgbClr val="000000"/>
                  </a:solidFill>
                  <a:effectLst/>
                  <a:latin typeface="Arial" panose="020B0604020202020204" pitchFamily="34" charset="0"/>
                </a:rPr>
                <a:t>PO</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1" name="Rectangle 22">
              <a:extLst>
                <a:ext uri="{FF2B5EF4-FFF2-40B4-BE49-F238E27FC236}">
                  <a16:creationId xmlns:a16="http://schemas.microsoft.com/office/drawing/2014/main" id="{1F290158-C2EB-515D-B870-15B465548666}"/>
                </a:ext>
              </a:extLst>
            </p:cNvPr>
            <p:cNvSpPr>
              <a:spLocks noChangeArrowheads="1"/>
            </p:cNvSpPr>
            <p:nvPr/>
          </p:nvSpPr>
          <p:spPr bwMode="auto">
            <a:xfrm>
              <a:off x="3713162" y="2426978"/>
              <a:ext cx="762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dirty="0">
                  <a:ln>
                    <a:noFill/>
                  </a:ln>
                  <a:solidFill>
                    <a:srgbClr val="000000"/>
                  </a:solidFill>
                  <a:effectLst/>
                  <a:latin typeface="Arial" panose="020B0604020202020204" pitchFamily="34" charset="0"/>
                </a:rPr>
                <a:t>L</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2" name="Rectangle 23">
              <a:extLst>
                <a:ext uri="{FF2B5EF4-FFF2-40B4-BE49-F238E27FC236}">
                  <a16:creationId xmlns:a16="http://schemas.microsoft.com/office/drawing/2014/main" id="{C97700AB-3C14-3AD1-6D25-F34860E50E7D}"/>
                </a:ext>
              </a:extLst>
            </p:cNvPr>
            <p:cNvSpPr>
              <a:spLocks noChangeArrowheads="1"/>
            </p:cNvSpPr>
            <p:nvPr/>
          </p:nvSpPr>
          <p:spPr bwMode="auto">
            <a:xfrm>
              <a:off x="3749675" y="2426978"/>
              <a:ext cx="762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dirty="0">
                  <a:ln>
                    <a:noFill/>
                  </a:ln>
                  <a:solidFill>
                    <a:srgbClr val="000000"/>
                  </a:solidFill>
                  <a:effectLst/>
                  <a:latin typeface="Arial" panose="020B0604020202020204" pitchFamily="34" charset="0"/>
                </a:rPr>
                <a:t>L</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3" name="Freeform 24">
              <a:extLst>
                <a:ext uri="{FF2B5EF4-FFF2-40B4-BE49-F238E27FC236}">
                  <a16:creationId xmlns:a16="http://schemas.microsoft.com/office/drawing/2014/main" id="{6F890976-A192-3A4B-DD34-55ACB534AE25}"/>
                </a:ext>
              </a:extLst>
            </p:cNvPr>
            <p:cNvSpPr>
              <a:spLocks/>
            </p:cNvSpPr>
            <p:nvPr/>
          </p:nvSpPr>
          <p:spPr bwMode="auto">
            <a:xfrm>
              <a:off x="4311650" y="2760353"/>
              <a:ext cx="846138" cy="284163"/>
            </a:xfrm>
            <a:custGeom>
              <a:avLst/>
              <a:gdLst>
                <a:gd name="T0" fmla="*/ 0 w 1200"/>
                <a:gd name="T1" fmla="*/ 400 h 400"/>
                <a:gd name="T2" fmla="*/ 0 w 1200"/>
                <a:gd name="T3" fmla="*/ 400 h 400"/>
                <a:gd name="T4" fmla="*/ 1200 w 1200"/>
                <a:gd name="T5" fmla="*/ 400 h 400"/>
                <a:gd name="T6" fmla="*/ 1200 w 1200"/>
                <a:gd name="T7" fmla="*/ 0 h 400"/>
                <a:gd name="T8" fmla="*/ 0 w 1200"/>
                <a:gd name="T9" fmla="*/ 0 h 400"/>
                <a:gd name="T10" fmla="*/ 0 w 1200"/>
                <a:gd name="T11" fmla="*/ 400 h 400"/>
              </a:gdLst>
              <a:ahLst/>
              <a:cxnLst>
                <a:cxn ang="0">
                  <a:pos x="T0" y="T1"/>
                </a:cxn>
                <a:cxn ang="0">
                  <a:pos x="T2" y="T3"/>
                </a:cxn>
                <a:cxn ang="0">
                  <a:pos x="T4" y="T5"/>
                </a:cxn>
                <a:cxn ang="0">
                  <a:pos x="T6" y="T7"/>
                </a:cxn>
                <a:cxn ang="0">
                  <a:pos x="T8" y="T9"/>
                </a:cxn>
                <a:cxn ang="0">
                  <a:pos x="T10" y="T11"/>
                </a:cxn>
              </a:cxnLst>
              <a:rect l="0" t="0" r="r" b="b"/>
              <a:pathLst>
                <a:path w="1200" h="400">
                  <a:moveTo>
                    <a:pt x="0" y="400"/>
                  </a:moveTo>
                  <a:lnTo>
                    <a:pt x="0" y="400"/>
                  </a:lnTo>
                  <a:lnTo>
                    <a:pt x="1200" y="400"/>
                  </a:lnTo>
                  <a:lnTo>
                    <a:pt x="1200" y="0"/>
                  </a:lnTo>
                  <a:lnTo>
                    <a:pt x="0" y="0"/>
                  </a:lnTo>
                  <a:lnTo>
                    <a:pt x="0" y="400"/>
                  </a:lnTo>
                  <a:close/>
                </a:path>
              </a:pathLst>
            </a:custGeom>
            <a:solidFill>
              <a:schemeClr val="accent1">
                <a:lumMod val="20000"/>
                <a:lumOff val="80000"/>
              </a:schemeClr>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4" name="Freeform 25">
              <a:extLst>
                <a:ext uri="{FF2B5EF4-FFF2-40B4-BE49-F238E27FC236}">
                  <a16:creationId xmlns:a16="http://schemas.microsoft.com/office/drawing/2014/main" id="{8E42A4D8-A07D-EDD5-8C55-F7B12DF930D4}"/>
                </a:ext>
              </a:extLst>
            </p:cNvPr>
            <p:cNvSpPr>
              <a:spLocks/>
            </p:cNvSpPr>
            <p:nvPr/>
          </p:nvSpPr>
          <p:spPr bwMode="auto">
            <a:xfrm>
              <a:off x="4311650" y="2760353"/>
              <a:ext cx="846138" cy="284163"/>
            </a:xfrm>
            <a:custGeom>
              <a:avLst/>
              <a:gdLst>
                <a:gd name="T0" fmla="*/ 0 w 1200"/>
                <a:gd name="T1" fmla="*/ 0 h 400"/>
                <a:gd name="T2" fmla="*/ 0 w 1200"/>
                <a:gd name="T3" fmla="*/ 0 h 400"/>
                <a:gd name="T4" fmla="*/ 1200 w 1200"/>
                <a:gd name="T5" fmla="*/ 0 h 400"/>
                <a:gd name="T6" fmla="*/ 1200 w 1200"/>
                <a:gd name="T7" fmla="*/ 400 h 400"/>
                <a:gd name="T8" fmla="*/ 0 w 1200"/>
                <a:gd name="T9" fmla="*/ 400 h 400"/>
                <a:gd name="T10" fmla="*/ 0 w 1200"/>
                <a:gd name="T11" fmla="*/ 0 h 400"/>
              </a:gdLst>
              <a:ahLst/>
              <a:cxnLst>
                <a:cxn ang="0">
                  <a:pos x="T0" y="T1"/>
                </a:cxn>
                <a:cxn ang="0">
                  <a:pos x="T2" y="T3"/>
                </a:cxn>
                <a:cxn ang="0">
                  <a:pos x="T4" y="T5"/>
                </a:cxn>
                <a:cxn ang="0">
                  <a:pos x="T6" y="T7"/>
                </a:cxn>
                <a:cxn ang="0">
                  <a:pos x="T8" y="T9"/>
                </a:cxn>
                <a:cxn ang="0">
                  <a:pos x="T10" y="T11"/>
                </a:cxn>
              </a:cxnLst>
              <a:rect l="0" t="0" r="r" b="b"/>
              <a:pathLst>
                <a:path w="1200" h="400">
                  <a:moveTo>
                    <a:pt x="0" y="0"/>
                  </a:moveTo>
                  <a:lnTo>
                    <a:pt x="0" y="0"/>
                  </a:lnTo>
                  <a:lnTo>
                    <a:pt x="1200" y="0"/>
                  </a:lnTo>
                  <a:lnTo>
                    <a:pt x="1200" y="400"/>
                  </a:lnTo>
                  <a:lnTo>
                    <a:pt x="0" y="400"/>
                  </a:lnTo>
                  <a:lnTo>
                    <a:pt x="0" y="0"/>
                  </a:lnTo>
                  <a:close/>
                </a:path>
              </a:pathLst>
            </a:custGeom>
            <a:noFill/>
            <a:ln w="190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25" name="Rectangle 26">
              <a:extLst>
                <a:ext uri="{FF2B5EF4-FFF2-40B4-BE49-F238E27FC236}">
                  <a16:creationId xmlns:a16="http://schemas.microsoft.com/office/drawing/2014/main" id="{F6ADE7E2-57B6-C791-4921-65AEEFD71C3B}"/>
                </a:ext>
              </a:extLst>
            </p:cNvPr>
            <p:cNvSpPr>
              <a:spLocks noChangeArrowheads="1"/>
            </p:cNvSpPr>
            <p:nvPr/>
          </p:nvSpPr>
          <p:spPr bwMode="auto">
            <a:xfrm>
              <a:off x="4476750" y="2801628"/>
              <a:ext cx="42639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Helvetica Neue"/>
                </a:rPr>
                <a:t>SCAN</a:t>
              </a:r>
              <a:endParaRPr kumimoji="0" lang="en-US" altLang="en-US" sz="1400" b="0" i="0" u="none" strike="noStrike" cap="none" normalizeH="0" baseline="0" dirty="0">
                <a:ln>
                  <a:noFill/>
                </a:ln>
                <a:solidFill>
                  <a:schemeClr val="tx1"/>
                </a:solidFill>
                <a:effectLst/>
                <a:latin typeface="Arial" panose="020B0604020202020204" pitchFamily="34" charset="0"/>
              </a:endParaRPr>
            </a:p>
          </p:txBody>
        </p:sp>
        <p:sp>
          <p:nvSpPr>
            <p:cNvPr id="126" name="Rectangle 27">
              <a:extLst>
                <a:ext uri="{FF2B5EF4-FFF2-40B4-BE49-F238E27FC236}">
                  <a16:creationId xmlns:a16="http://schemas.microsoft.com/office/drawing/2014/main" id="{C14C172B-9978-3E9A-352B-39640F5BDCA2}"/>
                </a:ext>
              </a:extLst>
            </p:cNvPr>
            <p:cNvSpPr>
              <a:spLocks noChangeArrowheads="1"/>
            </p:cNvSpPr>
            <p:nvPr/>
          </p:nvSpPr>
          <p:spPr bwMode="auto">
            <a:xfrm>
              <a:off x="1854200" y="2395228"/>
              <a:ext cx="709613" cy="25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dirty="0">
                  <a:ln>
                    <a:noFill/>
                  </a:ln>
                  <a:solidFill>
                    <a:srgbClr val="000000"/>
                  </a:solidFill>
                  <a:effectLst/>
                  <a:latin typeface="Helvetica Neue"/>
                </a:rPr>
                <a:t>Initiator</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7" name="Rectangle 28">
              <a:extLst>
                <a:ext uri="{FF2B5EF4-FFF2-40B4-BE49-F238E27FC236}">
                  <a16:creationId xmlns:a16="http://schemas.microsoft.com/office/drawing/2014/main" id="{5CB4AEA2-DA92-D4CE-8F1B-4ED9A438037B}"/>
                </a:ext>
              </a:extLst>
            </p:cNvPr>
            <p:cNvSpPr>
              <a:spLocks noChangeArrowheads="1"/>
            </p:cNvSpPr>
            <p:nvPr/>
          </p:nvSpPr>
          <p:spPr bwMode="auto">
            <a:xfrm>
              <a:off x="1558925" y="2785753"/>
              <a:ext cx="1019175" cy="25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dirty="0">
                  <a:ln>
                    <a:noFill/>
                  </a:ln>
                  <a:solidFill>
                    <a:srgbClr val="000000"/>
                  </a:solidFill>
                  <a:effectLst/>
                  <a:latin typeface="Helvetica Neue"/>
                </a:rPr>
                <a:t>Responder</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8" name="Rectangle 29">
              <a:extLst>
                <a:ext uri="{FF2B5EF4-FFF2-40B4-BE49-F238E27FC236}">
                  <a16:creationId xmlns:a16="http://schemas.microsoft.com/office/drawing/2014/main" id="{05CC279E-5AAD-7744-C714-3295E44356CA}"/>
                </a:ext>
              </a:extLst>
            </p:cNvPr>
            <p:cNvSpPr>
              <a:spLocks noChangeArrowheads="1"/>
            </p:cNvSpPr>
            <p:nvPr/>
          </p:nvSpPr>
          <p:spPr bwMode="auto">
            <a:xfrm>
              <a:off x="946150" y="3293753"/>
              <a:ext cx="1706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dirty="0">
                  <a:ln>
                    <a:noFill/>
                  </a:ln>
                  <a:solidFill>
                    <a:srgbClr val="000000"/>
                  </a:solidFill>
                  <a:effectLst/>
                  <a:latin typeface="Helvetica Neue Bold"/>
                </a:rPr>
                <a:t>Ranging Channel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9" name="Freeform 30">
              <a:extLst>
                <a:ext uri="{FF2B5EF4-FFF2-40B4-BE49-F238E27FC236}">
                  <a16:creationId xmlns:a16="http://schemas.microsoft.com/office/drawing/2014/main" id="{34BC14E9-6CCC-80A1-FA33-88BB4FE297FE}"/>
                </a:ext>
              </a:extLst>
            </p:cNvPr>
            <p:cNvSpPr>
              <a:spLocks/>
            </p:cNvSpPr>
            <p:nvPr/>
          </p:nvSpPr>
          <p:spPr bwMode="auto">
            <a:xfrm>
              <a:off x="6191250" y="3514416"/>
              <a:ext cx="280988"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0" name="Freeform 31">
              <a:extLst>
                <a:ext uri="{FF2B5EF4-FFF2-40B4-BE49-F238E27FC236}">
                  <a16:creationId xmlns:a16="http://schemas.microsoft.com/office/drawing/2014/main" id="{5FF9C091-FD78-D63E-AED3-09A52A96233F}"/>
                </a:ext>
              </a:extLst>
            </p:cNvPr>
            <p:cNvSpPr>
              <a:spLocks/>
            </p:cNvSpPr>
            <p:nvPr/>
          </p:nvSpPr>
          <p:spPr bwMode="auto">
            <a:xfrm>
              <a:off x="6191250" y="3514416"/>
              <a:ext cx="280988"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EEF7CC"/>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3" name="Freeform 34">
              <a:extLst>
                <a:ext uri="{FF2B5EF4-FFF2-40B4-BE49-F238E27FC236}">
                  <a16:creationId xmlns:a16="http://schemas.microsoft.com/office/drawing/2014/main" id="{A8BE574F-0C84-EC5B-64A6-1FC87A237980}"/>
                </a:ext>
              </a:extLst>
            </p:cNvPr>
            <p:cNvSpPr>
              <a:spLocks/>
            </p:cNvSpPr>
            <p:nvPr/>
          </p:nvSpPr>
          <p:spPr bwMode="auto">
            <a:xfrm>
              <a:off x="6472237" y="3987491"/>
              <a:ext cx="282575"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4" name="Freeform 35">
              <a:extLst>
                <a:ext uri="{FF2B5EF4-FFF2-40B4-BE49-F238E27FC236}">
                  <a16:creationId xmlns:a16="http://schemas.microsoft.com/office/drawing/2014/main" id="{CF2919D3-6DA1-ACBB-E460-B432B8759DAD}"/>
                </a:ext>
              </a:extLst>
            </p:cNvPr>
            <p:cNvSpPr>
              <a:spLocks/>
            </p:cNvSpPr>
            <p:nvPr/>
          </p:nvSpPr>
          <p:spPr bwMode="auto">
            <a:xfrm>
              <a:off x="6472237" y="3987491"/>
              <a:ext cx="282575"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EEF7CC"/>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7" name="Freeform 38">
              <a:extLst>
                <a:ext uri="{FF2B5EF4-FFF2-40B4-BE49-F238E27FC236}">
                  <a16:creationId xmlns:a16="http://schemas.microsoft.com/office/drawing/2014/main" id="{1F1B5A47-F766-A7D6-05BC-A70235C660E0}"/>
                </a:ext>
              </a:extLst>
            </p:cNvPr>
            <p:cNvSpPr>
              <a:spLocks/>
            </p:cNvSpPr>
            <p:nvPr/>
          </p:nvSpPr>
          <p:spPr bwMode="auto">
            <a:xfrm>
              <a:off x="6754812" y="3514416"/>
              <a:ext cx="938213" cy="755650"/>
            </a:xfrm>
            <a:custGeom>
              <a:avLst/>
              <a:gdLst>
                <a:gd name="T0" fmla="*/ 0 w 1333"/>
                <a:gd name="T1" fmla="*/ 1067 h 1067"/>
                <a:gd name="T2" fmla="*/ 0 w 1333"/>
                <a:gd name="T3" fmla="*/ 1067 h 1067"/>
                <a:gd name="T4" fmla="*/ 1333 w 1333"/>
                <a:gd name="T5" fmla="*/ 1067 h 1067"/>
                <a:gd name="T6" fmla="*/ 1333 w 1333"/>
                <a:gd name="T7" fmla="*/ 0 h 1067"/>
                <a:gd name="T8" fmla="*/ 0 w 1333"/>
                <a:gd name="T9" fmla="*/ 0 h 1067"/>
                <a:gd name="T10" fmla="*/ 0 w 1333"/>
                <a:gd name="T11" fmla="*/ 1067 h 1067"/>
              </a:gdLst>
              <a:ahLst/>
              <a:cxnLst>
                <a:cxn ang="0">
                  <a:pos x="T0" y="T1"/>
                </a:cxn>
                <a:cxn ang="0">
                  <a:pos x="T2" y="T3"/>
                </a:cxn>
                <a:cxn ang="0">
                  <a:pos x="T4" y="T5"/>
                </a:cxn>
                <a:cxn ang="0">
                  <a:pos x="T6" y="T7"/>
                </a:cxn>
                <a:cxn ang="0">
                  <a:pos x="T8" y="T9"/>
                </a:cxn>
                <a:cxn ang="0">
                  <a:pos x="T10" y="T11"/>
                </a:cxn>
              </a:cxnLst>
              <a:rect l="0" t="0" r="r" b="b"/>
              <a:pathLst>
                <a:path w="1333" h="1067">
                  <a:moveTo>
                    <a:pt x="0" y="1067"/>
                  </a:moveTo>
                  <a:lnTo>
                    <a:pt x="0" y="1067"/>
                  </a:lnTo>
                  <a:lnTo>
                    <a:pt x="1333" y="1067"/>
                  </a:lnTo>
                  <a:lnTo>
                    <a:pt x="1333" y="0"/>
                  </a:lnTo>
                  <a:lnTo>
                    <a:pt x="0" y="0"/>
                  </a:lnTo>
                  <a:lnTo>
                    <a:pt x="0" y="1067"/>
                  </a:lnTo>
                  <a:close/>
                </a:path>
              </a:pathLst>
            </a:custGeom>
            <a:solidFill>
              <a:srgbClr val="EEF7CC"/>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8" name="Freeform 39">
              <a:extLst>
                <a:ext uri="{FF2B5EF4-FFF2-40B4-BE49-F238E27FC236}">
                  <a16:creationId xmlns:a16="http://schemas.microsoft.com/office/drawing/2014/main" id="{483ECA62-9FDF-B2C7-9EA5-ECA08166D98B}"/>
                </a:ext>
              </a:extLst>
            </p:cNvPr>
            <p:cNvSpPr>
              <a:spLocks/>
            </p:cNvSpPr>
            <p:nvPr/>
          </p:nvSpPr>
          <p:spPr bwMode="auto">
            <a:xfrm>
              <a:off x="6754812" y="3514416"/>
              <a:ext cx="938213" cy="755650"/>
            </a:xfrm>
            <a:custGeom>
              <a:avLst/>
              <a:gdLst>
                <a:gd name="T0" fmla="*/ 0 w 1333"/>
                <a:gd name="T1" fmla="*/ 0 h 1067"/>
                <a:gd name="T2" fmla="*/ 0 w 1333"/>
                <a:gd name="T3" fmla="*/ 0 h 1067"/>
                <a:gd name="T4" fmla="*/ 1333 w 1333"/>
                <a:gd name="T5" fmla="*/ 0 h 1067"/>
                <a:gd name="T6" fmla="*/ 1333 w 1333"/>
                <a:gd name="T7" fmla="*/ 1067 h 1067"/>
                <a:gd name="T8" fmla="*/ 0 w 1333"/>
                <a:gd name="T9" fmla="*/ 1067 h 1067"/>
                <a:gd name="T10" fmla="*/ 0 w 1333"/>
                <a:gd name="T11" fmla="*/ 0 h 1067"/>
              </a:gdLst>
              <a:ahLst/>
              <a:cxnLst>
                <a:cxn ang="0">
                  <a:pos x="T0" y="T1"/>
                </a:cxn>
                <a:cxn ang="0">
                  <a:pos x="T2" y="T3"/>
                </a:cxn>
                <a:cxn ang="0">
                  <a:pos x="T4" y="T5"/>
                </a:cxn>
                <a:cxn ang="0">
                  <a:pos x="T6" y="T7"/>
                </a:cxn>
                <a:cxn ang="0">
                  <a:pos x="T8" y="T9"/>
                </a:cxn>
                <a:cxn ang="0">
                  <a:pos x="T10" y="T11"/>
                </a:cxn>
              </a:cxnLst>
              <a:rect l="0" t="0" r="r" b="b"/>
              <a:pathLst>
                <a:path w="1333" h="1067">
                  <a:moveTo>
                    <a:pt x="0" y="0"/>
                  </a:moveTo>
                  <a:lnTo>
                    <a:pt x="0" y="0"/>
                  </a:lnTo>
                  <a:lnTo>
                    <a:pt x="1333" y="0"/>
                  </a:lnTo>
                  <a:lnTo>
                    <a:pt x="1333" y="1067"/>
                  </a:lnTo>
                  <a:lnTo>
                    <a:pt x="0" y="1067"/>
                  </a:lnTo>
                  <a:lnTo>
                    <a:pt x="0" y="0"/>
                  </a:lnTo>
                  <a:close/>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39" name="Rectangle 40">
              <a:extLst>
                <a:ext uri="{FF2B5EF4-FFF2-40B4-BE49-F238E27FC236}">
                  <a16:creationId xmlns:a16="http://schemas.microsoft.com/office/drawing/2014/main" id="{8218D867-2A64-B4EB-53C9-C3D7DA8418C9}"/>
                </a:ext>
              </a:extLst>
            </p:cNvPr>
            <p:cNvSpPr>
              <a:spLocks noChangeArrowheads="1"/>
            </p:cNvSpPr>
            <p:nvPr/>
          </p:nvSpPr>
          <p:spPr bwMode="auto">
            <a:xfrm>
              <a:off x="6821487" y="3827153"/>
              <a:ext cx="839974"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a:ln>
                    <a:noFill/>
                  </a:ln>
                  <a:solidFill>
                    <a:srgbClr val="000000"/>
                  </a:solidFill>
                  <a:effectLst/>
                  <a:latin typeface="Helvetica Neue"/>
                </a:rPr>
                <a:t>UWB RANGING</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40" name="Freeform 41">
              <a:extLst>
                <a:ext uri="{FF2B5EF4-FFF2-40B4-BE49-F238E27FC236}">
                  <a16:creationId xmlns:a16="http://schemas.microsoft.com/office/drawing/2014/main" id="{87A5E74E-26F3-2B34-C308-57A7ACC4E612}"/>
                </a:ext>
              </a:extLst>
            </p:cNvPr>
            <p:cNvSpPr>
              <a:spLocks/>
            </p:cNvSpPr>
            <p:nvPr/>
          </p:nvSpPr>
          <p:spPr bwMode="auto">
            <a:xfrm>
              <a:off x="7693025" y="3514416"/>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1" name="Freeform 42">
              <a:extLst>
                <a:ext uri="{FF2B5EF4-FFF2-40B4-BE49-F238E27FC236}">
                  <a16:creationId xmlns:a16="http://schemas.microsoft.com/office/drawing/2014/main" id="{776A3B69-82C6-C054-B5F7-D4218AAB9B4A}"/>
                </a:ext>
              </a:extLst>
            </p:cNvPr>
            <p:cNvSpPr>
              <a:spLocks/>
            </p:cNvSpPr>
            <p:nvPr/>
          </p:nvSpPr>
          <p:spPr bwMode="auto">
            <a:xfrm>
              <a:off x="7693025" y="3514416"/>
              <a:ext cx="282575"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EEF7CC"/>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2" name="Rectangle 43">
              <a:extLst>
                <a:ext uri="{FF2B5EF4-FFF2-40B4-BE49-F238E27FC236}">
                  <a16:creationId xmlns:a16="http://schemas.microsoft.com/office/drawing/2014/main" id="{9C6D88BD-5DB5-966F-626F-9975ECFD92BF}"/>
                </a:ext>
              </a:extLst>
            </p:cNvPr>
            <p:cNvSpPr>
              <a:spLocks noChangeArrowheads="1"/>
            </p:cNvSpPr>
            <p:nvPr/>
          </p:nvSpPr>
          <p:spPr bwMode="auto">
            <a:xfrm>
              <a:off x="7753350" y="3560453"/>
              <a:ext cx="168316"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SP0</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43" name="Rectangle 44">
              <a:extLst>
                <a:ext uri="{FF2B5EF4-FFF2-40B4-BE49-F238E27FC236}">
                  <a16:creationId xmlns:a16="http://schemas.microsoft.com/office/drawing/2014/main" id="{16A7E071-D2F3-F94E-76EF-FF3D490409B0}"/>
                </a:ext>
              </a:extLst>
            </p:cNvPr>
            <p:cNvSpPr>
              <a:spLocks noChangeArrowheads="1"/>
            </p:cNvSpPr>
            <p:nvPr/>
          </p:nvSpPr>
          <p:spPr bwMode="auto">
            <a:xfrm>
              <a:off x="7750175" y="3665228"/>
              <a:ext cx="177934"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RPT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44" name="Rectangle 45">
              <a:extLst>
                <a:ext uri="{FF2B5EF4-FFF2-40B4-BE49-F238E27FC236}">
                  <a16:creationId xmlns:a16="http://schemas.microsoft.com/office/drawing/2014/main" id="{D04DF91F-0A4A-E73B-06BB-4FAA2726648B}"/>
                </a:ext>
              </a:extLst>
            </p:cNvPr>
            <p:cNvSpPr>
              <a:spLocks noChangeArrowheads="1"/>
            </p:cNvSpPr>
            <p:nvPr/>
          </p:nvSpPr>
          <p:spPr bwMode="auto">
            <a:xfrm>
              <a:off x="7870825" y="3665228"/>
              <a:ext cx="6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45" name="Freeform 46">
              <a:extLst>
                <a:ext uri="{FF2B5EF4-FFF2-40B4-BE49-F238E27FC236}">
                  <a16:creationId xmlns:a16="http://schemas.microsoft.com/office/drawing/2014/main" id="{5D0C4845-7C50-1F87-9770-F05BCC81AD2C}"/>
                </a:ext>
              </a:extLst>
            </p:cNvPr>
            <p:cNvSpPr>
              <a:spLocks/>
            </p:cNvSpPr>
            <p:nvPr/>
          </p:nvSpPr>
          <p:spPr bwMode="auto">
            <a:xfrm>
              <a:off x="2620962" y="2760353"/>
              <a:ext cx="846138" cy="284163"/>
            </a:xfrm>
            <a:custGeom>
              <a:avLst/>
              <a:gdLst>
                <a:gd name="T0" fmla="*/ 0 w 1200"/>
                <a:gd name="T1" fmla="*/ 400 h 400"/>
                <a:gd name="T2" fmla="*/ 0 w 1200"/>
                <a:gd name="T3" fmla="*/ 400 h 400"/>
                <a:gd name="T4" fmla="*/ 1200 w 1200"/>
                <a:gd name="T5" fmla="*/ 400 h 400"/>
                <a:gd name="T6" fmla="*/ 1200 w 1200"/>
                <a:gd name="T7" fmla="*/ 0 h 400"/>
                <a:gd name="T8" fmla="*/ 0 w 1200"/>
                <a:gd name="T9" fmla="*/ 0 h 400"/>
                <a:gd name="T10" fmla="*/ 0 w 1200"/>
                <a:gd name="T11" fmla="*/ 400 h 400"/>
              </a:gdLst>
              <a:ahLst/>
              <a:cxnLst>
                <a:cxn ang="0">
                  <a:pos x="T0" y="T1"/>
                </a:cxn>
                <a:cxn ang="0">
                  <a:pos x="T2" y="T3"/>
                </a:cxn>
                <a:cxn ang="0">
                  <a:pos x="T4" y="T5"/>
                </a:cxn>
                <a:cxn ang="0">
                  <a:pos x="T6" y="T7"/>
                </a:cxn>
                <a:cxn ang="0">
                  <a:pos x="T8" y="T9"/>
                </a:cxn>
                <a:cxn ang="0">
                  <a:pos x="T10" y="T11"/>
                </a:cxn>
              </a:cxnLst>
              <a:rect l="0" t="0" r="r" b="b"/>
              <a:pathLst>
                <a:path w="1200" h="400">
                  <a:moveTo>
                    <a:pt x="0" y="400"/>
                  </a:moveTo>
                  <a:lnTo>
                    <a:pt x="0" y="400"/>
                  </a:lnTo>
                  <a:lnTo>
                    <a:pt x="1200" y="400"/>
                  </a:lnTo>
                  <a:lnTo>
                    <a:pt x="1200" y="0"/>
                  </a:lnTo>
                  <a:lnTo>
                    <a:pt x="0" y="0"/>
                  </a:lnTo>
                  <a:lnTo>
                    <a:pt x="0" y="400"/>
                  </a:lnTo>
                  <a:close/>
                </a:path>
              </a:pathLst>
            </a:custGeom>
            <a:solidFill>
              <a:schemeClr val="accent1">
                <a:lumMod val="20000"/>
                <a:lumOff val="80000"/>
              </a:schemeClr>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6" name="Freeform 47">
              <a:extLst>
                <a:ext uri="{FF2B5EF4-FFF2-40B4-BE49-F238E27FC236}">
                  <a16:creationId xmlns:a16="http://schemas.microsoft.com/office/drawing/2014/main" id="{B5D97D74-13B7-1F37-0669-4E74EBF20DFD}"/>
                </a:ext>
              </a:extLst>
            </p:cNvPr>
            <p:cNvSpPr>
              <a:spLocks/>
            </p:cNvSpPr>
            <p:nvPr/>
          </p:nvSpPr>
          <p:spPr bwMode="auto">
            <a:xfrm>
              <a:off x="2620962" y="2760353"/>
              <a:ext cx="846138" cy="284163"/>
            </a:xfrm>
            <a:custGeom>
              <a:avLst/>
              <a:gdLst>
                <a:gd name="T0" fmla="*/ 0 w 1200"/>
                <a:gd name="T1" fmla="*/ 0 h 400"/>
                <a:gd name="T2" fmla="*/ 0 w 1200"/>
                <a:gd name="T3" fmla="*/ 0 h 400"/>
                <a:gd name="T4" fmla="*/ 1200 w 1200"/>
                <a:gd name="T5" fmla="*/ 0 h 400"/>
                <a:gd name="T6" fmla="*/ 1200 w 1200"/>
                <a:gd name="T7" fmla="*/ 400 h 400"/>
                <a:gd name="T8" fmla="*/ 0 w 1200"/>
                <a:gd name="T9" fmla="*/ 400 h 400"/>
                <a:gd name="T10" fmla="*/ 0 w 1200"/>
                <a:gd name="T11" fmla="*/ 0 h 400"/>
              </a:gdLst>
              <a:ahLst/>
              <a:cxnLst>
                <a:cxn ang="0">
                  <a:pos x="T0" y="T1"/>
                </a:cxn>
                <a:cxn ang="0">
                  <a:pos x="T2" y="T3"/>
                </a:cxn>
                <a:cxn ang="0">
                  <a:pos x="T4" y="T5"/>
                </a:cxn>
                <a:cxn ang="0">
                  <a:pos x="T6" y="T7"/>
                </a:cxn>
                <a:cxn ang="0">
                  <a:pos x="T8" y="T9"/>
                </a:cxn>
                <a:cxn ang="0">
                  <a:pos x="T10" y="T11"/>
                </a:cxn>
              </a:cxnLst>
              <a:rect l="0" t="0" r="r" b="b"/>
              <a:pathLst>
                <a:path w="1200" h="400">
                  <a:moveTo>
                    <a:pt x="0" y="0"/>
                  </a:moveTo>
                  <a:lnTo>
                    <a:pt x="0" y="0"/>
                  </a:lnTo>
                  <a:lnTo>
                    <a:pt x="1200" y="0"/>
                  </a:lnTo>
                  <a:lnTo>
                    <a:pt x="1200" y="400"/>
                  </a:lnTo>
                  <a:lnTo>
                    <a:pt x="0" y="400"/>
                  </a:lnTo>
                  <a:lnTo>
                    <a:pt x="0" y="0"/>
                  </a:lnTo>
                  <a:close/>
                </a:path>
              </a:pathLst>
            </a:custGeom>
            <a:noFill/>
            <a:ln w="190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47" name="Rectangle 48">
              <a:extLst>
                <a:ext uri="{FF2B5EF4-FFF2-40B4-BE49-F238E27FC236}">
                  <a16:creationId xmlns:a16="http://schemas.microsoft.com/office/drawing/2014/main" id="{04FF7FFC-D408-CFFD-40D9-05ABBF1F4129}"/>
                </a:ext>
              </a:extLst>
            </p:cNvPr>
            <p:cNvSpPr>
              <a:spLocks noChangeArrowheads="1"/>
            </p:cNvSpPr>
            <p:nvPr/>
          </p:nvSpPr>
          <p:spPr bwMode="auto">
            <a:xfrm>
              <a:off x="2786062" y="2801628"/>
              <a:ext cx="42639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Helvetica Neue"/>
                </a:rPr>
                <a:t>SCAN</a:t>
              </a:r>
              <a:endParaRPr kumimoji="0" lang="en-US" altLang="en-US" sz="1400" b="0" i="0" u="none" strike="noStrike" cap="none" normalizeH="0" baseline="0" dirty="0">
                <a:ln>
                  <a:noFill/>
                </a:ln>
                <a:solidFill>
                  <a:schemeClr val="tx1"/>
                </a:solidFill>
                <a:effectLst/>
                <a:latin typeface="Arial" panose="020B0604020202020204" pitchFamily="34" charset="0"/>
              </a:endParaRPr>
            </a:p>
          </p:txBody>
        </p:sp>
        <p:sp>
          <p:nvSpPr>
            <p:cNvPr id="148" name="Rectangle 49">
              <a:extLst>
                <a:ext uri="{FF2B5EF4-FFF2-40B4-BE49-F238E27FC236}">
                  <a16:creationId xmlns:a16="http://schemas.microsoft.com/office/drawing/2014/main" id="{8BE208C5-B41E-3B79-F04B-D293625F382B}"/>
                </a:ext>
              </a:extLst>
            </p:cNvPr>
            <p:cNvSpPr>
              <a:spLocks noChangeArrowheads="1"/>
            </p:cNvSpPr>
            <p:nvPr/>
          </p:nvSpPr>
          <p:spPr bwMode="auto">
            <a:xfrm>
              <a:off x="5842000" y="2195203"/>
              <a:ext cx="74613"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Arial" panose="020B0604020202020204" pitchFamily="34" charset="0"/>
                </a:rPr>
                <a:t>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49" name="Rectangle 50">
              <a:extLst>
                <a:ext uri="{FF2B5EF4-FFF2-40B4-BE49-F238E27FC236}">
                  <a16:creationId xmlns:a16="http://schemas.microsoft.com/office/drawing/2014/main" id="{1FA40D22-A8B1-9908-09D4-BACB94359311}"/>
                </a:ext>
              </a:extLst>
            </p:cNvPr>
            <p:cNvSpPr>
              <a:spLocks noChangeArrowheads="1"/>
            </p:cNvSpPr>
            <p:nvPr/>
          </p:nvSpPr>
          <p:spPr bwMode="auto">
            <a:xfrm>
              <a:off x="5867400" y="2195203"/>
              <a:ext cx="68263"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err="1">
                  <a:ln>
                    <a:noFill/>
                  </a:ln>
                  <a:solidFill>
                    <a:srgbClr val="000000"/>
                  </a:solidFill>
                  <a:effectLst/>
                  <a:latin typeface="Arial" panose="020B0604020202020204" pitchFamily="34" charset="0"/>
                </a:rPr>
                <a:t>i</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50" name="Rectangle 51">
              <a:extLst>
                <a:ext uri="{FF2B5EF4-FFF2-40B4-BE49-F238E27FC236}">
                  <a16:creationId xmlns:a16="http://schemas.microsoft.com/office/drawing/2014/main" id="{F1A239F5-906E-FE71-834C-0FA5AE2F46C8}"/>
                </a:ext>
              </a:extLst>
            </p:cNvPr>
            <p:cNvSpPr>
              <a:spLocks noChangeArrowheads="1"/>
            </p:cNvSpPr>
            <p:nvPr/>
          </p:nvSpPr>
          <p:spPr bwMode="auto">
            <a:xfrm>
              <a:off x="5888037" y="2195203"/>
              <a:ext cx="188913"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me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1" name="Rectangle 52">
              <a:extLst>
                <a:ext uri="{FF2B5EF4-FFF2-40B4-BE49-F238E27FC236}">
                  <a16:creationId xmlns:a16="http://schemas.microsoft.com/office/drawing/2014/main" id="{D7F7E1B1-F753-0069-46B9-C6A72678B790}"/>
                </a:ext>
              </a:extLst>
            </p:cNvPr>
            <p:cNvSpPr>
              <a:spLocks noChangeArrowheads="1"/>
            </p:cNvSpPr>
            <p:nvPr/>
          </p:nvSpPr>
          <p:spPr bwMode="auto">
            <a:xfrm>
              <a:off x="5815012" y="2303153"/>
              <a:ext cx="10160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o</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2" name="Rectangle 53">
              <a:extLst>
                <a:ext uri="{FF2B5EF4-FFF2-40B4-BE49-F238E27FC236}">
                  <a16:creationId xmlns:a16="http://schemas.microsoft.com/office/drawing/2014/main" id="{5A2FA573-C063-3FC2-DAF0-7F8DBBDACEC6}"/>
                </a:ext>
              </a:extLst>
            </p:cNvPr>
            <p:cNvSpPr>
              <a:spLocks noChangeArrowheads="1"/>
            </p:cNvSpPr>
            <p:nvPr/>
          </p:nvSpPr>
          <p:spPr bwMode="auto">
            <a:xfrm>
              <a:off x="5867400" y="2303153"/>
              <a:ext cx="74613"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f</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3" name="Rectangle 54">
              <a:extLst>
                <a:ext uri="{FF2B5EF4-FFF2-40B4-BE49-F238E27FC236}">
                  <a16:creationId xmlns:a16="http://schemas.microsoft.com/office/drawing/2014/main" id="{D8CC5E2B-7ACA-BB6E-8EF0-06EAE85B6C35}"/>
                </a:ext>
              </a:extLst>
            </p:cNvPr>
            <p:cNvSpPr>
              <a:spLocks noChangeArrowheads="1"/>
            </p:cNvSpPr>
            <p:nvPr/>
          </p:nvSpPr>
          <p:spPr bwMode="auto">
            <a:xfrm>
              <a:off x="5894387" y="2303153"/>
              <a:ext cx="74613"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f</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4" name="Rectangle 55">
              <a:extLst>
                <a:ext uri="{FF2B5EF4-FFF2-40B4-BE49-F238E27FC236}">
                  <a16:creationId xmlns:a16="http://schemas.microsoft.com/office/drawing/2014/main" id="{2F831428-5B3B-C594-DA27-94586D49C7D3}"/>
                </a:ext>
              </a:extLst>
            </p:cNvPr>
            <p:cNvSpPr>
              <a:spLocks noChangeArrowheads="1"/>
            </p:cNvSpPr>
            <p:nvPr/>
          </p:nvSpPr>
          <p:spPr bwMode="auto">
            <a:xfrm>
              <a:off x="5919787" y="2303153"/>
              <a:ext cx="15240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se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5" name="Rectangle 56">
              <a:extLst>
                <a:ext uri="{FF2B5EF4-FFF2-40B4-BE49-F238E27FC236}">
                  <a16:creationId xmlns:a16="http://schemas.microsoft.com/office/drawing/2014/main" id="{B276755F-9494-11F4-43B7-C139443E3CC0}"/>
                </a:ext>
              </a:extLst>
            </p:cNvPr>
            <p:cNvSpPr>
              <a:spLocks noChangeArrowheads="1"/>
            </p:cNvSpPr>
            <p:nvPr/>
          </p:nvSpPr>
          <p:spPr bwMode="auto">
            <a:xfrm>
              <a:off x="6019800" y="2303153"/>
              <a:ext cx="74613"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6" name="Rectangle 57">
              <a:extLst>
                <a:ext uri="{FF2B5EF4-FFF2-40B4-BE49-F238E27FC236}">
                  <a16:creationId xmlns:a16="http://schemas.microsoft.com/office/drawing/2014/main" id="{1D9BC4D7-2154-F3DF-7FBA-1B689D3790A2}"/>
                </a:ext>
              </a:extLst>
            </p:cNvPr>
            <p:cNvSpPr>
              <a:spLocks noChangeArrowheads="1"/>
            </p:cNvSpPr>
            <p:nvPr/>
          </p:nvSpPr>
          <p:spPr bwMode="auto">
            <a:xfrm>
              <a:off x="609600" y="2068203"/>
              <a:ext cx="1990725"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dirty="0">
                  <a:ln>
                    <a:noFill/>
                  </a:ln>
                  <a:solidFill>
                    <a:srgbClr val="000000"/>
                  </a:solidFill>
                  <a:effectLst/>
                  <a:latin typeface="Helvetica Neue Bold"/>
                </a:rPr>
                <a:t>Initialization Channel</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57" name="Freeform 58">
              <a:extLst>
                <a:ext uri="{FF2B5EF4-FFF2-40B4-BE49-F238E27FC236}">
                  <a16:creationId xmlns:a16="http://schemas.microsoft.com/office/drawing/2014/main" id="{8A08128F-5C8F-6EBE-FAA0-1CEDC0EF05B8}"/>
                </a:ext>
              </a:extLst>
            </p:cNvPr>
            <p:cNvSpPr>
              <a:spLocks/>
            </p:cNvSpPr>
            <p:nvPr/>
          </p:nvSpPr>
          <p:spPr bwMode="auto">
            <a:xfrm>
              <a:off x="1023937" y="3228666"/>
              <a:ext cx="7234238" cy="3175"/>
            </a:xfrm>
            <a:custGeom>
              <a:avLst/>
              <a:gdLst>
                <a:gd name="T0" fmla="*/ 0 w 10268"/>
                <a:gd name="T1" fmla="*/ 0 h 6"/>
                <a:gd name="T2" fmla="*/ 0 w 10268"/>
                <a:gd name="T3" fmla="*/ 0 h 6"/>
                <a:gd name="T4" fmla="*/ 10268 w 10268"/>
                <a:gd name="T5" fmla="*/ 6 h 6"/>
              </a:gdLst>
              <a:ahLst/>
              <a:cxnLst>
                <a:cxn ang="0">
                  <a:pos x="T0" y="T1"/>
                </a:cxn>
                <a:cxn ang="0">
                  <a:pos x="T2" y="T3"/>
                </a:cxn>
                <a:cxn ang="0">
                  <a:pos x="T4" y="T5"/>
                </a:cxn>
              </a:cxnLst>
              <a:rect l="0" t="0" r="r" b="b"/>
              <a:pathLst>
                <a:path w="10268" h="6">
                  <a:moveTo>
                    <a:pt x="0" y="0"/>
                  </a:moveTo>
                  <a:lnTo>
                    <a:pt x="0" y="0"/>
                  </a:lnTo>
                  <a:lnTo>
                    <a:pt x="10268" y="6"/>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8" name="Freeform 59">
              <a:extLst>
                <a:ext uri="{FF2B5EF4-FFF2-40B4-BE49-F238E27FC236}">
                  <a16:creationId xmlns:a16="http://schemas.microsoft.com/office/drawing/2014/main" id="{393FDA87-4246-C8CD-C814-666162405334}"/>
                </a:ext>
              </a:extLst>
            </p:cNvPr>
            <p:cNvSpPr>
              <a:spLocks noEditPoints="1"/>
            </p:cNvSpPr>
            <p:nvPr/>
          </p:nvSpPr>
          <p:spPr bwMode="auto">
            <a:xfrm>
              <a:off x="8258175" y="3203266"/>
              <a:ext cx="74613" cy="57150"/>
            </a:xfrm>
            <a:custGeom>
              <a:avLst/>
              <a:gdLst>
                <a:gd name="T0" fmla="*/ 107 w 107"/>
                <a:gd name="T1" fmla="*/ 40 h 80"/>
                <a:gd name="T2" fmla="*/ 107 w 107"/>
                <a:gd name="T3" fmla="*/ 40 h 80"/>
                <a:gd name="T4" fmla="*/ 0 w 107"/>
                <a:gd name="T5" fmla="*/ 40 h 80"/>
                <a:gd name="T6" fmla="*/ 1 w 107"/>
                <a:gd name="T7" fmla="*/ 0 h 80"/>
                <a:gd name="T8" fmla="*/ 1 w 107"/>
                <a:gd name="T9" fmla="*/ 0 h 80"/>
                <a:gd name="T10" fmla="*/ 107 w 107"/>
                <a:gd name="T11" fmla="*/ 40 h 80"/>
                <a:gd name="T12" fmla="*/ 0 w 107"/>
                <a:gd name="T13" fmla="*/ 80 h 80"/>
              </a:gdLst>
              <a:ahLst/>
              <a:cxnLst>
                <a:cxn ang="0">
                  <a:pos x="T0" y="T1"/>
                </a:cxn>
                <a:cxn ang="0">
                  <a:pos x="T2" y="T3"/>
                </a:cxn>
                <a:cxn ang="0">
                  <a:pos x="T4" y="T5"/>
                </a:cxn>
                <a:cxn ang="0">
                  <a:pos x="T6" y="T7"/>
                </a:cxn>
                <a:cxn ang="0">
                  <a:pos x="T8" y="T9"/>
                </a:cxn>
                <a:cxn ang="0">
                  <a:pos x="T10" y="T11"/>
                </a:cxn>
                <a:cxn ang="0">
                  <a:pos x="T12" y="T13"/>
                </a:cxn>
              </a:cxnLst>
              <a:rect l="0" t="0" r="r" b="b"/>
              <a:pathLst>
                <a:path w="107" h="80">
                  <a:moveTo>
                    <a:pt x="107" y="40"/>
                  </a:moveTo>
                  <a:lnTo>
                    <a:pt x="107" y="40"/>
                  </a:lnTo>
                  <a:lnTo>
                    <a:pt x="0" y="40"/>
                  </a:lnTo>
                  <a:moveTo>
                    <a:pt x="1" y="0"/>
                  </a:moveTo>
                  <a:lnTo>
                    <a:pt x="1" y="0"/>
                  </a:lnTo>
                  <a:lnTo>
                    <a:pt x="107" y="40"/>
                  </a:lnTo>
                  <a:lnTo>
                    <a:pt x="0" y="80"/>
                  </a:lnTo>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9" name="Freeform 60">
              <a:extLst>
                <a:ext uri="{FF2B5EF4-FFF2-40B4-BE49-F238E27FC236}">
                  <a16:creationId xmlns:a16="http://schemas.microsoft.com/office/drawing/2014/main" id="{8E4AAEAA-8BCF-F5F2-FCFB-A01F253E71F6}"/>
                </a:ext>
              </a:extLst>
            </p:cNvPr>
            <p:cNvSpPr>
              <a:spLocks/>
            </p:cNvSpPr>
            <p:nvPr/>
          </p:nvSpPr>
          <p:spPr bwMode="auto">
            <a:xfrm>
              <a:off x="5438775" y="2288866"/>
              <a:ext cx="282575"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60" name="Freeform 61">
              <a:extLst>
                <a:ext uri="{FF2B5EF4-FFF2-40B4-BE49-F238E27FC236}">
                  <a16:creationId xmlns:a16="http://schemas.microsoft.com/office/drawing/2014/main" id="{EF33D7F1-C26A-ED34-ABC4-69A693FE1AE3}"/>
                </a:ext>
              </a:extLst>
            </p:cNvPr>
            <p:cNvSpPr>
              <a:spLocks/>
            </p:cNvSpPr>
            <p:nvPr/>
          </p:nvSpPr>
          <p:spPr bwMode="auto">
            <a:xfrm>
              <a:off x="5438775" y="2288866"/>
              <a:ext cx="282575"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chemeClr val="accent1">
                <a:lumMod val="20000"/>
                <a:lumOff val="80000"/>
              </a:schemeClr>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61" name="Rectangle 62">
              <a:extLst>
                <a:ext uri="{FF2B5EF4-FFF2-40B4-BE49-F238E27FC236}">
                  <a16:creationId xmlns:a16="http://schemas.microsoft.com/office/drawing/2014/main" id="{72BACEAF-21F0-9540-8419-111786BDB085}"/>
                </a:ext>
              </a:extLst>
            </p:cNvPr>
            <p:cNvSpPr>
              <a:spLocks noChangeArrowheads="1"/>
            </p:cNvSpPr>
            <p:nvPr/>
          </p:nvSpPr>
          <p:spPr bwMode="auto">
            <a:xfrm>
              <a:off x="5489575" y="2380941"/>
              <a:ext cx="16827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SO</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2" name="Rectangle 63">
              <a:extLst>
                <a:ext uri="{FF2B5EF4-FFF2-40B4-BE49-F238E27FC236}">
                  <a16:creationId xmlns:a16="http://schemas.microsoft.com/office/drawing/2014/main" id="{A217DE46-E0B2-9E7D-5F71-BFCDE10CCE88}"/>
                </a:ext>
              </a:extLst>
            </p:cNvPr>
            <p:cNvSpPr>
              <a:spLocks noChangeArrowheads="1"/>
            </p:cNvSpPr>
            <p:nvPr/>
          </p:nvSpPr>
          <p:spPr bwMode="auto">
            <a:xfrm>
              <a:off x="5611812" y="2380941"/>
              <a:ext cx="103188"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3" name="Freeform 64">
              <a:extLst>
                <a:ext uri="{FF2B5EF4-FFF2-40B4-BE49-F238E27FC236}">
                  <a16:creationId xmlns:a16="http://schemas.microsoft.com/office/drawing/2014/main" id="{65A39CFE-B3E6-A126-CDCE-E5DDD34BDEAD}"/>
                </a:ext>
              </a:extLst>
            </p:cNvPr>
            <p:cNvSpPr>
              <a:spLocks/>
            </p:cNvSpPr>
            <p:nvPr/>
          </p:nvSpPr>
          <p:spPr bwMode="auto">
            <a:xfrm>
              <a:off x="5721350" y="2430153"/>
              <a:ext cx="376238" cy="0"/>
            </a:xfrm>
            <a:custGeom>
              <a:avLst/>
              <a:gdLst>
                <a:gd name="T0" fmla="*/ 0 w 535"/>
                <a:gd name="T1" fmla="*/ 0 w 535"/>
                <a:gd name="T2" fmla="*/ 535 w 535"/>
              </a:gdLst>
              <a:ahLst/>
              <a:cxnLst>
                <a:cxn ang="0">
                  <a:pos x="T0" y="0"/>
                </a:cxn>
                <a:cxn ang="0">
                  <a:pos x="T1" y="0"/>
                </a:cxn>
                <a:cxn ang="0">
                  <a:pos x="T2" y="0"/>
                </a:cxn>
              </a:cxnLst>
              <a:rect l="0" t="0" r="r" b="b"/>
              <a:pathLst>
                <a:path w="535">
                  <a:moveTo>
                    <a:pt x="0" y="0"/>
                  </a:moveTo>
                  <a:lnTo>
                    <a:pt x="0" y="0"/>
                  </a:lnTo>
                  <a:lnTo>
                    <a:pt x="535"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4" name="Freeform 65">
              <a:extLst>
                <a:ext uri="{FF2B5EF4-FFF2-40B4-BE49-F238E27FC236}">
                  <a16:creationId xmlns:a16="http://schemas.microsoft.com/office/drawing/2014/main" id="{D7FDD6E4-6436-5F10-5B5D-E78985A19F2B}"/>
                </a:ext>
              </a:extLst>
            </p:cNvPr>
            <p:cNvSpPr>
              <a:spLocks noEditPoints="1"/>
            </p:cNvSpPr>
            <p:nvPr/>
          </p:nvSpPr>
          <p:spPr bwMode="auto">
            <a:xfrm>
              <a:off x="6097587" y="2401578"/>
              <a:ext cx="74613" cy="57150"/>
            </a:xfrm>
            <a:custGeom>
              <a:avLst/>
              <a:gdLst>
                <a:gd name="T0" fmla="*/ 106 w 106"/>
                <a:gd name="T1" fmla="*/ 40 h 80"/>
                <a:gd name="T2" fmla="*/ 106 w 106"/>
                <a:gd name="T3" fmla="*/ 40 h 80"/>
                <a:gd name="T4" fmla="*/ 0 w 106"/>
                <a:gd name="T5" fmla="*/ 40 h 80"/>
                <a:gd name="T6" fmla="*/ 0 w 106"/>
                <a:gd name="T7" fmla="*/ 0 h 80"/>
                <a:gd name="T8" fmla="*/ 0 w 106"/>
                <a:gd name="T9" fmla="*/ 0 h 80"/>
                <a:gd name="T10" fmla="*/ 106 w 106"/>
                <a:gd name="T11" fmla="*/ 40 h 80"/>
                <a:gd name="T12" fmla="*/ 0 w 106"/>
                <a:gd name="T13" fmla="*/ 80 h 80"/>
              </a:gdLst>
              <a:ahLst/>
              <a:cxnLst>
                <a:cxn ang="0">
                  <a:pos x="T0" y="T1"/>
                </a:cxn>
                <a:cxn ang="0">
                  <a:pos x="T2" y="T3"/>
                </a:cxn>
                <a:cxn ang="0">
                  <a:pos x="T4" y="T5"/>
                </a:cxn>
                <a:cxn ang="0">
                  <a:pos x="T6" y="T7"/>
                </a:cxn>
                <a:cxn ang="0">
                  <a:pos x="T8" y="T9"/>
                </a:cxn>
                <a:cxn ang="0">
                  <a:pos x="T10" y="T11"/>
                </a:cxn>
                <a:cxn ang="0">
                  <a:pos x="T12" y="T13"/>
                </a:cxn>
              </a:cxnLst>
              <a:rect l="0" t="0" r="r" b="b"/>
              <a:pathLst>
                <a:path w="106" h="80">
                  <a:moveTo>
                    <a:pt x="106" y="40"/>
                  </a:moveTo>
                  <a:lnTo>
                    <a:pt x="106" y="40"/>
                  </a:lnTo>
                  <a:lnTo>
                    <a:pt x="0" y="40"/>
                  </a:lnTo>
                  <a:moveTo>
                    <a:pt x="0" y="0"/>
                  </a:moveTo>
                  <a:lnTo>
                    <a:pt x="0" y="0"/>
                  </a:lnTo>
                  <a:lnTo>
                    <a:pt x="106" y="40"/>
                  </a:lnTo>
                  <a:lnTo>
                    <a:pt x="0" y="80"/>
                  </a:lnTo>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5" name="Freeform 66">
              <a:extLst>
                <a:ext uri="{FF2B5EF4-FFF2-40B4-BE49-F238E27FC236}">
                  <a16:creationId xmlns:a16="http://schemas.microsoft.com/office/drawing/2014/main" id="{61F52B21-44FA-8509-0E9B-E4F3870F980E}"/>
                </a:ext>
              </a:extLst>
            </p:cNvPr>
            <p:cNvSpPr>
              <a:spLocks/>
            </p:cNvSpPr>
            <p:nvPr/>
          </p:nvSpPr>
          <p:spPr bwMode="auto">
            <a:xfrm>
              <a:off x="4875212" y="2288866"/>
              <a:ext cx="282575"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chemeClr val="accent1">
                <a:lumMod val="20000"/>
                <a:lumOff val="80000"/>
              </a:schemeClr>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66" name="Freeform 67">
              <a:extLst>
                <a:ext uri="{FF2B5EF4-FFF2-40B4-BE49-F238E27FC236}">
                  <a16:creationId xmlns:a16="http://schemas.microsoft.com/office/drawing/2014/main" id="{72E958E0-A7B2-D574-3285-07CAEF1D3CF7}"/>
                </a:ext>
              </a:extLst>
            </p:cNvPr>
            <p:cNvSpPr>
              <a:spLocks/>
            </p:cNvSpPr>
            <p:nvPr/>
          </p:nvSpPr>
          <p:spPr bwMode="auto">
            <a:xfrm>
              <a:off x="4875212" y="2288866"/>
              <a:ext cx="282575"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noFill/>
            <a:ln w="190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7" name="Rectangle 68">
              <a:extLst>
                <a:ext uri="{FF2B5EF4-FFF2-40B4-BE49-F238E27FC236}">
                  <a16:creationId xmlns:a16="http://schemas.microsoft.com/office/drawing/2014/main" id="{50B7D576-5520-53A2-1387-1BA0A0ABD1E3}"/>
                </a:ext>
              </a:extLst>
            </p:cNvPr>
            <p:cNvSpPr>
              <a:spLocks noChangeArrowheads="1"/>
            </p:cNvSpPr>
            <p:nvPr/>
          </p:nvSpPr>
          <p:spPr bwMode="auto">
            <a:xfrm>
              <a:off x="4949825" y="2358716"/>
              <a:ext cx="1397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AD</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8" name="Rectangle 69">
              <a:extLst>
                <a:ext uri="{FF2B5EF4-FFF2-40B4-BE49-F238E27FC236}">
                  <a16:creationId xmlns:a16="http://schemas.microsoft.com/office/drawing/2014/main" id="{95508F17-F9E2-D749-C416-9A06F052F037}"/>
                </a:ext>
              </a:extLst>
            </p:cNvPr>
            <p:cNvSpPr>
              <a:spLocks noChangeArrowheads="1"/>
            </p:cNvSpPr>
            <p:nvPr/>
          </p:nvSpPr>
          <p:spPr bwMode="auto">
            <a:xfrm>
              <a:off x="5040312" y="2358716"/>
              <a:ext cx="841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V</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9" name="Rectangle 70">
              <a:extLst>
                <a:ext uri="{FF2B5EF4-FFF2-40B4-BE49-F238E27FC236}">
                  <a16:creationId xmlns:a16="http://schemas.microsoft.com/office/drawing/2014/main" id="{CC40E7D3-9FC1-CB90-BCF5-AD1E89E532CF}"/>
                </a:ext>
              </a:extLst>
            </p:cNvPr>
            <p:cNvSpPr>
              <a:spLocks noChangeArrowheads="1"/>
            </p:cNvSpPr>
            <p:nvPr/>
          </p:nvSpPr>
          <p:spPr bwMode="auto">
            <a:xfrm>
              <a:off x="4932362" y="2426978"/>
              <a:ext cx="142875"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PO</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0" name="Rectangle 71">
              <a:extLst>
                <a:ext uri="{FF2B5EF4-FFF2-40B4-BE49-F238E27FC236}">
                  <a16:creationId xmlns:a16="http://schemas.microsoft.com/office/drawing/2014/main" id="{18EA4AE4-D475-8347-0452-9FA7F74A4785}"/>
                </a:ext>
              </a:extLst>
            </p:cNvPr>
            <p:cNvSpPr>
              <a:spLocks noChangeArrowheads="1"/>
            </p:cNvSpPr>
            <p:nvPr/>
          </p:nvSpPr>
          <p:spPr bwMode="auto">
            <a:xfrm>
              <a:off x="5027612" y="2426978"/>
              <a:ext cx="762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L</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1" name="Rectangle 72">
              <a:extLst>
                <a:ext uri="{FF2B5EF4-FFF2-40B4-BE49-F238E27FC236}">
                  <a16:creationId xmlns:a16="http://schemas.microsoft.com/office/drawing/2014/main" id="{3E9FDFCD-E92A-C7F3-E68C-A29755A51355}"/>
                </a:ext>
              </a:extLst>
            </p:cNvPr>
            <p:cNvSpPr>
              <a:spLocks noChangeArrowheads="1"/>
            </p:cNvSpPr>
            <p:nvPr/>
          </p:nvSpPr>
          <p:spPr bwMode="auto">
            <a:xfrm>
              <a:off x="5064125" y="2426978"/>
              <a:ext cx="762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L</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2" name="Freeform 73">
              <a:extLst>
                <a:ext uri="{FF2B5EF4-FFF2-40B4-BE49-F238E27FC236}">
                  <a16:creationId xmlns:a16="http://schemas.microsoft.com/office/drawing/2014/main" id="{089AD422-16DF-B5D4-92AD-1624E739C0F7}"/>
                </a:ext>
              </a:extLst>
            </p:cNvPr>
            <p:cNvSpPr>
              <a:spLocks/>
            </p:cNvSpPr>
            <p:nvPr/>
          </p:nvSpPr>
          <p:spPr bwMode="auto">
            <a:xfrm>
              <a:off x="5157787" y="2760353"/>
              <a:ext cx="280988"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73" name="Freeform 74">
              <a:extLst>
                <a:ext uri="{FF2B5EF4-FFF2-40B4-BE49-F238E27FC236}">
                  <a16:creationId xmlns:a16="http://schemas.microsoft.com/office/drawing/2014/main" id="{FE071B5A-FE15-AE41-CF9A-4DABFEFF387B}"/>
                </a:ext>
              </a:extLst>
            </p:cNvPr>
            <p:cNvSpPr>
              <a:spLocks/>
            </p:cNvSpPr>
            <p:nvPr/>
          </p:nvSpPr>
          <p:spPr bwMode="auto">
            <a:xfrm>
              <a:off x="5157787" y="2760353"/>
              <a:ext cx="280988"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chemeClr val="accent1">
                <a:lumMod val="20000"/>
                <a:lumOff val="80000"/>
              </a:schemeClr>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74" name="Rectangle 75">
              <a:extLst>
                <a:ext uri="{FF2B5EF4-FFF2-40B4-BE49-F238E27FC236}">
                  <a16:creationId xmlns:a16="http://schemas.microsoft.com/office/drawing/2014/main" id="{525FD597-1ED1-B3A0-8173-16E0C100B5B8}"/>
                </a:ext>
              </a:extLst>
            </p:cNvPr>
            <p:cNvSpPr>
              <a:spLocks noChangeArrowheads="1"/>
            </p:cNvSpPr>
            <p:nvPr/>
          </p:nvSpPr>
          <p:spPr bwMode="auto">
            <a:xfrm>
              <a:off x="5230812" y="2830203"/>
              <a:ext cx="1397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AD</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5" name="Rectangle 76">
              <a:extLst>
                <a:ext uri="{FF2B5EF4-FFF2-40B4-BE49-F238E27FC236}">
                  <a16:creationId xmlns:a16="http://schemas.microsoft.com/office/drawing/2014/main" id="{13809E02-C48F-59B0-B798-7D57CB6A09B8}"/>
                </a:ext>
              </a:extLst>
            </p:cNvPr>
            <p:cNvSpPr>
              <a:spLocks noChangeArrowheads="1"/>
            </p:cNvSpPr>
            <p:nvPr/>
          </p:nvSpPr>
          <p:spPr bwMode="auto">
            <a:xfrm>
              <a:off x="5322887" y="2830203"/>
              <a:ext cx="841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V</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6" name="Rectangle 77">
              <a:extLst>
                <a:ext uri="{FF2B5EF4-FFF2-40B4-BE49-F238E27FC236}">
                  <a16:creationId xmlns:a16="http://schemas.microsoft.com/office/drawing/2014/main" id="{E275633A-4DF7-1C6A-FC84-9A155FA1F350}"/>
                </a:ext>
              </a:extLst>
            </p:cNvPr>
            <p:cNvSpPr>
              <a:spLocks noChangeArrowheads="1"/>
            </p:cNvSpPr>
            <p:nvPr/>
          </p:nvSpPr>
          <p:spPr bwMode="auto">
            <a:xfrm>
              <a:off x="5210175" y="2898466"/>
              <a:ext cx="889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7" name="Rectangle 78">
              <a:extLst>
                <a:ext uri="{FF2B5EF4-FFF2-40B4-BE49-F238E27FC236}">
                  <a16:creationId xmlns:a16="http://schemas.microsoft.com/office/drawing/2014/main" id="{1B83AB39-4C3F-361C-7902-3C415C53C92F}"/>
                </a:ext>
              </a:extLst>
            </p:cNvPr>
            <p:cNvSpPr>
              <a:spLocks noChangeArrowheads="1"/>
            </p:cNvSpPr>
            <p:nvPr/>
          </p:nvSpPr>
          <p:spPr bwMode="auto">
            <a:xfrm>
              <a:off x="5256212" y="2898466"/>
              <a:ext cx="1857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ESP</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8" name="Rectangle 79">
              <a:extLst>
                <a:ext uri="{FF2B5EF4-FFF2-40B4-BE49-F238E27FC236}">
                  <a16:creationId xmlns:a16="http://schemas.microsoft.com/office/drawing/2014/main" id="{D7A06091-F019-6C2F-C0D0-D38AC6E8BB21}"/>
                </a:ext>
              </a:extLst>
            </p:cNvPr>
            <p:cNvSpPr>
              <a:spLocks noChangeArrowheads="1"/>
            </p:cNvSpPr>
            <p:nvPr/>
          </p:nvSpPr>
          <p:spPr bwMode="auto">
            <a:xfrm>
              <a:off x="7848600" y="3008003"/>
              <a:ext cx="444500" cy="25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a:ln>
                    <a:noFill/>
                  </a:ln>
                  <a:solidFill>
                    <a:srgbClr val="000000"/>
                  </a:solidFill>
                  <a:effectLst/>
                  <a:latin typeface="Helvetica Neue"/>
                </a:rPr>
                <a:t>time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9" name="Freeform 80">
              <a:extLst>
                <a:ext uri="{FF2B5EF4-FFF2-40B4-BE49-F238E27FC236}">
                  <a16:creationId xmlns:a16="http://schemas.microsoft.com/office/drawing/2014/main" id="{6F48E2A3-8362-71AD-F6CD-3BD88CFD1FD0}"/>
                </a:ext>
              </a:extLst>
            </p:cNvPr>
            <p:cNvSpPr>
              <a:spLocks/>
            </p:cNvSpPr>
            <p:nvPr/>
          </p:nvSpPr>
          <p:spPr bwMode="auto">
            <a:xfrm>
              <a:off x="5580062" y="2580966"/>
              <a:ext cx="0" cy="87313"/>
            </a:xfrm>
            <a:custGeom>
              <a:avLst/>
              <a:gdLst>
                <a:gd name="T0" fmla="*/ 0 h 122"/>
                <a:gd name="T1" fmla="*/ 0 h 122"/>
                <a:gd name="T2" fmla="*/ 122 h 122"/>
              </a:gdLst>
              <a:ahLst/>
              <a:cxnLst>
                <a:cxn ang="0">
                  <a:pos x="0" y="T0"/>
                </a:cxn>
                <a:cxn ang="0">
                  <a:pos x="0" y="T1"/>
                </a:cxn>
                <a:cxn ang="0">
                  <a:pos x="0" y="T2"/>
                </a:cxn>
              </a:cxnLst>
              <a:rect l="0" t="0" r="r" b="b"/>
              <a:pathLst>
                <a:path h="122">
                  <a:moveTo>
                    <a:pt x="0" y="0"/>
                  </a:moveTo>
                  <a:lnTo>
                    <a:pt x="0" y="0"/>
                  </a:lnTo>
                  <a:lnTo>
                    <a:pt x="0" y="122"/>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0" name="Freeform 81">
              <a:extLst>
                <a:ext uri="{FF2B5EF4-FFF2-40B4-BE49-F238E27FC236}">
                  <a16:creationId xmlns:a16="http://schemas.microsoft.com/office/drawing/2014/main" id="{31A025DC-2C51-DEE9-AA57-486B10AFB199}"/>
                </a:ext>
              </a:extLst>
            </p:cNvPr>
            <p:cNvSpPr>
              <a:spLocks noEditPoints="1"/>
            </p:cNvSpPr>
            <p:nvPr/>
          </p:nvSpPr>
          <p:spPr bwMode="auto">
            <a:xfrm>
              <a:off x="5551487" y="2668278"/>
              <a:ext cx="57150"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81" name="Freeform 82">
              <a:extLst>
                <a:ext uri="{FF2B5EF4-FFF2-40B4-BE49-F238E27FC236}">
                  <a16:creationId xmlns:a16="http://schemas.microsoft.com/office/drawing/2014/main" id="{2BC3F388-434B-699B-5B49-BBDCCA1256B4}"/>
                </a:ext>
              </a:extLst>
            </p:cNvPr>
            <p:cNvSpPr>
              <a:spLocks noEditPoints="1"/>
            </p:cNvSpPr>
            <p:nvPr/>
          </p:nvSpPr>
          <p:spPr bwMode="auto">
            <a:xfrm>
              <a:off x="5551487" y="2668278"/>
              <a:ext cx="57150"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2" name="Freeform 83">
              <a:extLst>
                <a:ext uri="{FF2B5EF4-FFF2-40B4-BE49-F238E27FC236}">
                  <a16:creationId xmlns:a16="http://schemas.microsoft.com/office/drawing/2014/main" id="{B25C0ED0-D39A-4611-3ECA-B7535DDF61C5}"/>
                </a:ext>
              </a:extLst>
            </p:cNvPr>
            <p:cNvSpPr>
              <a:spLocks/>
            </p:cNvSpPr>
            <p:nvPr/>
          </p:nvSpPr>
          <p:spPr bwMode="auto">
            <a:xfrm>
              <a:off x="5299075" y="2665103"/>
              <a:ext cx="0" cy="85725"/>
            </a:xfrm>
            <a:custGeom>
              <a:avLst/>
              <a:gdLst>
                <a:gd name="T0" fmla="*/ 121 h 121"/>
                <a:gd name="T1" fmla="*/ 121 h 121"/>
                <a:gd name="T2" fmla="*/ 0 h 121"/>
              </a:gdLst>
              <a:ahLst/>
              <a:cxnLst>
                <a:cxn ang="0">
                  <a:pos x="0" y="T0"/>
                </a:cxn>
                <a:cxn ang="0">
                  <a:pos x="0" y="T1"/>
                </a:cxn>
                <a:cxn ang="0">
                  <a:pos x="0" y="T2"/>
                </a:cxn>
              </a:cxnLst>
              <a:rect l="0" t="0" r="r" b="b"/>
              <a:pathLst>
                <a:path h="121">
                  <a:moveTo>
                    <a:pt x="0" y="121"/>
                  </a:moveTo>
                  <a:lnTo>
                    <a:pt x="0" y="121"/>
                  </a:lnTo>
                  <a:lnTo>
                    <a:pt x="0"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3" name="Freeform 84">
              <a:extLst>
                <a:ext uri="{FF2B5EF4-FFF2-40B4-BE49-F238E27FC236}">
                  <a16:creationId xmlns:a16="http://schemas.microsoft.com/office/drawing/2014/main" id="{DA7E931A-9BE3-17A1-8B5B-380D3494964A}"/>
                </a:ext>
              </a:extLst>
            </p:cNvPr>
            <p:cNvSpPr>
              <a:spLocks noEditPoints="1"/>
            </p:cNvSpPr>
            <p:nvPr/>
          </p:nvSpPr>
          <p:spPr bwMode="auto">
            <a:xfrm>
              <a:off x="5270500" y="2590491"/>
              <a:ext cx="55563" cy="74613"/>
            </a:xfrm>
            <a:custGeom>
              <a:avLst/>
              <a:gdLst>
                <a:gd name="T0" fmla="*/ 40 w 80"/>
                <a:gd name="T1" fmla="*/ 0 h 107"/>
                <a:gd name="T2" fmla="*/ 40 w 80"/>
                <a:gd name="T3" fmla="*/ 0 h 107"/>
                <a:gd name="T4" fmla="*/ 0 w 80"/>
                <a:gd name="T5" fmla="*/ 107 h 107"/>
                <a:gd name="T6" fmla="*/ 80 w 80"/>
                <a:gd name="T7" fmla="*/ 107 h 107"/>
                <a:gd name="T8" fmla="*/ 40 w 80"/>
                <a:gd name="T9" fmla="*/ 0 h 107"/>
                <a:gd name="T10" fmla="*/ 40 w 80"/>
                <a:gd name="T11" fmla="*/ 0 h 107"/>
                <a:gd name="T12" fmla="*/ 40 w 80"/>
                <a:gd name="T13" fmla="*/ 0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0"/>
                  </a:moveTo>
                  <a:lnTo>
                    <a:pt x="40" y="0"/>
                  </a:lnTo>
                  <a:lnTo>
                    <a:pt x="0" y="107"/>
                  </a:lnTo>
                  <a:lnTo>
                    <a:pt x="80" y="107"/>
                  </a:lnTo>
                  <a:lnTo>
                    <a:pt x="40" y="0"/>
                  </a:lnTo>
                  <a:close/>
                  <a:moveTo>
                    <a:pt x="40" y="0"/>
                  </a:moveTo>
                  <a:lnTo>
                    <a:pt x="4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84" name="Freeform 85">
              <a:extLst>
                <a:ext uri="{FF2B5EF4-FFF2-40B4-BE49-F238E27FC236}">
                  <a16:creationId xmlns:a16="http://schemas.microsoft.com/office/drawing/2014/main" id="{8E60CFA2-BE17-A9A8-E135-2EC782E9DCAB}"/>
                </a:ext>
              </a:extLst>
            </p:cNvPr>
            <p:cNvSpPr>
              <a:spLocks noEditPoints="1"/>
            </p:cNvSpPr>
            <p:nvPr/>
          </p:nvSpPr>
          <p:spPr bwMode="auto">
            <a:xfrm>
              <a:off x="5270500" y="2590491"/>
              <a:ext cx="55563" cy="74613"/>
            </a:xfrm>
            <a:custGeom>
              <a:avLst/>
              <a:gdLst>
                <a:gd name="T0" fmla="*/ 40 w 80"/>
                <a:gd name="T1" fmla="*/ 0 h 107"/>
                <a:gd name="T2" fmla="*/ 40 w 80"/>
                <a:gd name="T3" fmla="*/ 0 h 107"/>
                <a:gd name="T4" fmla="*/ 0 w 80"/>
                <a:gd name="T5" fmla="*/ 107 h 107"/>
                <a:gd name="T6" fmla="*/ 80 w 80"/>
                <a:gd name="T7" fmla="*/ 107 h 107"/>
                <a:gd name="T8" fmla="*/ 40 w 80"/>
                <a:gd name="T9" fmla="*/ 0 h 107"/>
                <a:gd name="T10" fmla="*/ 40 w 80"/>
                <a:gd name="T11" fmla="*/ 0 h 107"/>
                <a:gd name="T12" fmla="*/ 40 w 80"/>
                <a:gd name="T13" fmla="*/ 0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0"/>
                  </a:moveTo>
                  <a:lnTo>
                    <a:pt x="40" y="0"/>
                  </a:lnTo>
                  <a:lnTo>
                    <a:pt x="0" y="107"/>
                  </a:lnTo>
                  <a:lnTo>
                    <a:pt x="80" y="107"/>
                  </a:lnTo>
                  <a:lnTo>
                    <a:pt x="40" y="0"/>
                  </a:lnTo>
                  <a:close/>
                  <a:moveTo>
                    <a:pt x="40" y="0"/>
                  </a:moveTo>
                  <a:lnTo>
                    <a:pt x="40" y="0"/>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5" name="Freeform 86">
              <a:extLst>
                <a:ext uri="{FF2B5EF4-FFF2-40B4-BE49-F238E27FC236}">
                  <a16:creationId xmlns:a16="http://schemas.microsoft.com/office/drawing/2014/main" id="{0E67EDD1-C063-68AF-2F5D-DDE96DEB76C1}"/>
                </a:ext>
              </a:extLst>
            </p:cNvPr>
            <p:cNvSpPr>
              <a:spLocks/>
            </p:cNvSpPr>
            <p:nvPr/>
          </p:nvSpPr>
          <p:spPr bwMode="auto">
            <a:xfrm>
              <a:off x="5016500" y="2580966"/>
              <a:ext cx="0" cy="87313"/>
            </a:xfrm>
            <a:custGeom>
              <a:avLst/>
              <a:gdLst>
                <a:gd name="T0" fmla="*/ 0 h 122"/>
                <a:gd name="T1" fmla="*/ 0 h 122"/>
                <a:gd name="T2" fmla="*/ 122 h 122"/>
              </a:gdLst>
              <a:ahLst/>
              <a:cxnLst>
                <a:cxn ang="0">
                  <a:pos x="0" y="T0"/>
                </a:cxn>
                <a:cxn ang="0">
                  <a:pos x="0" y="T1"/>
                </a:cxn>
                <a:cxn ang="0">
                  <a:pos x="0" y="T2"/>
                </a:cxn>
              </a:cxnLst>
              <a:rect l="0" t="0" r="r" b="b"/>
              <a:pathLst>
                <a:path h="122">
                  <a:moveTo>
                    <a:pt x="0" y="0"/>
                  </a:moveTo>
                  <a:lnTo>
                    <a:pt x="0" y="0"/>
                  </a:lnTo>
                  <a:lnTo>
                    <a:pt x="0" y="122"/>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6" name="Freeform 87">
              <a:extLst>
                <a:ext uri="{FF2B5EF4-FFF2-40B4-BE49-F238E27FC236}">
                  <a16:creationId xmlns:a16="http://schemas.microsoft.com/office/drawing/2014/main" id="{0D17B418-B6BF-5D0E-118F-CCBDD8D83A99}"/>
                </a:ext>
              </a:extLst>
            </p:cNvPr>
            <p:cNvSpPr>
              <a:spLocks noEditPoints="1"/>
            </p:cNvSpPr>
            <p:nvPr/>
          </p:nvSpPr>
          <p:spPr bwMode="auto">
            <a:xfrm>
              <a:off x="4987925" y="2668278"/>
              <a:ext cx="57150"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87" name="Freeform 88">
              <a:extLst>
                <a:ext uri="{FF2B5EF4-FFF2-40B4-BE49-F238E27FC236}">
                  <a16:creationId xmlns:a16="http://schemas.microsoft.com/office/drawing/2014/main" id="{48A27B9B-336A-60A4-5E51-D0F60D10C665}"/>
                </a:ext>
              </a:extLst>
            </p:cNvPr>
            <p:cNvSpPr>
              <a:spLocks noEditPoints="1"/>
            </p:cNvSpPr>
            <p:nvPr/>
          </p:nvSpPr>
          <p:spPr bwMode="auto">
            <a:xfrm>
              <a:off x="4987925" y="2668278"/>
              <a:ext cx="57150"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8" name="Freeform 89">
              <a:extLst>
                <a:ext uri="{FF2B5EF4-FFF2-40B4-BE49-F238E27FC236}">
                  <a16:creationId xmlns:a16="http://schemas.microsoft.com/office/drawing/2014/main" id="{2B74D173-1E0C-17FF-6CF9-B7BCBBC1BC5B}"/>
                </a:ext>
              </a:extLst>
            </p:cNvPr>
            <p:cNvSpPr>
              <a:spLocks/>
            </p:cNvSpPr>
            <p:nvPr/>
          </p:nvSpPr>
          <p:spPr bwMode="auto">
            <a:xfrm>
              <a:off x="7975600" y="3987491"/>
              <a:ext cx="282575"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chemeClr val="accent1">
                <a:lumMod val="20000"/>
                <a:lumOff val="80000"/>
              </a:schemeClr>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89" name="Freeform 90">
              <a:extLst>
                <a:ext uri="{FF2B5EF4-FFF2-40B4-BE49-F238E27FC236}">
                  <a16:creationId xmlns:a16="http://schemas.microsoft.com/office/drawing/2014/main" id="{978B19DA-8F27-1595-91D8-3B12CB2ADCA9}"/>
                </a:ext>
              </a:extLst>
            </p:cNvPr>
            <p:cNvSpPr>
              <a:spLocks/>
            </p:cNvSpPr>
            <p:nvPr/>
          </p:nvSpPr>
          <p:spPr bwMode="auto">
            <a:xfrm>
              <a:off x="7975600" y="3987491"/>
              <a:ext cx="282575"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EEF7CC"/>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0" name="Rectangle 91">
              <a:extLst>
                <a:ext uri="{FF2B5EF4-FFF2-40B4-BE49-F238E27FC236}">
                  <a16:creationId xmlns:a16="http://schemas.microsoft.com/office/drawing/2014/main" id="{265E7154-840D-963B-AE44-6F4B2811DD08}"/>
                </a:ext>
              </a:extLst>
            </p:cNvPr>
            <p:cNvSpPr>
              <a:spLocks noChangeArrowheads="1"/>
            </p:cNvSpPr>
            <p:nvPr/>
          </p:nvSpPr>
          <p:spPr bwMode="auto">
            <a:xfrm>
              <a:off x="8034337" y="4030353"/>
              <a:ext cx="168316"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SP0</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91" name="Rectangle 92">
              <a:extLst>
                <a:ext uri="{FF2B5EF4-FFF2-40B4-BE49-F238E27FC236}">
                  <a16:creationId xmlns:a16="http://schemas.microsoft.com/office/drawing/2014/main" id="{43DEFD61-5ED1-F512-3C90-AFB4905F5874}"/>
                </a:ext>
              </a:extLst>
            </p:cNvPr>
            <p:cNvSpPr>
              <a:spLocks noChangeArrowheads="1"/>
            </p:cNvSpPr>
            <p:nvPr/>
          </p:nvSpPr>
          <p:spPr bwMode="auto">
            <a:xfrm>
              <a:off x="8032750" y="4136716"/>
              <a:ext cx="177934"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RPT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93" name="Freeform 94">
              <a:extLst>
                <a:ext uri="{FF2B5EF4-FFF2-40B4-BE49-F238E27FC236}">
                  <a16:creationId xmlns:a16="http://schemas.microsoft.com/office/drawing/2014/main" id="{88086DFF-9965-666A-F18C-31DD61A61905}"/>
                </a:ext>
              </a:extLst>
            </p:cNvPr>
            <p:cNvSpPr>
              <a:spLocks noEditPoints="1"/>
            </p:cNvSpPr>
            <p:nvPr/>
          </p:nvSpPr>
          <p:spPr bwMode="auto">
            <a:xfrm>
              <a:off x="6191250" y="2288866"/>
              <a:ext cx="0" cy="2038350"/>
            </a:xfrm>
            <a:custGeom>
              <a:avLst/>
              <a:gdLst>
                <a:gd name="T0" fmla="*/ 13 h 2880"/>
                <a:gd name="T1" fmla="*/ 80 h 2880"/>
                <a:gd name="T2" fmla="*/ 147 h 2880"/>
                <a:gd name="T3" fmla="*/ 213 h 2880"/>
                <a:gd name="T4" fmla="*/ 280 h 2880"/>
                <a:gd name="T5" fmla="*/ 347 h 2880"/>
                <a:gd name="T6" fmla="*/ 413 h 2880"/>
                <a:gd name="T7" fmla="*/ 480 h 2880"/>
                <a:gd name="T8" fmla="*/ 547 h 2880"/>
                <a:gd name="T9" fmla="*/ 613 h 2880"/>
                <a:gd name="T10" fmla="*/ 680 h 2880"/>
                <a:gd name="T11" fmla="*/ 747 h 2880"/>
                <a:gd name="T12" fmla="*/ 813 h 2880"/>
                <a:gd name="T13" fmla="*/ 880 h 2880"/>
                <a:gd name="T14" fmla="*/ 947 h 2880"/>
                <a:gd name="T15" fmla="*/ 1013 h 2880"/>
                <a:gd name="T16" fmla="*/ 1080 h 2880"/>
                <a:gd name="T17" fmla="*/ 1147 h 2880"/>
                <a:gd name="T18" fmla="*/ 1213 h 2880"/>
                <a:gd name="T19" fmla="*/ 1280 h 2880"/>
                <a:gd name="T20" fmla="*/ 1347 h 2880"/>
                <a:gd name="T21" fmla="*/ 1413 h 2880"/>
                <a:gd name="T22" fmla="*/ 1480 h 2880"/>
                <a:gd name="T23" fmla="*/ 1547 h 2880"/>
                <a:gd name="T24" fmla="*/ 1613 h 2880"/>
                <a:gd name="T25" fmla="*/ 1680 h 2880"/>
                <a:gd name="T26" fmla="*/ 1747 h 2880"/>
                <a:gd name="T27" fmla="*/ 1813 h 2880"/>
                <a:gd name="T28" fmla="*/ 1880 h 2880"/>
                <a:gd name="T29" fmla="*/ 1947 h 2880"/>
                <a:gd name="T30" fmla="*/ 2013 h 2880"/>
                <a:gd name="T31" fmla="*/ 2080 h 2880"/>
                <a:gd name="T32" fmla="*/ 2147 h 2880"/>
                <a:gd name="T33" fmla="*/ 2213 h 2880"/>
                <a:gd name="T34" fmla="*/ 2280 h 2880"/>
                <a:gd name="T35" fmla="*/ 2347 h 2880"/>
                <a:gd name="T36" fmla="*/ 2413 h 2880"/>
                <a:gd name="T37" fmla="*/ 2480 h 2880"/>
                <a:gd name="T38" fmla="*/ 2547 h 2880"/>
                <a:gd name="T39" fmla="*/ 2613 h 2880"/>
                <a:gd name="T40" fmla="*/ 2680 h 2880"/>
                <a:gd name="T41" fmla="*/ 2747 h 2880"/>
                <a:gd name="T42" fmla="*/ 2813 h 2880"/>
                <a:gd name="T43" fmla="*/ 2880 h 2880"/>
              </a:gdLst>
              <a:ahLst/>
              <a:cxnLst>
                <a:cxn ang="0">
                  <a:pos x="0" y="T0"/>
                </a:cxn>
                <a:cxn ang="0">
                  <a:pos x="0" y="T1"/>
                </a:cxn>
                <a:cxn ang="0">
                  <a:pos x="0" y="T2"/>
                </a:cxn>
                <a:cxn ang="0">
                  <a:pos x="0" y="T3"/>
                </a:cxn>
                <a:cxn ang="0">
                  <a:pos x="0" y="T4"/>
                </a:cxn>
                <a:cxn ang="0">
                  <a:pos x="0" y="T5"/>
                </a:cxn>
                <a:cxn ang="0">
                  <a:pos x="0" y="T6"/>
                </a:cxn>
                <a:cxn ang="0">
                  <a:pos x="0" y="T7"/>
                </a:cxn>
                <a:cxn ang="0">
                  <a:pos x="0" y="T8"/>
                </a:cxn>
                <a:cxn ang="0">
                  <a:pos x="0" y="T9"/>
                </a:cxn>
                <a:cxn ang="0">
                  <a:pos x="0" y="T10"/>
                </a:cxn>
                <a:cxn ang="0">
                  <a:pos x="0" y="T11"/>
                </a:cxn>
                <a:cxn ang="0">
                  <a:pos x="0" y="T12"/>
                </a:cxn>
                <a:cxn ang="0">
                  <a:pos x="0" y="T13"/>
                </a:cxn>
                <a:cxn ang="0">
                  <a:pos x="0" y="T14"/>
                </a:cxn>
                <a:cxn ang="0">
                  <a:pos x="0" y="T15"/>
                </a:cxn>
                <a:cxn ang="0">
                  <a:pos x="0" y="T16"/>
                </a:cxn>
                <a:cxn ang="0">
                  <a:pos x="0" y="T17"/>
                </a:cxn>
                <a:cxn ang="0">
                  <a:pos x="0" y="T18"/>
                </a:cxn>
                <a:cxn ang="0">
                  <a:pos x="0" y="T19"/>
                </a:cxn>
                <a:cxn ang="0">
                  <a:pos x="0" y="T20"/>
                </a:cxn>
                <a:cxn ang="0">
                  <a:pos x="0" y="T21"/>
                </a:cxn>
                <a:cxn ang="0">
                  <a:pos x="0" y="T22"/>
                </a:cxn>
                <a:cxn ang="0">
                  <a:pos x="0" y="T23"/>
                </a:cxn>
                <a:cxn ang="0">
                  <a:pos x="0" y="T24"/>
                </a:cxn>
                <a:cxn ang="0">
                  <a:pos x="0" y="T25"/>
                </a:cxn>
                <a:cxn ang="0">
                  <a:pos x="0" y="T26"/>
                </a:cxn>
                <a:cxn ang="0">
                  <a:pos x="0" y="T27"/>
                </a:cxn>
                <a:cxn ang="0">
                  <a:pos x="0" y="T28"/>
                </a:cxn>
                <a:cxn ang="0">
                  <a:pos x="0" y="T29"/>
                </a:cxn>
                <a:cxn ang="0">
                  <a:pos x="0" y="T30"/>
                </a:cxn>
                <a:cxn ang="0">
                  <a:pos x="0" y="T31"/>
                </a:cxn>
                <a:cxn ang="0">
                  <a:pos x="0" y="T32"/>
                </a:cxn>
                <a:cxn ang="0">
                  <a:pos x="0" y="T33"/>
                </a:cxn>
                <a:cxn ang="0">
                  <a:pos x="0" y="T34"/>
                </a:cxn>
                <a:cxn ang="0">
                  <a:pos x="0" y="T35"/>
                </a:cxn>
                <a:cxn ang="0">
                  <a:pos x="0" y="T36"/>
                </a:cxn>
                <a:cxn ang="0">
                  <a:pos x="0" y="T37"/>
                </a:cxn>
                <a:cxn ang="0">
                  <a:pos x="0" y="T38"/>
                </a:cxn>
                <a:cxn ang="0">
                  <a:pos x="0" y="T39"/>
                </a:cxn>
                <a:cxn ang="0">
                  <a:pos x="0" y="T40"/>
                </a:cxn>
                <a:cxn ang="0">
                  <a:pos x="0" y="T41"/>
                </a:cxn>
                <a:cxn ang="0">
                  <a:pos x="0" y="T42"/>
                </a:cxn>
                <a:cxn ang="0">
                  <a:pos x="0" y="T43"/>
                </a:cxn>
              </a:cxnLst>
              <a:rect l="0" t="0" r="r" b="b"/>
              <a:pathLst>
                <a:path h="2880">
                  <a:moveTo>
                    <a:pt x="0" y="0"/>
                  </a:moveTo>
                  <a:lnTo>
                    <a:pt x="0" y="0"/>
                  </a:lnTo>
                  <a:lnTo>
                    <a:pt x="0" y="13"/>
                  </a:lnTo>
                  <a:moveTo>
                    <a:pt x="0" y="67"/>
                  </a:moveTo>
                  <a:lnTo>
                    <a:pt x="0" y="67"/>
                  </a:lnTo>
                  <a:lnTo>
                    <a:pt x="0" y="80"/>
                  </a:lnTo>
                  <a:moveTo>
                    <a:pt x="0" y="133"/>
                  </a:moveTo>
                  <a:lnTo>
                    <a:pt x="0" y="133"/>
                  </a:lnTo>
                  <a:lnTo>
                    <a:pt x="0" y="147"/>
                  </a:lnTo>
                  <a:moveTo>
                    <a:pt x="0" y="200"/>
                  </a:moveTo>
                  <a:lnTo>
                    <a:pt x="0" y="200"/>
                  </a:lnTo>
                  <a:lnTo>
                    <a:pt x="0" y="213"/>
                  </a:lnTo>
                  <a:moveTo>
                    <a:pt x="0" y="267"/>
                  </a:moveTo>
                  <a:lnTo>
                    <a:pt x="0" y="267"/>
                  </a:lnTo>
                  <a:lnTo>
                    <a:pt x="0" y="280"/>
                  </a:lnTo>
                  <a:moveTo>
                    <a:pt x="0" y="333"/>
                  </a:moveTo>
                  <a:lnTo>
                    <a:pt x="0" y="333"/>
                  </a:lnTo>
                  <a:lnTo>
                    <a:pt x="0" y="347"/>
                  </a:lnTo>
                  <a:moveTo>
                    <a:pt x="0" y="400"/>
                  </a:moveTo>
                  <a:lnTo>
                    <a:pt x="0" y="400"/>
                  </a:lnTo>
                  <a:lnTo>
                    <a:pt x="0" y="413"/>
                  </a:lnTo>
                  <a:moveTo>
                    <a:pt x="0" y="467"/>
                  </a:moveTo>
                  <a:lnTo>
                    <a:pt x="0" y="467"/>
                  </a:lnTo>
                  <a:lnTo>
                    <a:pt x="0" y="480"/>
                  </a:lnTo>
                  <a:moveTo>
                    <a:pt x="0" y="533"/>
                  </a:moveTo>
                  <a:lnTo>
                    <a:pt x="0" y="533"/>
                  </a:lnTo>
                  <a:lnTo>
                    <a:pt x="0" y="547"/>
                  </a:lnTo>
                  <a:moveTo>
                    <a:pt x="0" y="600"/>
                  </a:moveTo>
                  <a:lnTo>
                    <a:pt x="0" y="600"/>
                  </a:lnTo>
                  <a:lnTo>
                    <a:pt x="0" y="613"/>
                  </a:lnTo>
                  <a:moveTo>
                    <a:pt x="0" y="667"/>
                  </a:moveTo>
                  <a:lnTo>
                    <a:pt x="0" y="667"/>
                  </a:lnTo>
                  <a:lnTo>
                    <a:pt x="0" y="680"/>
                  </a:lnTo>
                  <a:moveTo>
                    <a:pt x="0" y="733"/>
                  </a:moveTo>
                  <a:lnTo>
                    <a:pt x="0" y="733"/>
                  </a:lnTo>
                  <a:lnTo>
                    <a:pt x="0" y="747"/>
                  </a:lnTo>
                  <a:moveTo>
                    <a:pt x="0" y="800"/>
                  </a:moveTo>
                  <a:lnTo>
                    <a:pt x="0" y="800"/>
                  </a:lnTo>
                  <a:lnTo>
                    <a:pt x="0" y="813"/>
                  </a:lnTo>
                  <a:moveTo>
                    <a:pt x="0" y="867"/>
                  </a:moveTo>
                  <a:lnTo>
                    <a:pt x="0" y="867"/>
                  </a:lnTo>
                  <a:lnTo>
                    <a:pt x="0" y="880"/>
                  </a:lnTo>
                  <a:moveTo>
                    <a:pt x="0" y="933"/>
                  </a:moveTo>
                  <a:lnTo>
                    <a:pt x="0" y="933"/>
                  </a:lnTo>
                  <a:lnTo>
                    <a:pt x="0" y="947"/>
                  </a:lnTo>
                  <a:moveTo>
                    <a:pt x="0" y="1000"/>
                  </a:moveTo>
                  <a:lnTo>
                    <a:pt x="0" y="1000"/>
                  </a:lnTo>
                  <a:lnTo>
                    <a:pt x="0" y="1013"/>
                  </a:lnTo>
                  <a:moveTo>
                    <a:pt x="0" y="1067"/>
                  </a:moveTo>
                  <a:lnTo>
                    <a:pt x="0" y="1067"/>
                  </a:lnTo>
                  <a:lnTo>
                    <a:pt x="0" y="1080"/>
                  </a:lnTo>
                  <a:moveTo>
                    <a:pt x="0" y="1133"/>
                  </a:moveTo>
                  <a:lnTo>
                    <a:pt x="0" y="1133"/>
                  </a:lnTo>
                  <a:lnTo>
                    <a:pt x="0" y="1147"/>
                  </a:lnTo>
                  <a:moveTo>
                    <a:pt x="0" y="1200"/>
                  </a:moveTo>
                  <a:lnTo>
                    <a:pt x="0" y="1200"/>
                  </a:lnTo>
                  <a:lnTo>
                    <a:pt x="0" y="1213"/>
                  </a:lnTo>
                  <a:moveTo>
                    <a:pt x="0" y="1267"/>
                  </a:moveTo>
                  <a:lnTo>
                    <a:pt x="0" y="1267"/>
                  </a:lnTo>
                  <a:lnTo>
                    <a:pt x="0" y="1280"/>
                  </a:lnTo>
                  <a:moveTo>
                    <a:pt x="0" y="1333"/>
                  </a:moveTo>
                  <a:lnTo>
                    <a:pt x="0" y="1333"/>
                  </a:lnTo>
                  <a:lnTo>
                    <a:pt x="0" y="1347"/>
                  </a:lnTo>
                  <a:moveTo>
                    <a:pt x="0" y="1400"/>
                  </a:moveTo>
                  <a:lnTo>
                    <a:pt x="0" y="1400"/>
                  </a:lnTo>
                  <a:lnTo>
                    <a:pt x="0" y="1413"/>
                  </a:lnTo>
                  <a:moveTo>
                    <a:pt x="0" y="1467"/>
                  </a:moveTo>
                  <a:lnTo>
                    <a:pt x="0" y="1467"/>
                  </a:lnTo>
                  <a:lnTo>
                    <a:pt x="0" y="1480"/>
                  </a:lnTo>
                  <a:moveTo>
                    <a:pt x="0" y="1533"/>
                  </a:moveTo>
                  <a:lnTo>
                    <a:pt x="0" y="1533"/>
                  </a:lnTo>
                  <a:lnTo>
                    <a:pt x="0" y="1547"/>
                  </a:lnTo>
                  <a:moveTo>
                    <a:pt x="0" y="1600"/>
                  </a:moveTo>
                  <a:lnTo>
                    <a:pt x="0" y="1600"/>
                  </a:lnTo>
                  <a:lnTo>
                    <a:pt x="0" y="1613"/>
                  </a:lnTo>
                  <a:moveTo>
                    <a:pt x="0" y="1667"/>
                  </a:moveTo>
                  <a:lnTo>
                    <a:pt x="0" y="1667"/>
                  </a:lnTo>
                  <a:lnTo>
                    <a:pt x="0" y="1680"/>
                  </a:lnTo>
                  <a:moveTo>
                    <a:pt x="0" y="1733"/>
                  </a:moveTo>
                  <a:lnTo>
                    <a:pt x="0" y="1733"/>
                  </a:lnTo>
                  <a:lnTo>
                    <a:pt x="0" y="1747"/>
                  </a:lnTo>
                  <a:moveTo>
                    <a:pt x="0" y="1800"/>
                  </a:moveTo>
                  <a:lnTo>
                    <a:pt x="0" y="1800"/>
                  </a:lnTo>
                  <a:lnTo>
                    <a:pt x="0" y="1813"/>
                  </a:lnTo>
                  <a:moveTo>
                    <a:pt x="0" y="1867"/>
                  </a:moveTo>
                  <a:lnTo>
                    <a:pt x="0" y="1867"/>
                  </a:lnTo>
                  <a:lnTo>
                    <a:pt x="0" y="1880"/>
                  </a:lnTo>
                  <a:moveTo>
                    <a:pt x="0" y="1933"/>
                  </a:moveTo>
                  <a:lnTo>
                    <a:pt x="0" y="1933"/>
                  </a:lnTo>
                  <a:lnTo>
                    <a:pt x="0" y="1947"/>
                  </a:lnTo>
                  <a:moveTo>
                    <a:pt x="0" y="2000"/>
                  </a:moveTo>
                  <a:lnTo>
                    <a:pt x="0" y="2000"/>
                  </a:lnTo>
                  <a:lnTo>
                    <a:pt x="0" y="2013"/>
                  </a:lnTo>
                  <a:moveTo>
                    <a:pt x="0" y="2067"/>
                  </a:moveTo>
                  <a:lnTo>
                    <a:pt x="0" y="2067"/>
                  </a:lnTo>
                  <a:lnTo>
                    <a:pt x="0" y="2080"/>
                  </a:lnTo>
                  <a:moveTo>
                    <a:pt x="0" y="2133"/>
                  </a:moveTo>
                  <a:lnTo>
                    <a:pt x="0" y="2133"/>
                  </a:lnTo>
                  <a:lnTo>
                    <a:pt x="0" y="2147"/>
                  </a:lnTo>
                  <a:moveTo>
                    <a:pt x="0" y="2200"/>
                  </a:moveTo>
                  <a:lnTo>
                    <a:pt x="0" y="2200"/>
                  </a:lnTo>
                  <a:lnTo>
                    <a:pt x="0" y="2213"/>
                  </a:lnTo>
                  <a:moveTo>
                    <a:pt x="0" y="2267"/>
                  </a:moveTo>
                  <a:lnTo>
                    <a:pt x="0" y="2267"/>
                  </a:lnTo>
                  <a:lnTo>
                    <a:pt x="0" y="2280"/>
                  </a:lnTo>
                  <a:moveTo>
                    <a:pt x="0" y="2333"/>
                  </a:moveTo>
                  <a:lnTo>
                    <a:pt x="0" y="2333"/>
                  </a:lnTo>
                  <a:lnTo>
                    <a:pt x="0" y="2347"/>
                  </a:lnTo>
                  <a:moveTo>
                    <a:pt x="0" y="2400"/>
                  </a:moveTo>
                  <a:lnTo>
                    <a:pt x="0" y="2400"/>
                  </a:lnTo>
                  <a:lnTo>
                    <a:pt x="0" y="2413"/>
                  </a:lnTo>
                  <a:moveTo>
                    <a:pt x="0" y="2467"/>
                  </a:moveTo>
                  <a:lnTo>
                    <a:pt x="0" y="2467"/>
                  </a:lnTo>
                  <a:lnTo>
                    <a:pt x="0" y="2480"/>
                  </a:lnTo>
                  <a:moveTo>
                    <a:pt x="0" y="2533"/>
                  </a:moveTo>
                  <a:lnTo>
                    <a:pt x="0" y="2533"/>
                  </a:lnTo>
                  <a:lnTo>
                    <a:pt x="0" y="2547"/>
                  </a:lnTo>
                  <a:moveTo>
                    <a:pt x="0" y="2600"/>
                  </a:moveTo>
                  <a:lnTo>
                    <a:pt x="0" y="2600"/>
                  </a:lnTo>
                  <a:lnTo>
                    <a:pt x="0" y="2613"/>
                  </a:lnTo>
                  <a:moveTo>
                    <a:pt x="0" y="2667"/>
                  </a:moveTo>
                  <a:lnTo>
                    <a:pt x="0" y="2667"/>
                  </a:lnTo>
                  <a:lnTo>
                    <a:pt x="0" y="2680"/>
                  </a:lnTo>
                  <a:moveTo>
                    <a:pt x="0" y="2733"/>
                  </a:moveTo>
                  <a:lnTo>
                    <a:pt x="0" y="2733"/>
                  </a:lnTo>
                  <a:lnTo>
                    <a:pt x="0" y="2747"/>
                  </a:lnTo>
                  <a:moveTo>
                    <a:pt x="0" y="2800"/>
                  </a:moveTo>
                  <a:lnTo>
                    <a:pt x="0" y="2800"/>
                  </a:lnTo>
                  <a:lnTo>
                    <a:pt x="0" y="2813"/>
                  </a:lnTo>
                  <a:moveTo>
                    <a:pt x="0" y="2867"/>
                  </a:moveTo>
                  <a:lnTo>
                    <a:pt x="0" y="2867"/>
                  </a:lnTo>
                  <a:lnTo>
                    <a:pt x="0" y="288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4" name="Rectangle 95">
              <a:extLst>
                <a:ext uri="{FF2B5EF4-FFF2-40B4-BE49-F238E27FC236}">
                  <a16:creationId xmlns:a16="http://schemas.microsoft.com/office/drawing/2014/main" id="{AD2098EC-B9B7-2E56-B458-F47D2C980F05}"/>
                </a:ext>
              </a:extLst>
            </p:cNvPr>
            <p:cNvSpPr>
              <a:spLocks noChangeArrowheads="1"/>
            </p:cNvSpPr>
            <p:nvPr/>
          </p:nvSpPr>
          <p:spPr bwMode="auto">
            <a:xfrm>
              <a:off x="1854200" y="3620778"/>
              <a:ext cx="709613" cy="25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a:ln>
                    <a:noFill/>
                  </a:ln>
                  <a:solidFill>
                    <a:srgbClr val="000000"/>
                  </a:solidFill>
                  <a:effectLst/>
                  <a:latin typeface="Helvetica Neue"/>
                </a:rPr>
                <a:t>Initiator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5" name="Rectangle 96">
              <a:extLst>
                <a:ext uri="{FF2B5EF4-FFF2-40B4-BE49-F238E27FC236}">
                  <a16:creationId xmlns:a16="http://schemas.microsoft.com/office/drawing/2014/main" id="{4C04B0B2-444F-7EBE-A990-C09132D2478C}"/>
                </a:ext>
              </a:extLst>
            </p:cNvPr>
            <p:cNvSpPr>
              <a:spLocks noChangeArrowheads="1"/>
            </p:cNvSpPr>
            <p:nvPr/>
          </p:nvSpPr>
          <p:spPr bwMode="auto">
            <a:xfrm>
              <a:off x="1558925" y="4011303"/>
              <a:ext cx="1019175" cy="25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dirty="0">
                  <a:ln>
                    <a:noFill/>
                  </a:ln>
                  <a:solidFill>
                    <a:srgbClr val="000000"/>
                  </a:solidFill>
                  <a:effectLst/>
                  <a:latin typeface="Helvetica Neue"/>
                </a:rPr>
                <a:t>Responder</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96" name="Freeform 97">
              <a:extLst>
                <a:ext uri="{FF2B5EF4-FFF2-40B4-BE49-F238E27FC236}">
                  <a16:creationId xmlns:a16="http://schemas.microsoft.com/office/drawing/2014/main" id="{8E1E7A12-F114-9A98-D25A-F49CFA115FC0}"/>
                </a:ext>
              </a:extLst>
            </p:cNvPr>
            <p:cNvSpPr>
              <a:spLocks/>
            </p:cNvSpPr>
            <p:nvPr/>
          </p:nvSpPr>
          <p:spPr bwMode="auto">
            <a:xfrm>
              <a:off x="6332537" y="3808103"/>
              <a:ext cx="0" cy="84138"/>
            </a:xfrm>
            <a:custGeom>
              <a:avLst/>
              <a:gdLst>
                <a:gd name="T0" fmla="*/ 0 h 119"/>
                <a:gd name="T1" fmla="*/ 0 h 119"/>
                <a:gd name="T2" fmla="*/ 119 h 119"/>
              </a:gdLst>
              <a:ahLst/>
              <a:cxnLst>
                <a:cxn ang="0">
                  <a:pos x="0" y="T0"/>
                </a:cxn>
                <a:cxn ang="0">
                  <a:pos x="0" y="T1"/>
                </a:cxn>
                <a:cxn ang="0">
                  <a:pos x="0" y="T2"/>
                </a:cxn>
              </a:cxnLst>
              <a:rect l="0" t="0" r="r" b="b"/>
              <a:pathLst>
                <a:path h="119">
                  <a:moveTo>
                    <a:pt x="0" y="0"/>
                  </a:moveTo>
                  <a:lnTo>
                    <a:pt x="0" y="0"/>
                  </a:lnTo>
                  <a:lnTo>
                    <a:pt x="0" y="119"/>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7" name="Freeform 98">
              <a:extLst>
                <a:ext uri="{FF2B5EF4-FFF2-40B4-BE49-F238E27FC236}">
                  <a16:creationId xmlns:a16="http://schemas.microsoft.com/office/drawing/2014/main" id="{D9EA9513-178D-59C6-4D76-F9B7FE9F1F64}"/>
                </a:ext>
              </a:extLst>
            </p:cNvPr>
            <p:cNvSpPr>
              <a:spLocks noEditPoints="1"/>
            </p:cNvSpPr>
            <p:nvPr/>
          </p:nvSpPr>
          <p:spPr bwMode="auto">
            <a:xfrm>
              <a:off x="6303962" y="3892241"/>
              <a:ext cx="55563"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8" name="Freeform 99">
              <a:extLst>
                <a:ext uri="{FF2B5EF4-FFF2-40B4-BE49-F238E27FC236}">
                  <a16:creationId xmlns:a16="http://schemas.microsoft.com/office/drawing/2014/main" id="{9CEFF22D-D52E-DEC3-B64A-6A28BA922F41}"/>
                </a:ext>
              </a:extLst>
            </p:cNvPr>
            <p:cNvSpPr>
              <a:spLocks noEditPoints="1"/>
            </p:cNvSpPr>
            <p:nvPr/>
          </p:nvSpPr>
          <p:spPr bwMode="auto">
            <a:xfrm>
              <a:off x="6303962" y="3892241"/>
              <a:ext cx="55563"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9" name="Freeform 100">
              <a:extLst>
                <a:ext uri="{FF2B5EF4-FFF2-40B4-BE49-F238E27FC236}">
                  <a16:creationId xmlns:a16="http://schemas.microsoft.com/office/drawing/2014/main" id="{42898BF7-5898-FA90-A807-638BE48F5D15}"/>
                </a:ext>
              </a:extLst>
            </p:cNvPr>
            <p:cNvSpPr>
              <a:spLocks/>
            </p:cNvSpPr>
            <p:nvPr/>
          </p:nvSpPr>
          <p:spPr bwMode="auto">
            <a:xfrm>
              <a:off x="6613525" y="3892241"/>
              <a:ext cx="0" cy="85725"/>
            </a:xfrm>
            <a:custGeom>
              <a:avLst/>
              <a:gdLst>
                <a:gd name="T0" fmla="*/ 122 h 122"/>
                <a:gd name="T1" fmla="*/ 122 h 122"/>
                <a:gd name="T2" fmla="*/ 0 h 122"/>
              </a:gdLst>
              <a:ahLst/>
              <a:cxnLst>
                <a:cxn ang="0">
                  <a:pos x="0" y="T0"/>
                </a:cxn>
                <a:cxn ang="0">
                  <a:pos x="0" y="T1"/>
                </a:cxn>
                <a:cxn ang="0">
                  <a:pos x="0" y="T2"/>
                </a:cxn>
              </a:cxnLst>
              <a:rect l="0" t="0" r="r" b="b"/>
              <a:pathLst>
                <a:path h="122">
                  <a:moveTo>
                    <a:pt x="0" y="122"/>
                  </a:moveTo>
                  <a:lnTo>
                    <a:pt x="0" y="122"/>
                  </a:lnTo>
                  <a:lnTo>
                    <a:pt x="0"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0" name="Freeform 101">
              <a:extLst>
                <a:ext uri="{FF2B5EF4-FFF2-40B4-BE49-F238E27FC236}">
                  <a16:creationId xmlns:a16="http://schemas.microsoft.com/office/drawing/2014/main" id="{CDFCABD0-EB2F-B7B3-033E-AFC969AF44A0}"/>
                </a:ext>
              </a:extLst>
            </p:cNvPr>
            <p:cNvSpPr>
              <a:spLocks noEditPoints="1"/>
            </p:cNvSpPr>
            <p:nvPr/>
          </p:nvSpPr>
          <p:spPr bwMode="auto">
            <a:xfrm>
              <a:off x="6584950" y="3816041"/>
              <a:ext cx="57150"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1" name="Freeform 102">
              <a:extLst>
                <a:ext uri="{FF2B5EF4-FFF2-40B4-BE49-F238E27FC236}">
                  <a16:creationId xmlns:a16="http://schemas.microsoft.com/office/drawing/2014/main" id="{FC82C10F-8601-9924-BB9E-4B3FE8D97AA1}"/>
                </a:ext>
              </a:extLst>
            </p:cNvPr>
            <p:cNvSpPr>
              <a:spLocks noEditPoints="1"/>
            </p:cNvSpPr>
            <p:nvPr/>
          </p:nvSpPr>
          <p:spPr bwMode="auto">
            <a:xfrm>
              <a:off x="6584950" y="3816041"/>
              <a:ext cx="57150"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2" name="Freeform 103">
              <a:extLst>
                <a:ext uri="{FF2B5EF4-FFF2-40B4-BE49-F238E27FC236}">
                  <a16:creationId xmlns:a16="http://schemas.microsoft.com/office/drawing/2014/main" id="{E67767A5-7408-1BD3-95EA-0CE2AC6A258B}"/>
                </a:ext>
              </a:extLst>
            </p:cNvPr>
            <p:cNvSpPr>
              <a:spLocks/>
            </p:cNvSpPr>
            <p:nvPr/>
          </p:nvSpPr>
          <p:spPr bwMode="auto">
            <a:xfrm>
              <a:off x="8116887" y="3892241"/>
              <a:ext cx="0" cy="85725"/>
            </a:xfrm>
            <a:custGeom>
              <a:avLst/>
              <a:gdLst>
                <a:gd name="T0" fmla="*/ 122 h 122"/>
                <a:gd name="T1" fmla="*/ 122 h 122"/>
                <a:gd name="T2" fmla="*/ 0 h 122"/>
              </a:gdLst>
              <a:ahLst/>
              <a:cxnLst>
                <a:cxn ang="0">
                  <a:pos x="0" y="T0"/>
                </a:cxn>
                <a:cxn ang="0">
                  <a:pos x="0" y="T1"/>
                </a:cxn>
                <a:cxn ang="0">
                  <a:pos x="0" y="T2"/>
                </a:cxn>
              </a:cxnLst>
              <a:rect l="0" t="0" r="r" b="b"/>
              <a:pathLst>
                <a:path h="122">
                  <a:moveTo>
                    <a:pt x="0" y="122"/>
                  </a:moveTo>
                  <a:lnTo>
                    <a:pt x="0" y="122"/>
                  </a:lnTo>
                  <a:lnTo>
                    <a:pt x="0"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3" name="Freeform 104">
              <a:extLst>
                <a:ext uri="{FF2B5EF4-FFF2-40B4-BE49-F238E27FC236}">
                  <a16:creationId xmlns:a16="http://schemas.microsoft.com/office/drawing/2014/main" id="{7834D077-DD20-FA27-B11C-B9693173BABE}"/>
                </a:ext>
              </a:extLst>
            </p:cNvPr>
            <p:cNvSpPr>
              <a:spLocks noEditPoints="1"/>
            </p:cNvSpPr>
            <p:nvPr/>
          </p:nvSpPr>
          <p:spPr bwMode="auto">
            <a:xfrm>
              <a:off x="8088312" y="3816041"/>
              <a:ext cx="55563"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4" name="Freeform 105">
              <a:extLst>
                <a:ext uri="{FF2B5EF4-FFF2-40B4-BE49-F238E27FC236}">
                  <a16:creationId xmlns:a16="http://schemas.microsoft.com/office/drawing/2014/main" id="{DEC464C8-8670-2F02-8B78-0008B8363E3D}"/>
                </a:ext>
              </a:extLst>
            </p:cNvPr>
            <p:cNvSpPr>
              <a:spLocks noEditPoints="1"/>
            </p:cNvSpPr>
            <p:nvPr/>
          </p:nvSpPr>
          <p:spPr bwMode="auto">
            <a:xfrm>
              <a:off x="8088312" y="3816041"/>
              <a:ext cx="55563"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5" name="Freeform 106">
              <a:extLst>
                <a:ext uri="{FF2B5EF4-FFF2-40B4-BE49-F238E27FC236}">
                  <a16:creationId xmlns:a16="http://schemas.microsoft.com/office/drawing/2014/main" id="{232C7B7C-64BA-B40E-CDE8-1243F7A32AC1}"/>
                </a:ext>
              </a:extLst>
            </p:cNvPr>
            <p:cNvSpPr>
              <a:spLocks/>
            </p:cNvSpPr>
            <p:nvPr/>
          </p:nvSpPr>
          <p:spPr bwMode="auto">
            <a:xfrm>
              <a:off x="7834312" y="3808103"/>
              <a:ext cx="0" cy="85725"/>
            </a:xfrm>
            <a:custGeom>
              <a:avLst/>
              <a:gdLst>
                <a:gd name="T0" fmla="*/ 0 h 121"/>
                <a:gd name="T1" fmla="*/ 0 h 121"/>
                <a:gd name="T2" fmla="*/ 121 h 121"/>
              </a:gdLst>
              <a:ahLst/>
              <a:cxnLst>
                <a:cxn ang="0">
                  <a:pos x="0" y="T0"/>
                </a:cxn>
                <a:cxn ang="0">
                  <a:pos x="0" y="T1"/>
                </a:cxn>
                <a:cxn ang="0">
                  <a:pos x="0" y="T2"/>
                </a:cxn>
              </a:cxnLst>
              <a:rect l="0" t="0" r="r" b="b"/>
              <a:pathLst>
                <a:path h="121">
                  <a:moveTo>
                    <a:pt x="0" y="0"/>
                  </a:moveTo>
                  <a:lnTo>
                    <a:pt x="0" y="0"/>
                  </a:lnTo>
                  <a:lnTo>
                    <a:pt x="0" y="121"/>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6" name="Freeform 107">
              <a:extLst>
                <a:ext uri="{FF2B5EF4-FFF2-40B4-BE49-F238E27FC236}">
                  <a16:creationId xmlns:a16="http://schemas.microsoft.com/office/drawing/2014/main" id="{BB22E5C9-77B3-C6C3-1C56-D1977895B891}"/>
                </a:ext>
              </a:extLst>
            </p:cNvPr>
            <p:cNvSpPr>
              <a:spLocks noEditPoints="1"/>
            </p:cNvSpPr>
            <p:nvPr/>
          </p:nvSpPr>
          <p:spPr bwMode="auto">
            <a:xfrm>
              <a:off x="7805737" y="3893828"/>
              <a:ext cx="57150" cy="76200"/>
            </a:xfrm>
            <a:custGeom>
              <a:avLst/>
              <a:gdLst>
                <a:gd name="T0" fmla="*/ 40 w 80"/>
                <a:gd name="T1" fmla="*/ 107 h 107"/>
                <a:gd name="T2" fmla="*/ 40 w 80"/>
                <a:gd name="T3" fmla="*/ 107 h 107"/>
                <a:gd name="T4" fmla="*/ 80 w 80"/>
                <a:gd name="T5" fmla="*/ 0 h 107"/>
                <a:gd name="T6" fmla="*/ 0 w 80"/>
                <a:gd name="T7" fmla="*/ 0 h 107"/>
                <a:gd name="T8" fmla="*/ 40 w 80"/>
                <a:gd name="T9" fmla="*/ 107 h 107"/>
                <a:gd name="T10" fmla="*/ 40 w 80"/>
                <a:gd name="T11" fmla="*/ 107 h 107"/>
                <a:gd name="T12" fmla="*/ 40 w 80"/>
                <a:gd name="T13" fmla="*/ 107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107"/>
                  </a:moveTo>
                  <a:lnTo>
                    <a:pt x="40" y="107"/>
                  </a:lnTo>
                  <a:lnTo>
                    <a:pt x="80" y="0"/>
                  </a:lnTo>
                  <a:lnTo>
                    <a:pt x="0" y="0"/>
                  </a:lnTo>
                  <a:lnTo>
                    <a:pt x="40" y="107"/>
                  </a:lnTo>
                  <a:close/>
                  <a:moveTo>
                    <a:pt x="40" y="107"/>
                  </a:moveTo>
                  <a:lnTo>
                    <a:pt x="40" y="107"/>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7" name="Freeform 108">
              <a:extLst>
                <a:ext uri="{FF2B5EF4-FFF2-40B4-BE49-F238E27FC236}">
                  <a16:creationId xmlns:a16="http://schemas.microsoft.com/office/drawing/2014/main" id="{B8617584-3C6A-A4AD-7FFD-6E35C968A191}"/>
                </a:ext>
              </a:extLst>
            </p:cNvPr>
            <p:cNvSpPr>
              <a:spLocks noEditPoints="1"/>
            </p:cNvSpPr>
            <p:nvPr/>
          </p:nvSpPr>
          <p:spPr bwMode="auto">
            <a:xfrm>
              <a:off x="7805737" y="3893828"/>
              <a:ext cx="57150" cy="76200"/>
            </a:xfrm>
            <a:custGeom>
              <a:avLst/>
              <a:gdLst>
                <a:gd name="T0" fmla="*/ 40 w 80"/>
                <a:gd name="T1" fmla="*/ 107 h 107"/>
                <a:gd name="T2" fmla="*/ 40 w 80"/>
                <a:gd name="T3" fmla="*/ 107 h 107"/>
                <a:gd name="T4" fmla="*/ 80 w 80"/>
                <a:gd name="T5" fmla="*/ 0 h 107"/>
                <a:gd name="T6" fmla="*/ 0 w 80"/>
                <a:gd name="T7" fmla="*/ 0 h 107"/>
                <a:gd name="T8" fmla="*/ 40 w 80"/>
                <a:gd name="T9" fmla="*/ 107 h 107"/>
                <a:gd name="T10" fmla="*/ 40 w 80"/>
                <a:gd name="T11" fmla="*/ 107 h 107"/>
                <a:gd name="T12" fmla="*/ 40 w 80"/>
                <a:gd name="T13" fmla="*/ 107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107"/>
                  </a:moveTo>
                  <a:lnTo>
                    <a:pt x="40" y="107"/>
                  </a:lnTo>
                  <a:lnTo>
                    <a:pt x="80" y="0"/>
                  </a:lnTo>
                  <a:lnTo>
                    <a:pt x="0" y="0"/>
                  </a:lnTo>
                  <a:lnTo>
                    <a:pt x="40" y="107"/>
                  </a:lnTo>
                  <a:close/>
                  <a:moveTo>
                    <a:pt x="40" y="107"/>
                  </a:moveTo>
                  <a:lnTo>
                    <a:pt x="40" y="107"/>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6" name="TextBox 215">
              <a:extLst>
                <a:ext uri="{FF2B5EF4-FFF2-40B4-BE49-F238E27FC236}">
                  <a16:creationId xmlns:a16="http://schemas.microsoft.com/office/drawing/2014/main" id="{1F962162-47A6-F5EE-C9E6-E7B0E7E84B6B}"/>
                </a:ext>
              </a:extLst>
            </p:cNvPr>
            <p:cNvSpPr txBox="1"/>
            <p:nvPr/>
          </p:nvSpPr>
          <p:spPr>
            <a:xfrm>
              <a:off x="6162963" y="4364051"/>
              <a:ext cx="581122" cy="131740"/>
            </a:xfrm>
            <a:prstGeom prst="rect">
              <a:avLst/>
            </a:prstGeom>
            <a:noFill/>
          </p:spPr>
          <p:txBody>
            <a:bodyPr wrap="none" lIns="91440" tIns="45720" rIns="91440" rtlCol="0" anchor="t">
              <a:noAutofit/>
            </a:bodyPr>
            <a:lstStyle/>
            <a:p>
              <a:pPr algn="ctr">
                <a:spcBef>
                  <a:spcPts val="600"/>
                </a:spcBef>
              </a:pPr>
              <a:r>
                <a:rPr lang="en-US" sz="800" cap="small" dirty="0">
                  <a:latin typeface="Calibri" panose="020F0502020204030204" pitchFamily="34" charset="0"/>
                  <a:cs typeface="Calibri" panose="020F0502020204030204" pitchFamily="34" charset="0"/>
                </a:rPr>
                <a:t>Control</a:t>
              </a:r>
              <a:br>
                <a:rPr lang="en-US" sz="800" cap="small" dirty="0">
                  <a:latin typeface="Calibri" panose="020F0502020204030204" pitchFamily="34" charset="0"/>
                  <a:cs typeface="Calibri" panose="020F0502020204030204" pitchFamily="34" charset="0"/>
                </a:rPr>
              </a:br>
              <a:r>
                <a:rPr lang="en-US" sz="800" cap="small" dirty="0">
                  <a:latin typeface="Calibri" panose="020F0502020204030204" pitchFamily="34" charset="0"/>
                  <a:cs typeface="Calibri" panose="020F0502020204030204" pitchFamily="34" charset="0"/>
                </a:rPr>
                <a:t>(10.38.4)</a:t>
              </a:r>
            </a:p>
          </p:txBody>
        </p:sp>
        <p:sp>
          <p:nvSpPr>
            <p:cNvPr id="219" name="TextBox 218">
              <a:extLst>
                <a:ext uri="{FF2B5EF4-FFF2-40B4-BE49-F238E27FC236}">
                  <a16:creationId xmlns:a16="http://schemas.microsoft.com/office/drawing/2014/main" id="{46098CC0-B5B2-8CE5-9C04-E130511DD5CB}"/>
                </a:ext>
              </a:extLst>
            </p:cNvPr>
            <p:cNvSpPr txBox="1"/>
            <p:nvPr/>
          </p:nvSpPr>
          <p:spPr>
            <a:xfrm>
              <a:off x="7666277" y="4367248"/>
              <a:ext cx="581122" cy="131740"/>
            </a:xfrm>
            <a:prstGeom prst="rect">
              <a:avLst/>
            </a:prstGeom>
            <a:noFill/>
          </p:spPr>
          <p:txBody>
            <a:bodyPr wrap="none" lIns="91440" tIns="45720" rIns="91440" rtlCol="0" anchor="t">
              <a:noAutofit/>
            </a:bodyPr>
            <a:lstStyle/>
            <a:p>
              <a:pPr algn="ctr">
                <a:spcBef>
                  <a:spcPts val="600"/>
                </a:spcBef>
              </a:pPr>
              <a:r>
                <a:rPr lang="en-US" sz="800" cap="small" dirty="0">
                  <a:latin typeface="Calibri" panose="020F0502020204030204" pitchFamily="34" charset="0"/>
                  <a:cs typeface="Calibri" panose="020F0502020204030204" pitchFamily="34" charset="0"/>
                </a:rPr>
                <a:t>Report</a:t>
              </a:r>
              <a:br>
                <a:rPr lang="en-US" sz="800" cap="small" dirty="0">
                  <a:latin typeface="Calibri" panose="020F0502020204030204" pitchFamily="34" charset="0"/>
                  <a:cs typeface="Calibri" panose="020F0502020204030204" pitchFamily="34" charset="0"/>
                </a:rPr>
              </a:br>
              <a:r>
                <a:rPr lang="en-US" sz="800" cap="small" dirty="0">
                  <a:latin typeface="Calibri" panose="020F0502020204030204" pitchFamily="34" charset="0"/>
                  <a:cs typeface="Calibri" panose="020F0502020204030204" pitchFamily="34" charset="0"/>
                </a:rPr>
                <a:t>(10.38.6)</a:t>
              </a:r>
            </a:p>
          </p:txBody>
        </p:sp>
        <p:sp>
          <p:nvSpPr>
            <p:cNvPr id="343" name="Rectangle 32">
              <a:extLst>
                <a:ext uri="{FF2B5EF4-FFF2-40B4-BE49-F238E27FC236}">
                  <a16:creationId xmlns:a16="http://schemas.microsoft.com/office/drawing/2014/main" id="{35FD738F-E3FE-0B04-E89F-4725747FA9D2}"/>
                </a:ext>
              </a:extLst>
            </p:cNvPr>
            <p:cNvSpPr>
              <a:spLocks noChangeArrowheads="1"/>
            </p:cNvSpPr>
            <p:nvPr/>
          </p:nvSpPr>
          <p:spPr bwMode="auto">
            <a:xfrm>
              <a:off x="6220313" y="3545681"/>
              <a:ext cx="229229"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SHR</a:t>
              </a:r>
              <a:br>
                <a:rPr kumimoji="0" lang="en-US" altLang="en-US" sz="700" b="0" i="0" u="none" strike="noStrike" cap="none" normalizeH="0" baseline="0" dirty="0">
                  <a:ln>
                    <a:noFill/>
                  </a:ln>
                  <a:solidFill>
                    <a:srgbClr val="000000"/>
                  </a:solidFill>
                  <a:effectLst/>
                  <a:latin typeface="Helvetica Neue"/>
                </a:rPr>
              </a:br>
              <a:r>
                <a:rPr kumimoji="0" lang="en-US" altLang="en-US" sz="700" b="0" i="0" u="none" strike="noStrike" cap="none" normalizeH="0" baseline="0" dirty="0">
                  <a:ln>
                    <a:noFill/>
                  </a:ln>
                  <a:solidFill>
                    <a:srgbClr val="000000"/>
                  </a:solidFill>
                  <a:effectLst/>
                  <a:latin typeface="Helvetica Neue"/>
                </a:rPr>
                <a:t>POLL</a:t>
              </a:r>
              <a:endParaRPr kumimoji="0" lang="en-US" altLang="en-US" sz="700" b="0" i="0" u="none" strike="noStrike" cap="none" normalizeH="0" baseline="0" dirty="0">
                <a:ln>
                  <a:noFill/>
                </a:ln>
                <a:solidFill>
                  <a:schemeClr val="tx1"/>
                </a:solidFill>
                <a:effectLst/>
                <a:latin typeface="Arial" panose="020B0604020202020204" pitchFamily="34" charset="0"/>
              </a:endParaRPr>
            </a:p>
          </p:txBody>
        </p:sp>
        <p:sp>
          <p:nvSpPr>
            <p:cNvPr id="344" name="Rectangle 36">
              <a:extLst>
                <a:ext uri="{FF2B5EF4-FFF2-40B4-BE49-F238E27FC236}">
                  <a16:creationId xmlns:a16="http://schemas.microsoft.com/office/drawing/2014/main" id="{D338175F-83C0-A2D3-DF9A-D573A9C39646}"/>
                </a:ext>
              </a:extLst>
            </p:cNvPr>
            <p:cNvSpPr>
              <a:spLocks noChangeArrowheads="1"/>
            </p:cNvSpPr>
            <p:nvPr/>
          </p:nvSpPr>
          <p:spPr bwMode="auto">
            <a:xfrm>
              <a:off x="6490030" y="4017169"/>
              <a:ext cx="24205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SHR</a:t>
              </a:r>
              <a:br>
                <a:rPr kumimoji="0" lang="en-US" altLang="en-US" sz="700" b="0" i="0" u="none" strike="noStrike" cap="none" normalizeH="0" baseline="0" dirty="0">
                  <a:ln>
                    <a:noFill/>
                  </a:ln>
                  <a:solidFill>
                    <a:srgbClr val="000000"/>
                  </a:solidFill>
                  <a:effectLst/>
                  <a:latin typeface="Helvetica Neue"/>
                </a:rPr>
              </a:br>
              <a:r>
                <a:rPr kumimoji="0" lang="en-US" altLang="en-US" sz="700" b="0" i="0" u="none" strike="noStrike" cap="none" normalizeH="0" baseline="0" dirty="0">
                  <a:ln>
                    <a:noFill/>
                  </a:ln>
                  <a:solidFill>
                    <a:srgbClr val="000000"/>
                  </a:solidFill>
                  <a:effectLst/>
                  <a:latin typeface="Helvetica Neue"/>
                </a:rPr>
                <a:t>RESP</a:t>
              </a:r>
              <a:endParaRPr kumimoji="0" lang="en-US" altLang="en-US" sz="700" b="0" i="0" u="none" strike="noStrike" cap="none" normalizeH="0" baseline="0" dirty="0">
                <a:ln>
                  <a:noFill/>
                </a:ln>
                <a:solidFill>
                  <a:schemeClr val="tx1"/>
                </a:solidFill>
                <a:effectLst/>
                <a:latin typeface="Arial" panose="020B0604020202020204" pitchFamily="34" charset="0"/>
              </a:endParaRPr>
            </a:p>
          </p:txBody>
        </p:sp>
      </p:grpSp>
      <p:sp>
        <p:nvSpPr>
          <p:cNvPr id="3" name="Text Placeholder 2">
            <a:extLst>
              <a:ext uri="{FF2B5EF4-FFF2-40B4-BE49-F238E27FC236}">
                <a16:creationId xmlns:a16="http://schemas.microsoft.com/office/drawing/2014/main" id="{92F4EF14-17EA-7E31-86D9-054A8110B943}"/>
              </a:ext>
            </a:extLst>
          </p:cNvPr>
          <p:cNvSpPr>
            <a:spLocks noGrp="1"/>
          </p:cNvSpPr>
          <p:nvPr>
            <p:ph type="body" sz="quarter" idx="10"/>
          </p:nvPr>
        </p:nvSpPr>
        <p:spPr>
          <a:xfrm>
            <a:off x="394774" y="1371601"/>
            <a:ext cx="9130226" cy="838200"/>
          </a:xfrm>
        </p:spPr>
        <p:txBody>
          <a:bodyPr>
            <a:normAutofit/>
          </a:bodyPr>
          <a:lstStyle/>
          <a:p>
            <a:pPr algn="l">
              <a:buFont typeface="Arial" panose="020B0604020202020204" pitchFamily="34" charset="0"/>
              <a:buChar char="•"/>
            </a:pPr>
            <a:r>
              <a:rPr lang="en-US" sz="1800" b="0" i="0" dirty="0">
                <a:solidFill>
                  <a:srgbClr val="172B4D"/>
                </a:solidFill>
                <a:effectLst/>
                <a:latin typeface="-apple-system"/>
              </a:rPr>
              <a:t>SHR used for poll and response, direct adaption of compact frame without payload</a:t>
            </a:r>
          </a:p>
          <a:p>
            <a:pPr algn="l">
              <a:buFont typeface="Arial" panose="020B0604020202020204" pitchFamily="34" charset="0"/>
              <a:buChar char="•"/>
            </a:pPr>
            <a:endParaRPr lang="en-US" sz="1800" b="0" i="0" dirty="0">
              <a:solidFill>
                <a:schemeClr val="bg2">
                  <a:lumMod val="75000"/>
                </a:schemeClr>
              </a:solidFill>
              <a:effectLst/>
              <a:latin typeface="-apple-system"/>
            </a:endParaRPr>
          </a:p>
          <a:p>
            <a:endParaRPr lang="en-US" sz="1800" dirty="0"/>
          </a:p>
        </p:txBody>
      </p:sp>
      <p:sp>
        <p:nvSpPr>
          <p:cNvPr id="4" name="Right Brace 3">
            <a:extLst>
              <a:ext uri="{FF2B5EF4-FFF2-40B4-BE49-F238E27FC236}">
                <a16:creationId xmlns:a16="http://schemas.microsoft.com/office/drawing/2014/main" id="{926CCF0C-2443-6D70-C604-CC4ADDDDC8E4}"/>
              </a:ext>
            </a:extLst>
          </p:cNvPr>
          <p:cNvSpPr/>
          <p:nvPr/>
        </p:nvSpPr>
        <p:spPr>
          <a:xfrm rot="5400000">
            <a:off x="6440277" y="4059105"/>
            <a:ext cx="69894" cy="5400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 name="Right Brace 4">
            <a:extLst>
              <a:ext uri="{FF2B5EF4-FFF2-40B4-BE49-F238E27FC236}">
                <a16:creationId xmlns:a16="http://schemas.microsoft.com/office/drawing/2014/main" id="{F9DAD495-4616-7F54-2CCC-282A5D89D209}"/>
              </a:ext>
            </a:extLst>
          </p:cNvPr>
          <p:cNvSpPr/>
          <p:nvPr/>
        </p:nvSpPr>
        <p:spPr>
          <a:xfrm rot="5400000">
            <a:off x="7942941" y="4062837"/>
            <a:ext cx="69894" cy="5400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6" name="Right Brace 5">
            <a:extLst>
              <a:ext uri="{FF2B5EF4-FFF2-40B4-BE49-F238E27FC236}">
                <a16:creationId xmlns:a16="http://schemas.microsoft.com/office/drawing/2014/main" id="{5D884737-C4E1-2D63-17D7-E46BA0167AC3}"/>
              </a:ext>
            </a:extLst>
          </p:cNvPr>
          <p:cNvSpPr/>
          <p:nvPr/>
        </p:nvSpPr>
        <p:spPr>
          <a:xfrm rot="5400000">
            <a:off x="7096189" y="4036536"/>
            <a:ext cx="264022" cy="9360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7" name="Right Brace 6">
            <a:extLst>
              <a:ext uri="{FF2B5EF4-FFF2-40B4-BE49-F238E27FC236}">
                <a16:creationId xmlns:a16="http://schemas.microsoft.com/office/drawing/2014/main" id="{0191F63A-6CCC-A352-C630-B6988DE616A1}"/>
              </a:ext>
            </a:extLst>
          </p:cNvPr>
          <p:cNvSpPr/>
          <p:nvPr/>
        </p:nvSpPr>
        <p:spPr>
          <a:xfrm rot="5400000">
            <a:off x="4276189" y="2734439"/>
            <a:ext cx="264022" cy="35280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8" name="TextBox 7">
            <a:extLst>
              <a:ext uri="{FF2B5EF4-FFF2-40B4-BE49-F238E27FC236}">
                <a16:creationId xmlns:a16="http://schemas.microsoft.com/office/drawing/2014/main" id="{9379D664-7336-B9D1-5D24-C4FEB28CD6F0}"/>
              </a:ext>
            </a:extLst>
          </p:cNvPr>
          <p:cNvSpPr txBox="1"/>
          <p:nvPr/>
        </p:nvSpPr>
        <p:spPr>
          <a:xfrm>
            <a:off x="3822984" y="4630451"/>
            <a:ext cx="1170432" cy="398749"/>
          </a:xfrm>
          <a:prstGeom prst="rect">
            <a:avLst/>
          </a:prstGeom>
          <a:noFill/>
        </p:spPr>
        <p:txBody>
          <a:bodyPr wrap="none" lIns="91440" tIns="45720" rIns="91440" rtlCol="0" anchor="t">
            <a:noAutofit/>
          </a:bodyPr>
          <a:lstStyle/>
          <a:p>
            <a:pPr algn="ctr">
              <a:spcBef>
                <a:spcPts val="600"/>
              </a:spcBef>
            </a:pPr>
            <a:r>
              <a:rPr lang="en-US" sz="1200" cap="small" dirty="0">
                <a:latin typeface="Calibri" panose="020F0502020204030204" pitchFamily="34" charset="0"/>
                <a:cs typeface="Calibri" panose="020F0502020204030204" pitchFamily="34" charset="0"/>
              </a:rPr>
              <a:t>Initialization and Setup</a:t>
            </a:r>
          </a:p>
        </p:txBody>
      </p:sp>
      <p:grpSp>
        <p:nvGrpSpPr>
          <p:cNvPr id="9" name="Group 8">
            <a:extLst>
              <a:ext uri="{FF2B5EF4-FFF2-40B4-BE49-F238E27FC236}">
                <a16:creationId xmlns:a16="http://schemas.microsoft.com/office/drawing/2014/main" id="{43B292D4-5F6F-737B-D518-E41A61803910}"/>
              </a:ext>
            </a:extLst>
          </p:cNvPr>
          <p:cNvGrpSpPr/>
          <p:nvPr/>
        </p:nvGrpSpPr>
        <p:grpSpPr>
          <a:xfrm>
            <a:off x="8307498" y="5029200"/>
            <a:ext cx="3657600" cy="1264034"/>
            <a:chOff x="7520469" y="1234083"/>
            <a:chExt cx="4038600" cy="1501983"/>
          </a:xfrm>
        </p:grpSpPr>
        <p:pic>
          <p:nvPicPr>
            <p:cNvPr id="10" name="Picture 9">
              <a:extLst>
                <a:ext uri="{FF2B5EF4-FFF2-40B4-BE49-F238E27FC236}">
                  <a16:creationId xmlns:a16="http://schemas.microsoft.com/office/drawing/2014/main" id="{85F367B7-B745-386A-7F1D-A3AA7F175D1B}"/>
                </a:ext>
              </a:extLst>
            </p:cNvPr>
            <p:cNvPicPr>
              <a:picLocks noChangeAspect="1"/>
            </p:cNvPicPr>
            <p:nvPr/>
          </p:nvPicPr>
          <p:blipFill rotWithShape="1">
            <a:blip r:embed="rId2"/>
            <a:srcRect l="2994" r="3335"/>
            <a:stretch/>
          </p:blipFill>
          <p:spPr>
            <a:xfrm>
              <a:off x="7520469" y="1234083"/>
              <a:ext cx="4038600" cy="1501983"/>
            </a:xfrm>
            <a:prstGeom prst="rect">
              <a:avLst/>
            </a:prstGeom>
          </p:spPr>
        </p:pic>
        <p:sp>
          <p:nvSpPr>
            <p:cNvPr id="11" name="Flowchart: Process 10">
              <a:extLst>
                <a:ext uri="{FF2B5EF4-FFF2-40B4-BE49-F238E27FC236}">
                  <a16:creationId xmlns:a16="http://schemas.microsoft.com/office/drawing/2014/main" id="{129DD3E7-BEE1-BC56-828E-CA345DEA5E1D}"/>
                </a:ext>
              </a:extLst>
            </p:cNvPr>
            <p:cNvSpPr/>
            <p:nvPr/>
          </p:nvSpPr>
          <p:spPr bwMode="auto">
            <a:xfrm>
              <a:off x="8465820" y="1505236"/>
              <a:ext cx="893445" cy="85439"/>
            </a:xfrm>
            <a:prstGeom prst="flowChartProcess">
              <a:avLst/>
            </a:prstGeom>
            <a:solidFill>
              <a:srgbClr val="FF0000">
                <a:alpha val="16000"/>
              </a:srgb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2" name="Flowchart: Process 11">
              <a:extLst>
                <a:ext uri="{FF2B5EF4-FFF2-40B4-BE49-F238E27FC236}">
                  <a16:creationId xmlns:a16="http://schemas.microsoft.com/office/drawing/2014/main" id="{6417DDA2-572C-2A93-872D-F441492BC259}"/>
                </a:ext>
              </a:extLst>
            </p:cNvPr>
            <p:cNvSpPr/>
            <p:nvPr/>
          </p:nvSpPr>
          <p:spPr bwMode="auto">
            <a:xfrm>
              <a:off x="10201275" y="1505235"/>
              <a:ext cx="893445" cy="85439"/>
            </a:xfrm>
            <a:prstGeom prst="flowChartProcess">
              <a:avLst/>
            </a:prstGeom>
            <a:solidFill>
              <a:srgbClr val="FF6600">
                <a:alpha val="16000"/>
              </a:srgb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grpSp>
    </p:spTree>
    <p:extLst>
      <p:ext uri="{BB962C8B-B14F-4D97-AF65-F5344CB8AC3E}">
        <p14:creationId xmlns:p14="http://schemas.microsoft.com/office/powerpoint/2010/main" val="3062036124"/>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ight Brace 4">
            <a:extLst>
              <a:ext uri="{FF2B5EF4-FFF2-40B4-BE49-F238E27FC236}">
                <a16:creationId xmlns:a16="http://schemas.microsoft.com/office/drawing/2014/main" id="{5B560341-8791-E211-7A47-674298BEA91C}"/>
              </a:ext>
            </a:extLst>
          </p:cNvPr>
          <p:cNvSpPr/>
          <p:nvPr/>
        </p:nvSpPr>
        <p:spPr>
          <a:xfrm rot="5400000">
            <a:off x="7942941" y="4062837"/>
            <a:ext cx="69894" cy="5400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 name="Title 1">
            <a:extLst>
              <a:ext uri="{FF2B5EF4-FFF2-40B4-BE49-F238E27FC236}">
                <a16:creationId xmlns:a16="http://schemas.microsoft.com/office/drawing/2014/main" id="{9035ACBC-4951-0CAF-FF66-7C78F7AAFF66}"/>
              </a:ext>
            </a:extLst>
          </p:cNvPr>
          <p:cNvSpPr>
            <a:spLocks noGrp="1"/>
          </p:cNvSpPr>
          <p:nvPr>
            <p:ph type="title"/>
          </p:nvPr>
        </p:nvSpPr>
        <p:spPr/>
        <p:txBody>
          <a:bodyPr/>
          <a:lstStyle/>
          <a:p>
            <a:r>
              <a:rPr lang="en-US" b="1" dirty="0"/>
              <a:t>3) UWB Poll and Response with SP0</a:t>
            </a:r>
          </a:p>
        </p:txBody>
      </p:sp>
      <p:grpSp>
        <p:nvGrpSpPr>
          <p:cNvPr id="208" name="Group 207">
            <a:extLst>
              <a:ext uri="{FF2B5EF4-FFF2-40B4-BE49-F238E27FC236}">
                <a16:creationId xmlns:a16="http://schemas.microsoft.com/office/drawing/2014/main" id="{2EEBC7C6-9697-255A-0688-CB1A54A47E3D}"/>
              </a:ext>
            </a:extLst>
          </p:cNvPr>
          <p:cNvGrpSpPr/>
          <p:nvPr/>
        </p:nvGrpSpPr>
        <p:grpSpPr>
          <a:xfrm>
            <a:off x="9720551" y="2367491"/>
            <a:ext cx="2338475" cy="1615657"/>
            <a:chOff x="9826626" y="3535384"/>
            <a:chExt cx="2338475" cy="1615657"/>
          </a:xfrm>
        </p:grpSpPr>
        <p:sp>
          <p:nvSpPr>
            <p:cNvPr id="209" name="TextBox 208">
              <a:extLst>
                <a:ext uri="{FF2B5EF4-FFF2-40B4-BE49-F238E27FC236}">
                  <a16:creationId xmlns:a16="http://schemas.microsoft.com/office/drawing/2014/main" id="{8EDEEA68-AA61-EA89-0FBC-D07329E796C1}"/>
                </a:ext>
              </a:extLst>
            </p:cNvPr>
            <p:cNvSpPr txBox="1"/>
            <p:nvPr/>
          </p:nvSpPr>
          <p:spPr>
            <a:xfrm>
              <a:off x="9826626" y="3535384"/>
              <a:ext cx="2210764" cy="914400"/>
            </a:xfrm>
            <a:prstGeom prst="rect">
              <a:avLst/>
            </a:prstGeom>
            <a:noFill/>
          </p:spPr>
          <p:txBody>
            <a:bodyPr wrap="none" lIns="91440" tIns="45720" rIns="91440" rtlCol="0" anchor="t">
              <a:noAutofit/>
            </a:bodyPr>
            <a:lstStyle/>
            <a:p>
              <a:pPr algn="l">
                <a:spcBef>
                  <a:spcPts val="600"/>
                </a:spcBef>
              </a:pPr>
              <a:r>
                <a:rPr lang="en-US" sz="1200" dirty="0">
                  <a:latin typeface="Arial" panose="020B0604020202020204" pitchFamily="34" charset="0"/>
                  <a:cs typeface="Arial" panose="020B0604020202020204" pitchFamily="34" charset="0"/>
                </a:rPr>
                <a:t>Advertising Poll</a:t>
              </a:r>
            </a:p>
            <a:p>
              <a:pPr algn="l">
                <a:spcBef>
                  <a:spcPts val="600"/>
                </a:spcBef>
              </a:pPr>
              <a:r>
                <a:rPr lang="en-US" sz="1200" dirty="0">
                  <a:latin typeface="Arial" panose="020B0604020202020204" pitchFamily="34" charset="0"/>
                  <a:cs typeface="Arial" panose="020B0604020202020204" pitchFamily="34" charset="0"/>
                </a:rPr>
                <a:t>Advertising Response</a:t>
              </a:r>
            </a:p>
            <a:p>
              <a:pPr algn="l">
                <a:spcBef>
                  <a:spcPts val="600"/>
                </a:spcBef>
              </a:pPr>
              <a:r>
                <a:rPr lang="en-US" sz="1200" dirty="0">
                  <a:latin typeface="Arial" panose="020B0604020202020204" pitchFamily="34" charset="0"/>
                  <a:cs typeface="Arial" panose="020B0604020202020204" pitchFamily="34" charset="0"/>
                </a:rPr>
                <a:t>Start of Ranging</a:t>
              </a:r>
            </a:p>
          </p:txBody>
        </p:sp>
        <p:sp>
          <p:nvSpPr>
            <p:cNvPr id="210" name="Freeform 18">
              <a:extLst>
                <a:ext uri="{FF2B5EF4-FFF2-40B4-BE49-F238E27FC236}">
                  <a16:creationId xmlns:a16="http://schemas.microsoft.com/office/drawing/2014/main" id="{1D11EB13-005A-AF59-2DBD-72B4D69D016F}"/>
                </a:ext>
              </a:extLst>
            </p:cNvPr>
            <p:cNvSpPr>
              <a:spLocks/>
            </p:cNvSpPr>
            <p:nvPr/>
          </p:nvSpPr>
          <p:spPr bwMode="auto">
            <a:xfrm>
              <a:off x="9954337" y="4444449"/>
              <a:ext cx="280988"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chemeClr val="accent1">
                <a:lumMod val="20000"/>
                <a:lumOff val="80000"/>
              </a:schemeClr>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1" name="Freeform 18">
              <a:extLst>
                <a:ext uri="{FF2B5EF4-FFF2-40B4-BE49-F238E27FC236}">
                  <a16:creationId xmlns:a16="http://schemas.microsoft.com/office/drawing/2014/main" id="{AB062116-C505-98C6-9989-1C992A6E580C}"/>
                </a:ext>
              </a:extLst>
            </p:cNvPr>
            <p:cNvSpPr>
              <a:spLocks/>
            </p:cNvSpPr>
            <p:nvPr/>
          </p:nvSpPr>
          <p:spPr bwMode="auto">
            <a:xfrm>
              <a:off x="9954337" y="4868466"/>
              <a:ext cx="280988"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EEF7CC"/>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2" name="TextBox 211">
              <a:extLst>
                <a:ext uri="{FF2B5EF4-FFF2-40B4-BE49-F238E27FC236}">
                  <a16:creationId xmlns:a16="http://schemas.microsoft.com/office/drawing/2014/main" id="{FB735957-C196-4FBE-DEF6-07CB44177F71}"/>
                </a:ext>
              </a:extLst>
            </p:cNvPr>
            <p:cNvSpPr txBox="1"/>
            <p:nvPr/>
          </p:nvSpPr>
          <p:spPr>
            <a:xfrm>
              <a:off x="10358525" y="4438029"/>
              <a:ext cx="1806576" cy="276999"/>
            </a:xfrm>
            <a:prstGeom prst="rect">
              <a:avLst/>
            </a:prstGeom>
            <a:noFill/>
          </p:spPr>
          <p:txBody>
            <a:bodyPr wrap="square">
              <a:spAutoFit/>
            </a:bodyPr>
            <a:lstStyle/>
            <a:p>
              <a:pPr algn="l">
                <a:spcBef>
                  <a:spcPts val="600"/>
                </a:spcBef>
              </a:pPr>
              <a:r>
                <a:rPr lang="en-US" sz="1200" dirty="0">
                  <a:latin typeface="Arial" panose="020B0604020202020204" pitchFamily="34" charset="0"/>
                  <a:cs typeface="Arial" panose="020B0604020202020204" pitchFamily="34" charset="0"/>
                </a:rPr>
                <a:t>NB channel</a:t>
              </a:r>
            </a:p>
          </p:txBody>
        </p:sp>
        <p:sp>
          <p:nvSpPr>
            <p:cNvPr id="213" name="TextBox 212">
              <a:extLst>
                <a:ext uri="{FF2B5EF4-FFF2-40B4-BE49-F238E27FC236}">
                  <a16:creationId xmlns:a16="http://schemas.microsoft.com/office/drawing/2014/main" id="{366C2C50-6DB0-1179-18E9-24E0ECCDB1C4}"/>
                </a:ext>
              </a:extLst>
            </p:cNvPr>
            <p:cNvSpPr txBox="1"/>
            <p:nvPr/>
          </p:nvSpPr>
          <p:spPr>
            <a:xfrm>
              <a:off x="10358525" y="4874042"/>
              <a:ext cx="1806576" cy="276999"/>
            </a:xfrm>
            <a:prstGeom prst="rect">
              <a:avLst/>
            </a:prstGeom>
            <a:noFill/>
          </p:spPr>
          <p:txBody>
            <a:bodyPr wrap="square">
              <a:spAutoFit/>
            </a:bodyPr>
            <a:lstStyle/>
            <a:p>
              <a:pPr algn="l">
                <a:spcBef>
                  <a:spcPts val="600"/>
                </a:spcBef>
              </a:pPr>
              <a:r>
                <a:rPr lang="en-US" sz="1200" dirty="0">
                  <a:latin typeface="Arial" panose="020B0604020202020204" pitchFamily="34" charset="0"/>
                  <a:cs typeface="Arial" panose="020B0604020202020204" pitchFamily="34" charset="0"/>
                </a:rPr>
                <a:t>UWB channel</a:t>
              </a:r>
            </a:p>
          </p:txBody>
        </p:sp>
      </p:grpSp>
      <p:grpSp>
        <p:nvGrpSpPr>
          <p:cNvPr id="346" name="Group 345">
            <a:extLst>
              <a:ext uri="{FF2B5EF4-FFF2-40B4-BE49-F238E27FC236}">
                <a16:creationId xmlns:a16="http://schemas.microsoft.com/office/drawing/2014/main" id="{9B9B6FE8-4F23-E12B-D104-0158CF8DB22B}"/>
              </a:ext>
            </a:extLst>
          </p:cNvPr>
          <p:cNvGrpSpPr/>
          <p:nvPr/>
        </p:nvGrpSpPr>
        <p:grpSpPr>
          <a:xfrm>
            <a:off x="609600" y="2068203"/>
            <a:ext cx="7723188" cy="2960996"/>
            <a:chOff x="609600" y="2068203"/>
            <a:chExt cx="7723188" cy="2960996"/>
          </a:xfrm>
        </p:grpSpPr>
        <p:sp>
          <p:nvSpPr>
            <p:cNvPr id="115" name="Freeform 16">
              <a:extLst>
                <a:ext uri="{FF2B5EF4-FFF2-40B4-BE49-F238E27FC236}">
                  <a16:creationId xmlns:a16="http://schemas.microsoft.com/office/drawing/2014/main" id="{3A68B256-4EF2-7A3D-E6F4-AF89FE21F5FE}"/>
                </a:ext>
              </a:extLst>
            </p:cNvPr>
            <p:cNvSpPr>
              <a:spLocks noEditPoints="1"/>
            </p:cNvSpPr>
            <p:nvPr/>
          </p:nvSpPr>
          <p:spPr bwMode="auto">
            <a:xfrm>
              <a:off x="5438775" y="2760353"/>
              <a:ext cx="282575" cy="284163"/>
            </a:xfrm>
            <a:custGeom>
              <a:avLst/>
              <a:gdLst>
                <a:gd name="T0" fmla="*/ 0 w 400"/>
                <a:gd name="T1" fmla="*/ 0 h 400"/>
                <a:gd name="T2" fmla="*/ 0 w 400"/>
                <a:gd name="T3" fmla="*/ 0 h 400"/>
                <a:gd name="T4" fmla="*/ 53 w 400"/>
                <a:gd name="T5" fmla="*/ 0 h 400"/>
                <a:gd name="T6" fmla="*/ 107 w 400"/>
                <a:gd name="T7" fmla="*/ 0 h 400"/>
                <a:gd name="T8" fmla="*/ 107 w 400"/>
                <a:gd name="T9" fmla="*/ 0 h 400"/>
                <a:gd name="T10" fmla="*/ 160 w 400"/>
                <a:gd name="T11" fmla="*/ 0 h 400"/>
                <a:gd name="T12" fmla="*/ 213 w 400"/>
                <a:gd name="T13" fmla="*/ 0 h 400"/>
                <a:gd name="T14" fmla="*/ 213 w 400"/>
                <a:gd name="T15" fmla="*/ 0 h 400"/>
                <a:gd name="T16" fmla="*/ 267 w 400"/>
                <a:gd name="T17" fmla="*/ 0 h 400"/>
                <a:gd name="T18" fmla="*/ 320 w 400"/>
                <a:gd name="T19" fmla="*/ 0 h 400"/>
                <a:gd name="T20" fmla="*/ 320 w 400"/>
                <a:gd name="T21" fmla="*/ 0 h 400"/>
                <a:gd name="T22" fmla="*/ 373 w 400"/>
                <a:gd name="T23" fmla="*/ 0 h 400"/>
                <a:gd name="T24" fmla="*/ 400 w 400"/>
                <a:gd name="T25" fmla="*/ 26 h 400"/>
                <a:gd name="T26" fmla="*/ 400 w 400"/>
                <a:gd name="T27" fmla="*/ 26 h 400"/>
                <a:gd name="T28" fmla="*/ 400 w 400"/>
                <a:gd name="T29" fmla="*/ 80 h 400"/>
                <a:gd name="T30" fmla="*/ 400 w 400"/>
                <a:gd name="T31" fmla="*/ 133 h 400"/>
                <a:gd name="T32" fmla="*/ 400 w 400"/>
                <a:gd name="T33" fmla="*/ 133 h 400"/>
                <a:gd name="T34" fmla="*/ 400 w 400"/>
                <a:gd name="T35" fmla="*/ 186 h 400"/>
                <a:gd name="T36" fmla="*/ 400 w 400"/>
                <a:gd name="T37" fmla="*/ 240 h 400"/>
                <a:gd name="T38" fmla="*/ 400 w 400"/>
                <a:gd name="T39" fmla="*/ 240 h 400"/>
                <a:gd name="T40" fmla="*/ 400 w 400"/>
                <a:gd name="T41" fmla="*/ 293 h 400"/>
                <a:gd name="T42" fmla="*/ 400 w 400"/>
                <a:gd name="T43" fmla="*/ 346 h 400"/>
                <a:gd name="T44" fmla="*/ 400 w 400"/>
                <a:gd name="T45" fmla="*/ 346 h 400"/>
                <a:gd name="T46" fmla="*/ 400 w 400"/>
                <a:gd name="T47" fmla="*/ 400 h 400"/>
                <a:gd name="T48" fmla="*/ 347 w 400"/>
                <a:gd name="T49" fmla="*/ 400 h 400"/>
                <a:gd name="T50" fmla="*/ 347 w 400"/>
                <a:gd name="T51" fmla="*/ 400 h 400"/>
                <a:gd name="T52" fmla="*/ 293 w 400"/>
                <a:gd name="T53" fmla="*/ 400 h 400"/>
                <a:gd name="T54" fmla="*/ 240 w 400"/>
                <a:gd name="T55" fmla="*/ 400 h 400"/>
                <a:gd name="T56" fmla="*/ 240 w 400"/>
                <a:gd name="T57" fmla="*/ 400 h 400"/>
                <a:gd name="T58" fmla="*/ 187 w 400"/>
                <a:gd name="T59" fmla="*/ 400 h 400"/>
                <a:gd name="T60" fmla="*/ 133 w 400"/>
                <a:gd name="T61" fmla="*/ 400 h 400"/>
                <a:gd name="T62" fmla="*/ 133 w 400"/>
                <a:gd name="T63" fmla="*/ 400 h 400"/>
                <a:gd name="T64" fmla="*/ 80 w 400"/>
                <a:gd name="T65" fmla="*/ 400 h 400"/>
                <a:gd name="T66" fmla="*/ 27 w 400"/>
                <a:gd name="T67" fmla="*/ 400 h 400"/>
                <a:gd name="T68" fmla="*/ 27 w 400"/>
                <a:gd name="T69" fmla="*/ 400 h 400"/>
                <a:gd name="T70" fmla="*/ 0 w 400"/>
                <a:gd name="T71" fmla="*/ 400 h 400"/>
                <a:gd name="T72" fmla="*/ 0 w 400"/>
                <a:gd name="T73" fmla="*/ 373 h 400"/>
                <a:gd name="T74" fmla="*/ 0 w 400"/>
                <a:gd name="T75" fmla="*/ 320 h 400"/>
                <a:gd name="T76" fmla="*/ 0 w 400"/>
                <a:gd name="T77" fmla="*/ 320 h 400"/>
                <a:gd name="T78" fmla="*/ 0 w 400"/>
                <a:gd name="T79" fmla="*/ 266 h 400"/>
                <a:gd name="T80" fmla="*/ 0 w 400"/>
                <a:gd name="T81" fmla="*/ 213 h 400"/>
                <a:gd name="T82" fmla="*/ 0 w 400"/>
                <a:gd name="T83" fmla="*/ 213 h 400"/>
                <a:gd name="T84" fmla="*/ 0 w 400"/>
                <a:gd name="T85" fmla="*/ 160 h 400"/>
                <a:gd name="T86" fmla="*/ 0 w 400"/>
                <a:gd name="T87" fmla="*/ 106 h 400"/>
                <a:gd name="T88" fmla="*/ 0 w 400"/>
                <a:gd name="T89" fmla="*/ 106 h 400"/>
                <a:gd name="T90" fmla="*/ 0 w 400"/>
                <a:gd name="T91" fmla="*/ 53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7" y="0"/>
                  </a:moveTo>
                  <a:lnTo>
                    <a:pt x="107" y="0"/>
                  </a:lnTo>
                  <a:lnTo>
                    <a:pt x="160" y="0"/>
                  </a:lnTo>
                  <a:moveTo>
                    <a:pt x="213" y="0"/>
                  </a:moveTo>
                  <a:lnTo>
                    <a:pt x="213" y="0"/>
                  </a:lnTo>
                  <a:lnTo>
                    <a:pt x="267" y="0"/>
                  </a:lnTo>
                  <a:moveTo>
                    <a:pt x="320" y="0"/>
                  </a:moveTo>
                  <a:lnTo>
                    <a:pt x="320" y="0"/>
                  </a:lnTo>
                  <a:lnTo>
                    <a:pt x="373" y="0"/>
                  </a:lnTo>
                  <a:moveTo>
                    <a:pt x="400" y="26"/>
                  </a:moveTo>
                  <a:lnTo>
                    <a:pt x="400" y="26"/>
                  </a:lnTo>
                  <a:lnTo>
                    <a:pt x="400" y="80"/>
                  </a:lnTo>
                  <a:moveTo>
                    <a:pt x="400" y="133"/>
                  </a:moveTo>
                  <a:lnTo>
                    <a:pt x="400" y="133"/>
                  </a:lnTo>
                  <a:lnTo>
                    <a:pt x="400" y="186"/>
                  </a:lnTo>
                  <a:moveTo>
                    <a:pt x="400" y="240"/>
                  </a:moveTo>
                  <a:lnTo>
                    <a:pt x="400" y="240"/>
                  </a:lnTo>
                  <a:lnTo>
                    <a:pt x="400" y="293"/>
                  </a:lnTo>
                  <a:moveTo>
                    <a:pt x="400" y="346"/>
                  </a:moveTo>
                  <a:lnTo>
                    <a:pt x="400" y="346"/>
                  </a:lnTo>
                  <a:lnTo>
                    <a:pt x="400" y="400"/>
                  </a:lnTo>
                  <a:moveTo>
                    <a:pt x="347" y="400"/>
                  </a:moveTo>
                  <a:lnTo>
                    <a:pt x="347" y="400"/>
                  </a:lnTo>
                  <a:lnTo>
                    <a:pt x="293" y="400"/>
                  </a:lnTo>
                  <a:moveTo>
                    <a:pt x="240" y="400"/>
                  </a:moveTo>
                  <a:lnTo>
                    <a:pt x="240" y="400"/>
                  </a:lnTo>
                  <a:lnTo>
                    <a:pt x="187" y="400"/>
                  </a:lnTo>
                  <a:moveTo>
                    <a:pt x="133" y="400"/>
                  </a:moveTo>
                  <a:lnTo>
                    <a:pt x="133" y="400"/>
                  </a:lnTo>
                  <a:lnTo>
                    <a:pt x="80" y="400"/>
                  </a:lnTo>
                  <a:moveTo>
                    <a:pt x="27" y="400"/>
                  </a:moveTo>
                  <a:lnTo>
                    <a:pt x="27" y="400"/>
                  </a:lnTo>
                  <a:lnTo>
                    <a:pt x="0" y="400"/>
                  </a:lnTo>
                  <a:lnTo>
                    <a:pt x="0" y="373"/>
                  </a:lnTo>
                  <a:moveTo>
                    <a:pt x="0" y="320"/>
                  </a:moveTo>
                  <a:lnTo>
                    <a:pt x="0" y="320"/>
                  </a:lnTo>
                  <a:lnTo>
                    <a:pt x="0" y="266"/>
                  </a:lnTo>
                  <a:moveTo>
                    <a:pt x="0" y="213"/>
                  </a:moveTo>
                  <a:lnTo>
                    <a:pt x="0" y="213"/>
                  </a:lnTo>
                  <a:lnTo>
                    <a:pt x="0" y="160"/>
                  </a:lnTo>
                  <a:moveTo>
                    <a:pt x="0" y="106"/>
                  </a:moveTo>
                  <a:lnTo>
                    <a:pt x="0" y="106"/>
                  </a:lnTo>
                  <a:lnTo>
                    <a:pt x="0" y="53"/>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03" name="TextBox 102">
              <a:extLst>
                <a:ext uri="{FF2B5EF4-FFF2-40B4-BE49-F238E27FC236}">
                  <a16:creationId xmlns:a16="http://schemas.microsoft.com/office/drawing/2014/main" id="{837424EC-5D4D-F9E4-129A-F6F79B5D9DC2}"/>
                </a:ext>
              </a:extLst>
            </p:cNvPr>
            <p:cNvSpPr txBox="1"/>
            <p:nvPr/>
          </p:nvSpPr>
          <p:spPr>
            <a:xfrm>
              <a:off x="6667766" y="4630450"/>
              <a:ext cx="1170432" cy="398749"/>
            </a:xfrm>
            <a:prstGeom prst="rect">
              <a:avLst/>
            </a:prstGeom>
            <a:noFill/>
          </p:spPr>
          <p:txBody>
            <a:bodyPr wrap="none" lIns="91440" tIns="45720" rIns="91440" rtlCol="0" anchor="t">
              <a:noAutofit/>
            </a:bodyPr>
            <a:lstStyle/>
            <a:p>
              <a:pPr algn="ctr">
                <a:spcBef>
                  <a:spcPts val="600"/>
                </a:spcBef>
              </a:pPr>
              <a:r>
                <a:rPr lang="en-US" sz="1200" cap="small" dirty="0">
                  <a:latin typeface="Calibri" panose="020F0502020204030204" pitchFamily="34" charset="0"/>
                  <a:cs typeface="Calibri" panose="020F0502020204030204" pitchFamily="34" charset="0"/>
                </a:rPr>
                <a:t>Ranging</a:t>
              </a:r>
              <a:br>
                <a:rPr lang="en-US" sz="1200" cap="small" dirty="0">
                  <a:latin typeface="Calibri" panose="020F0502020204030204" pitchFamily="34" charset="0"/>
                  <a:cs typeface="Calibri" panose="020F0502020204030204" pitchFamily="34" charset="0"/>
                </a:rPr>
              </a:br>
              <a:r>
                <a:rPr lang="en-US" sz="1200" cap="small" dirty="0">
                  <a:latin typeface="Calibri" panose="020F0502020204030204" pitchFamily="34" charset="0"/>
                  <a:cs typeface="Calibri" panose="020F0502020204030204" pitchFamily="34" charset="0"/>
                </a:rPr>
                <a:t>(10.38.5)</a:t>
              </a:r>
            </a:p>
            <a:p>
              <a:pPr algn="ctr">
                <a:spcBef>
                  <a:spcPts val="600"/>
                </a:spcBef>
              </a:pPr>
              <a:endParaRPr lang="en-US" sz="1200" cap="small" dirty="0">
                <a:latin typeface="Calibri" panose="020F0502020204030204" pitchFamily="34" charset="0"/>
                <a:cs typeface="Calibri" panose="020F0502020204030204" pitchFamily="34" charset="0"/>
              </a:endParaRPr>
            </a:p>
          </p:txBody>
        </p:sp>
        <p:sp>
          <p:nvSpPr>
            <p:cNvPr id="105" name="Freeform 6">
              <a:extLst>
                <a:ext uri="{FF2B5EF4-FFF2-40B4-BE49-F238E27FC236}">
                  <a16:creationId xmlns:a16="http://schemas.microsoft.com/office/drawing/2014/main" id="{4D101392-3922-7EB0-3D2B-DABE0404DFFD}"/>
                </a:ext>
              </a:extLst>
            </p:cNvPr>
            <p:cNvSpPr>
              <a:spLocks noEditPoints="1"/>
            </p:cNvSpPr>
            <p:nvPr/>
          </p:nvSpPr>
          <p:spPr bwMode="auto">
            <a:xfrm>
              <a:off x="6191250" y="3985903"/>
              <a:ext cx="280988" cy="282575"/>
            </a:xfrm>
            <a:custGeom>
              <a:avLst/>
              <a:gdLst>
                <a:gd name="T0" fmla="*/ 0 w 400"/>
                <a:gd name="T1" fmla="*/ 0 h 400"/>
                <a:gd name="T2" fmla="*/ 0 w 400"/>
                <a:gd name="T3" fmla="*/ 0 h 400"/>
                <a:gd name="T4" fmla="*/ 53 w 400"/>
                <a:gd name="T5" fmla="*/ 0 h 400"/>
                <a:gd name="T6" fmla="*/ 106 w 400"/>
                <a:gd name="T7" fmla="*/ 0 h 400"/>
                <a:gd name="T8" fmla="*/ 106 w 400"/>
                <a:gd name="T9" fmla="*/ 0 h 400"/>
                <a:gd name="T10" fmla="*/ 160 w 400"/>
                <a:gd name="T11" fmla="*/ 0 h 400"/>
                <a:gd name="T12" fmla="*/ 213 w 400"/>
                <a:gd name="T13" fmla="*/ 0 h 400"/>
                <a:gd name="T14" fmla="*/ 213 w 400"/>
                <a:gd name="T15" fmla="*/ 0 h 400"/>
                <a:gd name="T16" fmla="*/ 266 w 400"/>
                <a:gd name="T17" fmla="*/ 0 h 400"/>
                <a:gd name="T18" fmla="*/ 320 w 400"/>
                <a:gd name="T19" fmla="*/ 0 h 400"/>
                <a:gd name="T20" fmla="*/ 320 w 400"/>
                <a:gd name="T21" fmla="*/ 0 h 400"/>
                <a:gd name="T22" fmla="*/ 373 w 400"/>
                <a:gd name="T23" fmla="*/ 0 h 400"/>
                <a:gd name="T24" fmla="*/ 400 w 400"/>
                <a:gd name="T25" fmla="*/ 26 h 400"/>
                <a:gd name="T26" fmla="*/ 400 w 400"/>
                <a:gd name="T27" fmla="*/ 26 h 400"/>
                <a:gd name="T28" fmla="*/ 400 w 400"/>
                <a:gd name="T29" fmla="*/ 80 h 400"/>
                <a:gd name="T30" fmla="*/ 400 w 400"/>
                <a:gd name="T31" fmla="*/ 133 h 400"/>
                <a:gd name="T32" fmla="*/ 400 w 400"/>
                <a:gd name="T33" fmla="*/ 133 h 400"/>
                <a:gd name="T34" fmla="*/ 400 w 400"/>
                <a:gd name="T35" fmla="*/ 186 h 400"/>
                <a:gd name="T36" fmla="*/ 400 w 400"/>
                <a:gd name="T37" fmla="*/ 240 h 400"/>
                <a:gd name="T38" fmla="*/ 400 w 400"/>
                <a:gd name="T39" fmla="*/ 240 h 400"/>
                <a:gd name="T40" fmla="*/ 400 w 400"/>
                <a:gd name="T41" fmla="*/ 293 h 400"/>
                <a:gd name="T42" fmla="*/ 400 w 400"/>
                <a:gd name="T43" fmla="*/ 346 h 400"/>
                <a:gd name="T44" fmla="*/ 400 w 400"/>
                <a:gd name="T45" fmla="*/ 346 h 400"/>
                <a:gd name="T46" fmla="*/ 400 w 400"/>
                <a:gd name="T47" fmla="*/ 400 h 400"/>
                <a:gd name="T48" fmla="*/ 346 w 400"/>
                <a:gd name="T49" fmla="*/ 400 h 400"/>
                <a:gd name="T50" fmla="*/ 346 w 400"/>
                <a:gd name="T51" fmla="*/ 400 h 400"/>
                <a:gd name="T52" fmla="*/ 293 w 400"/>
                <a:gd name="T53" fmla="*/ 400 h 400"/>
                <a:gd name="T54" fmla="*/ 240 w 400"/>
                <a:gd name="T55" fmla="*/ 400 h 400"/>
                <a:gd name="T56" fmla="*/ 240 w 400"/>
                <a:gd name="T57" fmla="*/ 400 h 400"/>
                <a:gd name="T58" fmla="*/ 186 w 400"/>
                <a:gd name="T59" fmla="*/ 400 h 400"/>
                <a:gd name="T60" fmla="*/ 133 w 400"/>
                <a:gd name="T61" fmla="*/ 400 h 400"/>
                <a:gd name="T62" fmla="*/ 133 w 400"/>
                <a:gd name="T63" fmla="*/ 400 h 400"/>
                <a:gd name="T64" fmla="*/ 80 w 400"/>
                <a:gd name="T65" fmla="*/ 400 h 400"/>
                <a:gd name="T66" fmla="*/ 26 w 400"/>
                <a:gd name="T67" fmla="*/ 400 h 400"/>
                <a:gd name="T68" fmla="*/ 26 w 400"/>
                <a:gd name="T69" fmla="*/ 400 h 400"/>
                <a:gd name="T70" fmla="*/ 0 w 400"/>
                <a:gd name="T71" fmla="*/ 400 h 400"/>
                <a:gd name="T72" fmla="*/ 0 w 400"/>
                <a:gd name="T73" fmla="*/ 373 h 400"/>
                <a:gd name="T74" fmla="*/ 0 w 400"/>
                <a:gd name="T75" fmla="*/ 320 h 400"/>
                <a:gd name="T76" fmla="*/ 0 w 400"/>
                <a:gd name="T77" fmla="*/ 320 h 400"/>
                <a:gd name="T78" fmla="*/ 0 w 400"/>
                <a:gd name="T79" fmla="*/ 266 h 400"/>
                <a:gd name="T80" fmla="*/ 0 w 400"/>
                <a:gd name="T81" fmla="*/ 213 h 400"/>
                <a:gd name="T82" fmla="*/ 0 w 400"/>
                <a:gd name="T83" fmla="*/ 213 h 400"/>
                <a:gd name="T84" fmla="*/ 0 w 400"/>
                <a:gd name="T85" fmla="*/ 160 h 400"/>
                <a:gd name="T86" fmla="*/ 0 w 400"/>
                <a:gd name="T87" fmla="*/ 106 h 400"/>
                <a:gd name="T88" fmla="*/ 0 w 400"/>
                <a:gd name="T89" fmla="*/ 106 h 400"/>
                <a:gd name="T90" fmla="*/ 0 w 400"/>
                <a:gd name="T91" fmla="*/ 53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6" y="0"/>
                  </a:moveTo>
                  <a:lnTo>
                    <a:pt x="106" y="0"/>
                  </a:lnTo>
                  <a:lnTo>
                    <a:pt x="160" y="0"/>
                  </a:lnTo>
                  <a:moveTo>
                    <a:pt x="213" y="0"/>
                  </a:moveTo>
                  <a:lnTo>
                    <a:pt x="213" y="0"/>
                  </a:lnTo>
                  <a:lnTo>
                    <a:pt x="266" y="0"/>
                  </a:lnTo>
                  <a:moveTo>
                    <a:pt x="320" y="0"/>
                  </a:moveTo>
                  <a:lnTo>
                    <a:pt x="320" y="0"/>
                  </a:lnTo>
                  <a:lnTo>
                    <a:pt x="373" y="0"/>
                  </a:lnTo>
                  <a:moveTo>
                    <a:pt x="400" y="26"/>
                  </a:moveTo>
                  <a:lnTo>
                    <a:pt x="400" y="26"/>
                  </a:lnTo>
                  <a:lnTo>
                    <a:pt x="400" y="80"/>
                  </a:lnTo>
                  <a:moveTo>
                    <a:pt x="400" y="133"/>
                  </a:moveTo>
                  <a:lnTo>
                    <a:pt x="400" y="133"/>
                  </a:lnTo>
                  <a:lnTo>
                    <a:pt x="400" y="186"/>
                  </a:lnTo>
                  <a:moveTo>
                    <a:pt x="400" y="240"/>
                  </a:moveTo>
                  <a:lnTo>
                    <a:pt x="400" y="240"/>
                  </a:lnTo>
                  <a:lnTo>
                    <a:pt x="400" y="293"/>
                  </a:lnTo>
                  <a:moveTo>
                    <a:pt x="400" y="346"/>
                  </a:moveTo>
                  <a:lnTo>
                    <a:pt x="400" y="346"/>
                  </a:lnTo>
                  <a:lnTo>
                    <a:pt x="400" y="400"/>
                  </a:lnTo>
                  <a:moveTo>
                    <a:pt x="346" y="400"/>
                  </a:moveTo>
                  <a:lnTo>
                    <a:pt x="346" y="400"/>
                  </a:lnTo>
                  <a:lnTo>
                    <a:pt x="293" y="400"/>
                  </a:lnTo>
                  <a:moveTo>
                    <a:pt x="240" y="400"/>
                  </a:moveTo>
                  <a:lnTo>
                    <a:pt x="240" y="400"/>
                  </a:lnTo>
                  <a:lnTo>
                    <a:pt x="186" y="400"/>
                  </a:lnTo>
                  <a:moveTo>
                    <a:pt x="133" y="400"/>
                  </a:moveTo>
                  <a:lnTo>
                    <a:pt x="133" y="400"/>
                  </a:lnTo>
                  <a:lnTo>
                    <a:pt x="80" y="400"/>
                  </a:lnTo>
                  <a:moveTo>
                    <a:pt x="26" y="400"/>
                  </a:moveTo>
                  <a:lnTo>
                    <a:pt x="26" y="400"/>
                  </a:lnTo>
                  <a:lnTo>
                    <a:pt x="0" y="400"/>
                  </a:lnTo>
                  <a:lnTo>
                    <a:pt x="0" y="373"/>
                  </a:lnTo>
                  <a:moveTo>
                    <a:pt x="0" y="320"/>
                  </a:moveTo>
                  <a:lnTo>
                    <a:pt x="0" y="320"/>
                  </a:lnTo>
                  <a:lnTo>
                    <a:pt x="0" y="266"/>
                  </a:lnTo>
                  <a:moveTo>
                    <a:pt x="0" y="213"/>
                  </a:moveTo>
                  <a:lnTo>
                    <a:pt x="0" y="213"/>
                  </a:lnTo>
                  <a:lnTo>
                    <a:pt x="0" y="160"/>
                  </a:lnTo>
                  <a:moveTo>
                    <a:pt x="0" y="106"/>
                  </a:moveTo>
                  <a:lnTo>
                    <a:pt x="0" y="106"/>
                  </a:lnTo>
                  <a:lnTo>
                    <a:pt x="0" y="53"/>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07" name="Freeform 8">
              <a:extLst>
                <a:ext uri="{FF2B5EF4-FFF2-40B4-BE49-F238E27FC236}">
                  <a16:creationId xmlns:a16="http://schemas.microsoft.com/office/drawing/2014/main" id="{25109D86-9051-D783-B2D1-7AFE21E45ED1}"/>
                </a:ext>
              </a:extLst>
            </p:cNvPr>
            <p:cNvSpPr>
              <a:spLocks noEditPoints="1"/>
            </p:cNvSpPr>
            <p:nvPr/>
          </p:nvSpPr>
          <p:spPr bwMode="auto">
            <a:xfrm>
              <a:off x="7693025" y="3987491"/>
              <a:ext cx="282575" cy="282575"/>
            </a:xfrm>
            <a:custGeom>
              <a:avLst/>
              <a:gdLst>
                <a:gd name="T0" fmla="*/ 0 w 400"/>
                <a:gd name="T1" fmla="*/ 0 h 400"/>
                <a:gd name="T2" fmla="*/ 0 w 400"/>
                <a:gd name="T3" fmla="*/ 0 h 400"/>
                <a:gd name="T4" fmla="*/ 53 w 400"/>
                <a:gd name="T5" fmla="*/ 0 h 400"/>
                <a:gd name="T6" fmla="*/ 107 w 400"/>
                <a:gd name="T7" fmla="*/ 0 h 400"/>
                <a:gd name="T8" fmla="*/ 107 w 400"/>
                <a:gd name="T9" fmla="*/ 0 h 400"/>
                <a:gd name="T10" fmla="*/ 160 w 400"/>
                <a:gd name="T11" fmla="*/ 0 h 400"/>
                <a:gd name="T12" fmla="*/ 213 w 400"/>
                <a:gd name="T13" fmla="*/ 0 h 400"/>
                <a:gd name="T14" fmla="*/ 213 w 400"/>
                <a:gd name="T15" fmla="*/ 0 h 400"/>
                <a:gd name="T16" fmla="*/ 267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3 h 400"/>
                <a:gd name="T32" fmla="*/ 400 w 400"/>
                <a:gd name="T33" fmla="*/ 133 h 400"/>
                <a:gd name="T34" fmla="*/ 400 w 400"/>
                <a:gd name="T35" fmla="*/ 187 h 400"/>
                <a:gd name="T36" fmla="*/ 400 w 400"/>
                <a:gd name="T37" fmla="*/ 240 h 400"/>
                <a:gd name="T38" fmla="*/ 400 w 400"/>
                <a:gd name="T39" fmla="*/ 240 h 400"/>
                <a:gd name="T40" fmla="*/ 400 w 400"/>
                <a:gd name="T41" fmla="*/ 293 h 400"/>
                <a:gd name="T42" fmla="*/ 400 w 400"/>
                <a:gd name="T43" fmla="*/ 347 h 400"/>
                <a:gd name="T44" fmla="*/ 400 w 400"/>
                <a:gd name="T45" fmla="*/ 347 h 400"/>
                <a:gd name="T46" fmla="*/ 400 w 400"/>
                <a:gd name="T47" fmla="*/ 400 h 400"/>
                <a:gd name="T48" fmla="*/ 347 w 400"/>
                <a:gd name="T49" fmla="*/ 400 h 400"/>
                <a:gd name="T50" fmla="*/ 347 w 400"/>
                <a:gd name="T51" fmla="*/ 400 h 400"/>
                <a:gd name="T52" fmla="*/ 293 w 400"/>
                <a:gd name="T53" fmla="*/ 400 h 400"/>
                <a:gd name="T54" fmla="*/ 240 w 400"/>
                <a:gd name="T55" fmla="*/ 400 h 400"/>
                <a:gd name="T56" fmla="*/ 240 w 400"/>
                <a:gd name="T57" fmla="*/ 400 h 400"/>
                <a:gd name="T58" fmla="*/ 187 w 400"/>
                <a:gd name="T59" fmla="*/ 400 h 400"/>
                <a:gd name="T60" fmla="*/ 133 w 400"/>
                <a:gd name="T61" fmla="*/ 400 h 400"/>
                <a:gd name="T62" fmla="*/ 133 w 400"/>
                <a:gd name="T63" fmla="*/ 400 h 400"/>
                <a:gd name="T64" fmla="*/ 80 w 400"/>
                <a:gd name="T65" fmla="*/ 400 h 400"/>
                <a:gd name="T66" fmla="*/ 27 w 400"/>
                <a:gd name="T67" fmla="*/ 400 h 400"/>
                <a:gd name="T68" fmla="*/ 27 w 400"/>
                <a:gd name="T69" fmla="*/ 400 h 400"/>
                <a:gd name="T70" fmla="*/ 0 w 400"/>
                <a:gd name="T71" fmla="*/ 400 h 400"/>
                <a:gd name="T72" fmla="*/ 0 w 400"/>
                <a:gd name="T73" fmla="*/ 373 h 400"/>
                <a:gd name="T74" fmla="*/ 0 w 400"/>
                <a:gd name="T75" fmla="*/ 320 h 400"/>
                <a:gd name="T76" fmla="*/ 0 w 400"/>
                <a:gd name="T77" fmla="*/ 320 h 400"/>
                <a:gd name="T78" fmla="*/ 0 w 400"/>
                <a:gd name="T79" fmla="*/ 267 h 400"/>
                <a:gd name="T80" fmla="*/ 0 w 400"/>
                <a:gd name="T81" fmla="*/ 213 h 400"/>
                <a:gd name="T82" fmla="*/ 0 w 400"/>
                <a:gd name="T83" fmla="*/ 213 h 400"/>
                <a:gd name="T84" fmla="*/ 0 w 400"/>
                <a:gd name="T85" fmla="*/ 160 h 400"/>
                <a:gd name="T86" fmla="*/ 0 w 400"/>
                <a:gd name="T87" fmla="*/ 107 h 400"/>
                <a:gd name="T88" fmla="*/ 0 w 400"/>
                <a:gd name="T89" fmla="*/ 107 h 400"/>
                <a:gd name="T90" fmla="*/ 0 w 400"/>
                <a:gd name="T91" fmla="*/ 53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7" y="0"/>
                  </a:moveTo>
                  <a:lnTo>
                    <a:pt x="107" y="0"/>
                  </a:lnTo>
                  <a:lnTo>
                    <a:pt x="160" y="0"/>
                  </a:lnTo>
                  <a:moveTo>
                    <a:pt x="213" y="0"/>
                  </a:moveTo>
                  <a:lnTo>
                    <a:pt x="213" y="0"/>
                  </a:lnTo>
                  <a:lnTo>
                    <a:pt x="267" y="0"/>
                  </a:lnTo>
                  <a:moveTo>
                    <a:pt x="320" y="0"/>
                  </a:moveTo>
                  <a:lnTo>
                    <a:pt x="320" y="0"/>
                  </a:lnTo>
                  <a:lnTo>
                    <a:pt x="373" y="0"/>
                  </a:lnTo>
                  <a:moveTo>
                    <a:pt x="400" y="27"/>
                  </a:moveTo>
                  <a:lnTo>
                    <a:pt x="400" y="27"/>
                  </a:lnTo>
                  <a:lnTo>
                    <a:pt x="400" y="80"/>
                  </a:lnTo>
                  <a:moveTo>
                    <a:pt x="400" y="133"/>
                  </a:moveTo>
                  <a:lnTo>
                    <a:pt x="400" y="133"/>
                  </a:lnTo>
                  <a:lnTo>
                    <a:pt x="400" y="187"/>
                  </a:lnTo>
                  <a:moveTo>
                    <a:pt x="400" y="240"/>
                  </a:moveTo>
                  <a:lnTo>
                    <a:pt x="400" y="240"/>
                  </a:lnTo>
                  <a:lnTo>
                    <a:pt x="400" y="293"/>
                  </a:lnTo>
                  <a:moveTo>
                    <a:pt x="400" y="347"/>
                  </a:moveTo>
                  <a:lnTo>
                    <a:pt x="400" y="347"/>
                  </a:lnTo>
                  <a:lnTo>
                    <a:pt x="400" y="400"/>
                  </a:lnTo>
                  <a:moveTo>
                    <a:pt x="347" y="400"/>
                  </a:moveTo>
                  <a:lnTo>
                    <a:pt x="347" y="400"/>
                  </a:lnTo>
                  <a:lnTo>
                    <a:pt x="293" y="400"/>
                  </a:lnTo>
                  <a:moveTo>
                    <a:pt x="240" y="400"/>
                  </a:moveTo>
                  <a:lnTo>
                    <a:pt x="240" y="400"/>
                  </a:lnTo>
                  <a:lnTo>
                    <a:pt x="187" y="400"/>
                  </a:lnTo>
                  <a:moveTo>
                    <a:pt x="133" y="400"/>
                  </a:moveTo>
                  <a:lnTo>
                    <a:pt x="133" y="400"/>
                  </a:lnTo>
                  <a:lnTo>
                    <a:pt x="80" y="400"/>
                  </a:lnTo>
                  <a:moveTo>
                    <a:pt x="27" y="400"/>
                  </a:moveTo>
                  <a:lnTo>
                    <a:pt x="27" y="400"/>
                  </a:lnTo>
                  <a:lnTo>
                    <a:pt x="0" y="400"/>
                  </a:lnTo>
                  <a:lnTo>
                    <a:pt x="0" y="373"/>
                  </a:lnTo>
                  <a:moveTo>
                    <a:pt x="0" y="320"/>
                  </a:moveTo>
                  <a:lnTo>
                    <a:pt x="0" y="320"/>
                  </a:lnTo>
                  <a:lnTo>
                    <a:pt x="0" y="267"/>
                  </a:lnTo>
                  <a:moveTo>
                    <a:pt x="0" y="213"/>
                  </a:moveTo>
                  <a:lnTo>
                    <a:pt x="0" y="213"/>
                  </a:lnTo>
                  <a:lnTo>
                    <a:pt x="0" y="160"/>
                  </a:lnTo>
                  <a:moveTo>
                    <a:pt x="0" y="107"/>
                  </a:moveTo>
                  <a:lnTo>
                    <a:pt x="0" y="107"/>
                  </a:lnTo>
                  <a:lnTo>
                    <a:pt x="0" y="53"/>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09" name="Freeform 10">
              <a:extLst>
                <a:ext uri="{FF2B5EF4-FFF2-40B4-BE49-F238E27FC236}">
                  <a16:creationId xmlns:a16="http://schemas.microsoft.com/office/drawing/2014/main" id="{553130BC-C391-8735-4C42-A222D12162E9}"/>
                </a:ext>
              </a:extLst>
            </p:cNvPr>
            <p:cNvSpPr>
              <a:spLocks noEditPoints="1"/>
            </p:cNvSpPr>
            <p:nvPr/>
          </p:nvSpPr>
          <p:spPr bwMode="auto">
            <a:xfrm>
              <a:off x="7975600" y="3514416"/>
              <a:ext cx="282575" cy="284163"/>
            </a:xfrm>
            <a:custGeom>
              <a:avLst/>
              <a:gdLst>
                <a:gd name="T0" fmla="*/ 0 w 400"/>
                <a:gd name="T1" fmla="*/ 0 h 400"/>
                <a:gd name="T2" fmla="*/ 0 w 400"/>
                <a:gd name="T3" fmla="*/ 0 h 400"/>
                <a:gd name="T4" fmla="*/ 53 w 400"/>
                <a:gd name="T5" fmla="*/ 0 h 400"/>
                <a:gd name="T6" fmla="*/ 107 w 400"/>
                <a:gd name="T7" fmla="*/ 0 h 400"/>
                <a:gd name="T8" fmla="*/ 107 w 400"/>
                <a:gd name="T9" fmla="*/ 0 h 400"/>
                <a:gd name="T10" fmla="*/ 160 w 400"/>
                <a:gd name="T11" fmla="*/ 0 h 400"/>
                <a:gd name="T12" fmla="*/ 213 w 400"/>
                <a:gd name="T13" fmla="*/ 0 h 400"/>
                <a:gd name="T14" fmla="*/ 213 w 400"/>
                <a:gd name="T15" fmla="*/ 0 h 400"/>
                <a:gd name="T16" fmla="*/ 267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4 h 400"/>
                <a:gd name="T32" fmla="*/ 400 w 400"/>
                <a:gd name="T33" fmla="*/ 134 h 400"/>
                <a:gd name="T34" fmla="*/ 400 w 400"/>
                <a:gd name="T35" fmla="*/ 187 h 400"/>
                <a:gd name="T36" fmla="*/ 400 w 400"/>
                <a:gd name="T37" fmla="*/ 240 h 400"/>
                <a:gd name="T38" fmla="*/ 400 w 400"/>
                <a:gd name="T39" fmla="*/ 240 h 400"/>
                <a:gd name="T40" fmla="*/ 400 w 400"/>
                <a:gd name="T41" fmla="*/ 294 h 400"/>
                <a:gd name="T42" fmla="*/ 400 w 400"/>
                <a:gd name="T43" fmla="*/ 347 h 400"/>
                <a:gd name="T44" fmla="*/ 400 w 400"/>
                <a:gd name="T45" fmla="*/ 347 h 400"/>
                <a:gd name="T46" fmla="*/ 400 w 400"/>
                <a:gd name="T47" fmla="*/ 400 h 400"/>
                <a:gd name="T48" fmla="*/ 347 w 400"/>
                <a:gd name="T49" fmla="*/ 400 h 400"/>
                <a:gd name="T50" fmla="*/ 347 w 400"/>
                <a:gd name="T51" fmla="*/ 400 h 400"/>
                <a:gd name="T52" fmla="*/ 293 w 400"/>
                <a:gd name="T53" fmla="*/ 400 h 400"/>
                <a:gd name="T54" fmla="*/ 240 w 400"/>
                <a:gd name="T55" fmla="*/ 400 h 400"/>
                <a:gd name="T56" fmla="*/ 240 w 400"/>
                <a:gd name="T57" fmla="*/ 400 h 400"/>
                <a:gd name="T58" fmla="*/ 187 w 400"/>
                <a:gd name="T59" fmla="*/ 400 h 400"/>
                <a:gd name="T60" fmla="*/ 133 w 400"/>
                <a:gd name="T61" fmla="*/ 400 h 400"/>
                <a:gd name="T62" fmla="*/ 133 w 400"/>
                <a:gd name="T63" fmla="*/ 400 h 400"/>
                <a:gd name="T64" fmla="*/ 80 w 400"/>
                <a:gd name="T65" fmla="*/ 400 h 400"/>
                <a:gd name="T66" fmla="*/ 27 w 400"/>
                <a:gd name="T67" fmla="*/ 400 h 400"/>
                <a:gd name="T68" fmla="*/ 27 w 400"/>
                <a:gd name="T69" fmla="*/ 400 h 400"/>
                <a:gd name="T70" fmla="*/ 0 w 400"/>
                <a:gd name="T71" fmla="*/ 400 h 400"/>
                <a:gd name="T72" fmla="*/ 0 w 400"/>
                <a:gd name="T73" fmla="*/ 374 h 400"/>
                <a:gd name="T74" fmla="*/ 0 w 400"/>
                <a:gd name="T75" fmla="*/ 320 h 400"/>
                <a:gd name="T76" fmla="*/ 0 w 400"/>
                <a:gd name="T77" fmla="*/ 320 h 400"/>
                <a:gd name="T78" fmla="*/ 0 w 400"/>
                <a:gd name="T79" fmla="*/ 267 h 400"/>
                <a:gd name="T80" fmla="*/ 0 w 400"/>
                <a:gd name="T81" fmla="*/ 214 h 400"/>
                <a:gd name="T82" fmla="*/ 0 w 400"/>
                <a:gd name="T83" fmla="*/ 214 h 400"/>
                <a:gd name="T84" fmla="*/ 0 w 400"/>
                <a:gd name="T85" fmla="*/ 160 h 400"/>
                <a:gd name="T86" fmla="*/ 0 w 400"/>
                <a:gd name="T87" fmla="*/ 107 h 400"/>
                <a:gd name="T88" fmla="*/ 0 w 400"/>
                <a:gd name="T89" fmla="*/ 107 h 400"/>
                <a:gd name="T90" fmla="*/ 0 w 400"/>
                <a:gd name="T91" fmla="*/ 54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7" y="0"/>
                  </a:moveTo>
                  <a:lnTo>
                    <a:pt x="107" y="0"/>
                  </a:lnTo>
                  <a:lnTo>
                    <a:pt x="160" y="0"/>
                  </a:lnTo>
                  <a:moveTo>
                    <a:pt x="213" y="0"/>
                  </a:moveTo>
                  <a:lnTo>
                    <a:pt x="213" y="0"/>
                  </a:lnTo>
                  <a:lnTo>
                    <a:pt x="267" y="0"/>
                  </a:lnTo>
                  <a:moveTo>
                    <a:pt x="320" y="0"/>
                  </a:moveTo>
                  <a:lnTo>
                    <a:pt x="320" y="0"/>
                  </a:lnTo>
                  <a:lnTo>
                    <a:pt x="373" y="0"/>
                  </a:lnTo>
                  <a:moveTo>
                    <a:pt x="400" y="27"/>
                  </a:moveTo>
                  <a:lnTo>
                    <a:pt x="400" y="27"/>
                  </a:lnTo>
                  <a:lnTo>
                    <a:pt x="400" y="80"/>
                  </a:lnTo>
                  <a:moveTo>
                    <a:pt x="400" y="134"/>
                  </a:moveTo>
                  <a:lnTo>
                    <a:pt x="400" y="134"/>
                  </a:lnTo>
                  <a:lnTo>
                    <a:pt x="400" y="187"/>
                  </a:lnTo>
                  <a:moveTo>
                    <a:pt x="400" y="240"/>
                  </a:moveTo>
                  <a:lnTo>
                    <a:pt x="400" y="240"/>
                  </a:lnTo>
                  <a:lnTo>
                    <a:pt x="400" y="294"/>
                  </a:lnTo>
                  <a:moveTo>
                    <a:pt x="400" y="347"/>
                  </a:moveTo>
                  <a:lnTo>
                    <a:pt x="400" y="347"/>
                  </a:lnTo>
                  <a:lnTo>
                    <a:pt x="400" y="400"/>
                  </a:lnTo>
                  <a:moveTo>
                    <a:pt x="347" y="400"/>
                  </a:moveTo>
                  <a:lnTo>
                    <a:pt x="347" y="400"/>
                  </a:lnTo>
                  <a:lnTo>
                    <a:pt x="293" y="400"/>
                  </a:lnTo>
                  <a:moveTo>
                    <a:pt x="240" y="400"/>
                  </a:moveTo>
                  <a:lnTo>
                    <a:pt x="240" y="400"/>
                  </a:lnTo>
                  <a:lnTo>
                    <a:pt x="187" y="400"/>
                  </a:lnTo>
                  <a:moveTo>
                    <a:pt x="133" y="400"/>
                  </a:moveTo>
                  <a:lnTo>
                    <a:pt x="133" y="400"/>
                  </a:lnTo>
                  <a:lnTo>
                    <a:pt x="80" y="400"/>
                  </a:lnTo>
                  <a:moveTo>
                    <a:pt x="27" y="400"/>
                  </a:moveTo>
                  <a:lnTo>
                    <a:pt x="27" y="400"/>
                  </a:lnTo>
                  <a:lnTo>
                    <a:pt x="0" y="400"/>
                  </a:lnTo>
                  <a:lnTo>
                    <a:pt x="0" y="374"/>
                  </a:lnTo>
                  <a:moveTo>
                    <a:pt x="0" y="320"/>
                  </a:moveTo>
                  <a:lnTo>
                    <a:pt x="0" y="320"/>
                  </a:lnTo>
                  <a:lnTo>
                    <a:pt x="0" y="267"/>
                  </a:lnTo>
                  <a:moveTo>
                    <a:pt x="0" y="214"/>
                  </a:moveTo>
                  <a:lnTo>
                    <a:pt x="0" y="214"/>
                  </a:lnTo>
                  <a:lnTo>
                    <a:pt x="0" y="160"/>
                  </a:lnTo>
                  <a:moveTo>
                    <a:pt x="0" y="107"/>
                  </a:moveTo>
                  <a:lnTo>
                    <a:pt x="0" y="107"/>
                  </a:lnTo>
                  <a:lnTo>
                    <a:pt x="0" y="54"/>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11" name="Freeform 12">
              <a:extLst>
                <a:ext uri="{FF2B5EF4-FFF2-40B4-BE49-F238E27FC236}">
                  <a16:creationId xmlns:a16="http://schemas.microsoft.com/office/drawing/2014/main" id="{4F7F357C-3C38-A441-59BD-550CC57C03D9}"/>
                </a:ext>
              </a:extLst>
            </p:cNvPr>
            <p:cNvSpPr>
              <a:spLocks noEditPoints="1"/>
            </p:cNvSpPr>
            <p:nvPr/>
          </p:nvSpPr>
          <p:spPr bwMode="auto">
            <a:xfrm>
              <a:off x="6472237" y="3514416"/>
              <a:ext cx="282575" cy="284163"/>
            </a:xfrm>
            <a:custGeom>
              <a:avLst/>
              <a:gdLst>
                <a:gd name="T0" fmla="*/ 0 w 400"/>
                <a:gd name="T1" fmla="*/ 0 h 400"/>
                <a:gd name="T2" fmla="*/ 0 w 400"/>
                <a:gd name="T3" fmla="*/ 0 h 400"/>
                <a:gd name="T4" fmla="*/ 53 w 400"/>
                <a:gd name="T5" fmla="*/ 0 h 400"/>
                <a:gd name="T6" fmla="*/ 106 w 400"/>
                <a:gd name="T7" fmla="*/ 0 h 400"/>
                <a:gd name="T8" fmla="*/ 106 w 400"/>
                <a:gd name="T9" fmla="*/ 0 h 400"/>
                <a:gd name="T10" fmla="*/ 160 w 400"/>
                <a:gd name="T11" fmla="*/ 0 h 400"/>
                <a:gd name="T12" fmla="*/ 213 w 400"/>
                <a:gd name="T13" fmla="*/ 0 h 400"/>
                <a:gd name="T14" fmla="*/ 213 w 400"/>
                <a:gd name="T15" fmla="*/ 0 h 400"/>
                <a:gd name="T16" fmla="*/ 266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4 h 400"/>
                <a:gd name="T32" fmla="*/ 400 w 400"/>
                <a:gd name="T33" fmla="*/ 134 h 400"/>
                <a:gd name="T34" fmla="*/ 400 w 400"/>
                <a:gd name="T35" fmla="*/ 187 h 400"/>
                <a:gd name="T36" fmla="*/ 400 w 400"/>
                <a:gd name="T37" fmla="*/ 240 h 400"/>
                <a:gd name="T38" fmla="*/ 400 w 400"/>
                <a:gd name="T39" fmla="*/ 240 h 400"/>
                <a:gd name="T40" fmla="*/ 400 w 400"/>
                <a:gd name="T41" fmla="*/ 294 h 400"/>
                <a:gd name="T42" fmla="*/ 400 w 400"/>
                <a:gd name="T43" fmla="*/ 347 h 400"/>
                <a:gd name="T44" fmla="*/ 400 w 400"/>
                <a:gd name="T45" fmla="*/ 347 h 400"/>
                <a:gd name="T46" fmla="*/ 400 w 400"/>
                <a:gd name="T47" fmla="*/ 400 h 400"/>
                <a:gd name="T48" fmla="*/ 346 w 400"/>
                <a:gd name="T49" fmla="*/ 400 h 400"/>
                <a:gd name="T50" fmla="*/ 346 w 400"/>
                <a:gd name="T51" fmla="*/ 400 h 400"/>
                <a:gd name="T52" fmla="*/ 293 w 400"/>
                <a:gd name="T53" fmla="*/ 400 h 400"/>
                <a:gd name="T54" fmla="*/ 240 w 400"/>
                <a:gd name="T55" fmla="*/ 400 h 400"/>
                <a:gd name="T56" fmla="*/ 240 w 400"/>
                <a:gd name="T57" fmla="*/ 400 h 400"/>
                <a:gd name="T58" fmla="*/ 186 w 400"/>
                <a:gd name="T59" fmla="*/ 400 h 400"/>
                <a:gd name="T60" fmla="*/ 133 w 400"/>
                <a:gd name="T61" fmla="*/ 400 h 400"/>
                <a:gd name="T62" fmla="*/ 133 w 400"/>
                <a:gd name="T63" fmla="*/ 400 h 400"/>
                <a:gd name="T64" fmla="*/ 80 w 400"/>
                <a:gd name="T65" fmla="*/ 400 h 400"/>
                <a:gd name="T66" fmla="*/ 26 w 400"/>
                <a:gd name="T67" fmla="*/ 400 h 400"/>
                <a:gd name="T68" fmla="*/ 26 w 400"/>
                <a:gd name="T69" fmla="*/ 400 h 400"/>
                <a:gd name="T70" fmla="*/ 0 w 400"/>
                <a:gd name="T71" fmla="*/ 400 h 400"/>
                <a:gd name="T72" fmla="*/ 0 w 400"/>
                <a:gd name="T73" fmla="*/ 374 h 400"/>
                <a:gd name="T74" fmla="*/ 0 w 400"/>
                <a:gd name="T75" fmla="*/ 320 h 400"/>
                <a:gd name="T76" fmla="*/ 0 w 400"/>
                <a:gd name="T77" fmla="*/ 320 h 400"/>
                <a:gd name="T78" fmla="*/ 0 w 400"/>
                <a:gd name="T79" fmla="*/ 267 h 400"/>
                <a:gd name="T80" fmla="*/ 0 w 400"/>
                <a:gd name="T81" fmla="*/ 214 h 400"/>
                <a:gd name="T82" fmla="*/ 0 w 400"/>
                <a:gd name="T83" fmla="*/ 214 h 400"/>
                <a:gd name="T84" fmla="*/ 0 w 400"/>
                <a:gd name="T85" fmla="*/ 160 h 400"/>
                <a:gd name="T86" fmla="*/ 0 w 400"/>
                <a:gd name="T87" fmla="*/ 107 h 400"/>
                <a:gd name="T88" fmla="*/ 0 w 400"/>
                <a:gd name="T89" fmla="*/ 107 h 400"/>
                <a:gd name="T90" fmla="*/ 0 w 400"/>
                <a:gd name="T91" fmla="*/ 54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6" y="0"/>
                  </a:moveTo>
                  <a:lnTo>
                    <a:pt x="106" y="0"/>
                  </a:lnTo>
                  <a:lnTo>
                    <a:pt x="160" y="0"/>
                  </a:lnTo>
                  <a:moveTo>
                    <a:pt x="213" y="0"/>
                  </a:moveTo>
                  <a:lnTo>
                    <a:pt x="213" y="0"/>
                  </a:lnTo>
                  <a:lnTo>
                    <a:pt x="266" y="0"/>
                  </a:lnTo>
                  <a:moveTo>
                    <a:pt x="320" y="0"/>
                  </a:moveTo>
                  <a:lnTo>
                    <a:pt x="320" y="0"/>
                  </a:lnTo>
                  <a:lnTo>
                    <a:pt x="373" y="0"/>
                  </a:lnTo>
                  <a:moveTo>
                    <a:pt x="400" y="27"/>
                  </a:moveTo>
                  <a:lnTo>
                    <a:pt x="400" y="27"/>
                  </a:lnTo>
                  <a:lnTo>
                    <a:pt x="400" y="80"/>
                  </a:lnTo>
                  <a:moveTo>
                    <a:pt x="400" y="134"/>
                  </a:moveTo>
                  <a:lnTo>
                    <a:pt x="400" y="134"/>
                  </a:lnTo>
                  <a:lnTo>
                    <a:pt x="400" y="187"/>
                  </a:lnTo>
                  <a:moveTo>
                    <a:pt x="400" y="240"/>
                  </a:moveTo>
                  <a:lnTo>
                    <a:pt x="400" y="240"/>
                  </a:lnTo>
                  <a:lnTo>
                    <a:pt x="400" y="294"/>
                  </a:lnTo>
                  <a:moveTo>
                    <a:pt x="400" y="347"/>
                  </a:moveTo>
                  <a:lnTo>
                    <a:pt x="400" y="347"/>
                  </a:lnTo>
                  <a:lnTo>
                    <a:pt x="400" y="400"/>
                  </a:lnTo>
                  <a:moveTo>
                    <a:pt x="346" y="400"/>
                  </a:moveTo>
                  <a:lnTo>
                    <a:pt x="346" y="400"/>
                  </a:lnTo>
                  <a:lnTo>
                    <a:pt x="293" y="400"/>
                  </a:lnTo>
                  <a:moveTo>
                    <a:pt x="240" y="400"/>
                  </a:moveTo>
                  <a:lnTo>
                    <a:pt x="240" y="400"/>
                  </a:lnTo>
                  <a:lnTo>
                    <a:pt x="186" y="400"/>
                  </a:lnTo>
                  <a:moveTo>
                    <a:pt x="133" y="400"/>
                  </a:moveTo>
                  <a:lnTo>
                    <a:pt x="133" y="400"/>
                  </a:lnTo>
                  <a:lnTo>
                    <a:pt x="80" y="400"/>
                  </a:lnTo>
                  <a:moveTo>
                    <a:pt x="26" y="400"/>
                  </a:moveTo>
                  <a:lnTo>
                    <a:pt x="26" y="400"/>
                  </a:lnTo>
                  <a:lnTo>
                    <a:pt x="0" y="400"/>
                  </a:lnTo>
                  <a:lnTo>
                    <a:pt x="0" y="374"/>
                  </a:lnTo>
                  <a:moveTo>
                    <a:pt x="0" y="320"/>
                  </a:moveTo>
                  <a:lnTo>
                    <a:pt x="0" y="320"/>
                  </a:lnTo>
                  <a:lnTo>
                    <a:pt x="0" y="267"/>
                  </a:lnTo>
                  <a:moveTo>
                    <a:pt x="0" y="214"/>
                  </a:moveTo>
                  <a:lnTo>
                    <a:pt x="0" y="214"/>
                  </a:lnTo>
                  <a:lnTo>
                    <a:pt x="0" y="160"/>
                  </a:lnTo>
                  <a:moveTo>
                    <a:pt x="0" y="107"/>
                  </a:moveTo>
                  <a:lnTo>
                    <a:pt x="0" y="107"/>
                  </a:lnTo>
                  <a:lnTo>
                    <a:pt x="0" y="54"/>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13" name="Freeform 14">
              <a:extLst>
                <a:ext uri="{FF2B5EF4-FFF2-40B4-BE49-F238E27FC236}">
                  <a16:creationId xmlns:a16="http://schemas.microsoft.com/office/drawing/2014/main" id="{F21A9257-6B48-2CBD-F5CF-D89F3432D27F}"/>
                </a:ext>
              </a:extLst>
            </p:cNvPr>
            <p:cNvSpPr>
              <a:spLocks noEditPoints="1"/>
            </p:cNvSpPr>
            <p:nvPr/>
          </p:nvSpPr>
          <p:spPr bwMode="auto">
            <a:xfrm>
              <a:off x="5157787" y="2288866"/>
              <a:ext cx="280988" cy="282575"/>
            </a:xfrm>
            <a:custGeom>
              <a:avLst/>
              <a:gdLst>
                <a:gd name="T0" fmla="*/ 0 w 400"/>
                <a:gd name="T1" fmla="*/ 0 h 400"/>
                <a:gd name="T2" fmla="*/ 0 w 400"/>
                <a:gd name="T3" fmla="*/ 0 h 400"/>
                <a:gd name="T4" fmla="*/ 53 w 400"/>
                <a:gd name="T5" fmla="*/ 0 h 400"/>
                <a:gd name="T6" fmla="*/ 107 w 400"/>
                <a:gd name="T7" fmla="*/ 0 h 400"/>
                <a:gd name="T8" fmla="*/ 107 w 400"/>
                <a:gd name="T9" fmla="*/ 0 h 400"/>
                <a:gd name="T10" fmla="*/ 160 w 400"/>
                <a:gd name="T11" fmla="*/ 0 h 400"/>
                <a:gd name="T12" fmla="*/ 213 w 400"/>
                <a:gd name="T13" fmla="*/ 0 h 400"/>
                <a:gd name="T14" fmla="*/ 213 w 400"/>
                <a:gd name="T15" fmla="*/ 0 h 400"/>
                <a:gd name="T16" fmla="*/ 267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3 h 400"/>
                <a:gd name="T32" fmla="*/ 400 w 400"/>
                <a:gd name="T33" fmla="*/ 133 h 400"/>
                <a:gd name="T34" fmla="*/ 400 w 400"/>
                <a:gd name="T35" fmla="*/ 187 h 400"/>
                <a:gd name="T36" fmla="*/ 400 w 400"/>
                <a:gd name="T37" fmla="*/ 240 h 400"/>
                <a:gd name="T38" fmla="*/ 400 w 400"/>
                <a:gd name="T39" fmla="*/ 240 h 400"/>
                <a:gd name="T40" fmla="*/ 400 w 400"/>
                <a:gd name="T41" fmla="*/ 293 h 400"/>
                <a:gd name="T42" fmla="*/ 400 w 400"/>
                <a:gd name="T43" fmla="*/ 347 h 400"/>
                <a:gd name="T44" fmla="*/ 400 w 400"/>
                <a:gd name="T45" fmla="*/ 347 h 400"/>
                <a:gd name="T46" fmla="*/ 400 w 400"/>
                <a:gd name="T47" fmla="*/ 400 h 400"/>
                <a:gd name="T48" fmla="*/ 347 w 400"/>
                <a:gd name="T49" fmla="*/ 400 h 400"/>
                <a:gd name="T50" fmla="*/ 347 w 400"/>
                <a:gd name="T51" fmla="*/ 400 h 400"/>
                <a:gd name="T52" fmla="*/ 293 w 400"/>
                <a:gd name="T53" fmla="*/ 400 h 400"/>
                <a:gd name="T54" fmla="*/ 240 w 400"/>
                <a:gd name="T55" fmla="*/ 400 h 400"/>
                <a:gd name="T56" fmla="*/ 240 w 400"/>
                <a:gd name="T57" fmla="*/ 400 h 400"/>
                <a:gd name="T58" fmla="*/ 187 w 400"/>
                <a:gd name="T59" fmla="*/ 400 h 400"/>
                <a:gd name="T60" fmla="*/ 133 w 400"/>
                <a:gd name="T61" fmla="*/ 400 h 400"/>
                <a:gd name="T62" fmla="*/ 133 w 400"/>
                <a:gd name="T63" fmla="*/ 400 h 400"/>
                <a:gd name="T64" fmla="*/ 80 w 400"/>
                <a:gd name="T65" fmla="*/ 400 h 400"/>
                <a:gd name="T66" fmla="*/ 27 w 400"/>
                <a:gd name="T67" fmla="*/ 400 h 400"/>
                <a:gd name="T68" fmla="*/ 27 w 400"/>
                <a:gd name="T69" fmla="*/ 400 h 400"/>
                <a:gd name="T70" fmla="*/ 0 w 400"/>
                <a:gd name="T71" fmla="*/ 400 h 400"/>
                <a:gd name="T72" fmla="*/ 0 w 400"/>
                <a:gd name="T73" fmla="*/ 373 h 400"/>
                <a:gd name="T74" fmla="*/ 0 w 400"/>
                <a:gd name="T75" fmla="*/ 320 h 400"/>
                <a:gd name="T76" fmla="*/ 0 w 400"/>
                <a:gd name="T77" fmla="*/ 320 h 400"/>
                <a:gd name="T78" fmla="*/ 0 w 400"/>
                <a:gd name="T79" fmla="*/ 267 h 400"/>
                <a:gd name="T80" fmla="*/ 0 w 400"/>
                <a:gd name="T81" fmla="*/ 213 h 400"/>
                <a:gd name="T82" fmla="*/ 0 w 400"/>
                <a:gd name="T83" fmla="*/ 213 h 400"/>
                <a:gd name="T84" fmla="*/ 0 w 400"/>
                <a:gd name="T85" fmla="*/ 160 h 400"/>
                <a:gd name="T86" fmla="*/ 0 w 400"/>
                <a:gd name="T87" fmla="*/ 107 h 400"/>
                <a:gd name="T88" fmla="*/ 0 w 400"/>
                <a:gd name="T89" fmla="*/ 107 h 400"/>
                <a:gd name="T90" fmla="*/ 0 w 400"/>
                <a:gd name="T91" fmla="*/ 53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7" y="0"/>
                  </a:moveTo>
                  <a:lnTo>
                    <a:pt x="107" y="0"/>
                  </a:lnTo>
                  <a:lnTo>
                    <a:pt x="160" y="0"/>
                  </a:lnTo>
                  <a:moveTo>
                    <a:pt x="213" y="0"/>
                  </a:moveTo>
                  <a:lnTo>
                    <a:pt x="213" y="0"/>
                  </a:lnTo>
                  <a:lnTo>
                    <a:pt x="267" y="0"/>
                  </a:lnTo>
                  <a:moveTo>
                    <a:pt x="320" y="0"/>
                  </a:moveTo>
                  <a:lnTo>
                    <a:pt x="320" y="0"/>
                  </a:lnTo>
                  <a:lnTo>
                    <a:pt x="373" y="0"/>
                  </a:lnTo>
                  <a:moveTo>
                    <a:pt x="400" y="27"/>
                  </a:moveTo>
                  <a:lnTo>
                    <a:pt x="400" y="27"/>
                  </a:lnTo>
                  <a:lnTo>
                    <a:pt x="400" y="80"/>
                  </a:lnTo>
                  <a:moveTo>
                    <a:pt x="400" y="133"/>
                  </a:moveTo>
                  <a:lnTo>
                    <a:pt x="400" y="133"/>
                  </a:lnTo>
                  <a:lnTo>
                    <a:pt x="400" y="187"/>
                  </a:lnTo>
                  <a:moveTo>
                    <a:pt x="400" y="240"/>
                  </a:moveTo>
                  <a:lnTo>
                    <a:pt x="400" y="240"/>
                  </a:lnTo>
                  <a:lnTo>
                    <a:pt x="400" y="293"/>
                  </a:lnTo>
                  <a:moveTo>
                    <a:pt x="400" y="347"/>
                  </a:moveTo>
                  <a:lnTo>
                    <a:pt x="400" y="347"/>
                  </a:lnTo>
                  <a:lnTo>
                    <a:pt x="400" y="400"/>
                  </a:lnTo>
                  <a:moveTo>
                    <a:pt x="347" y="400"/>
                  </a:moveTo>
                  <a:lnTo>
                    <a:pt x="347" y="400"/>
                  </a:lnTo>
                  <a:lnTo>
                    <a:pt x="293" y="400"/>
                  </a:lnTo>
                  <a:moveTo>
                    <a:pt x="240" y="400"/>
                  </a:moveTo>
                  <a:lnTo>
                    <a:pt x="240" y="400"/>
                  </a:lnTo>
                  <a:lnTo>
                    <a:pt x="187" y="400"/>
                  </a:lnTo>
                  <a:moveTo>
                    <a:pt x="133" y="400"/>
                  </a:moveTo>
                  <a:lnTo>
                    <a:pt x="133" y="400"/>
                  </a:lnTo>
                  <a:lnTo>
                    <a:pt x="80" y="400"/>
                  </a:lnTo>
                  <a:moveTo>
                    <a:pt x="27" y="400"/>
                  </a:moveTo>
                  <a:lnTo>
                    <a:pt x="27" y="400"/>
                  </a:lnTo>
                  <a:lnTo>
                    <a:pt x="0" y="400"/>
                  </a:lnTo>
                  <a:lnTo>
                    <a:pt x="0" y="373"/>
                  </a:lnTo>
                  <a:moveTo>
                    <a:pt x="0" y="320"/>
                  </a:moveTo>
                  <a:lnTo>
                    <a:pt x="0" y="320"/>
                  </a:lnTo>
                  <a:lnTo>
                    <a:pt x="0" y="267"/>
                  </a:lnTo>
                  <a:moveTo>
                    <a:pt x="0" y="213"/>
                  </a:moveTo>
                  <a:lnTo>
                    <a:pt x="0" y="213"/>
                  </a:lnTo>
                  <a:lnTo>
                    <a:pt x="0" y="160"/>
                  </a:lnTo>
                  <a:moveTo>
                    <a:pt x="0" y="107"/>
                  </a:moveTo>
                  <a:lnTo>
                    <a:pt x="0" y="107"/>
                  </a:lnTo>
                  <a:lnTo>
                    <a:pt x="0" y="53"/>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16" name="Freeform 17">
              <a:extLst>
                <a:ext uri="{FF2B5EF4-FFF2-40B4-BE49-F238E27FC236}">
                  <a16:creationId xmlns:a16="http://schemas.microsoft.com/office/drawing/2014/main" id="{F4EC9FF8-B4FC-CB53-608D-A3391CC32F65}"/>
                </a:ext>
              </a:extLst>
            </p:cNvPr>
            <p:cNvSpPr>
              <a:spLocks/>
            </p:cNvSpPr>
            <p:nvPr/>
          </p:nvSpPr>
          <p:spPr bwMode="auto">
            <a:xfrm>
              <a:off x="3560762" y="2288866"/>
              <a:ext cx="280988"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chemeClr val="accent1">
                <a:lumMod val="20000"/>
                <a:lumOff val="80000"/>
              </a:schemeClr>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7" name="Freeform 18">
              <a:extLst>
                <a:ext uri="{FF2B5EF4-FFF2-40B4-BE49-F238E27FC236}">
                  <a16:creationId xmlns:a16="http://schemas.microsoft.com/office/drawing/2014/main" id="{A0802D47-3673-B6F6-2A92-5B2C57493606}"/>
                </a:ext>
              </a:extLst>
            </p:cNvPr>
            <p:cNvSpPr>
              <a:spLocks/>
            </p:cNvSpPr>
            <p:nvPr/>
          </p:nvSpPr>
          <p:spPr bwMode="auto">
            <a:xfrm>
              <a:off x="3560762" y="2288866"/>
              <a:ext cx="280988"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noFill/>
            <a:ln w="190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18" name="Rectangle 19">
              <a:extLst>
                <a:ext uri="{FF2B5EF4-FFF2-40B4-BE49-F238E27FC236}">
                  <a16:creationId xmlns:a16="http://schemas.microsoft.com/office/drawing/2014/main" id="{999F0058-F1FE-B546-D006-11B1EBDEB5F7}"/>
                </a:ext>
              </a:extLst>
            </p:cNvPr>
            <p:cNvSpPr>
              <a:spLocks noChangeArrowheads="1"/>
            </p:cNvSpPr>
            <p:nvPr/>
          </p:nvSpPr>
          <p:spPr bwMode="auto">
            <a:xfrm>
              <a:off x="3633787" y="2358716"/>
              <a:ext cx="1397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dirty="0">
                  <a:ln>
                    <a:noFill/>
                  </a:ln>
                  <a:solidFill>
                    <a:srgbClr val="000000"/>
                  </a:solidFill>
                  <a:effectLst/>
                  <a:latin typeface="Arial" panose="020B0604020202020204" pitchFamily="34" charset="0"/>
                </a:rPr>
                <a:t>AD</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19" name="Rectangle 20">
              <a:extLst>
                <a:ext uri="{FF2B5EF4-FFF2-40B4-BE49-F238E27FC236}">
                  <a16:creationId xmlns:a16="http://schemas.microsoft.com/office/drawing/2014/main" id="{03BFDD5A-4B22-EB81-D152-B600680BC0B9}"/>
                </a:ext>
              </a:extLst>
            </p:cNvPr>
            <p:cNvSpPr>
              <a:spLocks noChangeArrowheads="1"/>
            </p:cNvSpPr>
            <p:nvPr/>
          </p:nvSpPr>
          <p:spPr bwMode="auto">
            <a:xfrm>
              <a:off x="3725862" y="2358716"/>
              <a:ext cx="841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dirty="0">
                  <a:ln>
                    <a:noFill/>
                  </a:ln>
                  <a:solidFill>
                    <a:srgbClr val="000000"/>
                  </a:solidFill>
                  <a:effectLst/>
                  <a:latin typeface="Arial" panose="020B0604020202020204" pitchFamily="34" charset="0"/>
                </a:rPr>
                <a:t>V</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0" name="Rectangle 21">
              <a:extLst>
                <a:ext uri="{FF2B5EF4-FFF2-40B4-BE49-F238E27FC236}">
                  <a16:creationId xmlns:a16="http://schemas.microsoft.com/office/drawing/2014/main" id="{F3CDA16D-8D8A-C343-E80B-59EC9FFC1A97}"/>
                </a:ext>
              </a:extLst>
            </p:cNvPr>
            <p:cNvSpPr>
              <a:spLocks noChangeArrowheads="1"/>
            </p:cNvSpPr>
            <p:nvPr/>
          </p:nvSpPr>
          <p:spPr bwMode="auto">
            <a:xfrm>
              <a:off x="3617912" y="2426978"/>
              <a:ext cx="142875"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dirty="0">
                  <a:ln>
                    <a:noFill/>
                  </a:ln>
                  <a:solidFill>
                    <a:srgbClr val="000000"/>
                  </a:solidFill>
                  <a:effectLst/>
                  <a:latin typeface="Arial" panose="020B0604020202020204" pitchFamily="34" charset="0"/>
                </a:rPr>
                <a:t>PO</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1" name="Rectangle 22">
              <a:extLst>
                <a:ext uri="{FF2B5EF4-FFF2-40B4-BE49-F238E27FC236}">
                  <a16:creationId xmlns:a16="http://schemas.microsoft.com/office/drawing/2014/main" id="{1F290158-C2EB-515D-B870-15B465548666}"/>
                </a:ext>
              </a:extLst>
            </p:cNvPr>
            <p:cNvSpPr>
              <a:spLocks noChangeArrowheads="1"/>
            </p:cNvSpPr>
            <p:nvPr/>
          </p:nvSpPr>
          <p:spPr bwMode="auto">
            <a:xfrm>
              <a:off x="3713162" y="2426978"/>
              <a:ext cx="762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dirty="0">
                  <a:ln>
                    <a:noFill/>
                  </a:ln>
                  <a:solidFill>
                    <a:srgbClr val="000000"/>
                  </a:solidFill>
                  <a:effectLst/>
                  <a:latin typeface="Arial" panose="020B0604020202020204" pitchFamily="34" charset="0"/>
                </a:rPr>
                <a:t>L</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2" name="Rectangle 23">
              <a:extLst>
                <a:ext uri="{FF2B5EF4-FFF2-40B4-BE49-F238E27FC236}">
                  <a16:creationId xmlns:a16="http://schemas.microsoft.com/office/drawing/2014/main" id="{C97700AB-3C14-3AD1-6D25-F34860E50E7D}"/>
                </a:ext>
              </a:extLst>
            </p:cNvPr>
            <p:cNvSpPr>
              <a:spLocks noChangeArrowheads="1"/>
            </p:cNvSpPr>
            <p:nvPr/>
          </p:nvSpPr>
          <p:spPr bwMode="auto">
            <a:xfrm>
              <a:off x="3749675" y="2426978"/>
              <a:ext cx="762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dirty="0">
                  <a:ln>
                    <a:noFill/>
                  </a:ln>
                  <a:solidFill>
                    <a:srgbClr val="000000"/>
                  </a:solidFill>
                  <a:effectLst/>
                  <a:latin typeface="Arial" panose="020B0604020202020204" pitchFamily="34" charset="0"/>
                </a:rPr>
                <a:t>L</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3" name="Freeform 24">
              <a:extLst>
                <a:ext uri="{FF2B5EF4-FFF2-40B4-BE49-F238E27FC236}">
                  <a16:creationId xmlns:a16="http://schemas.microsoft.com/office/drawing/2014/main" id="{6F890976-A192-3A4B-DD34-55ACB534AE25}"/>
                </a:ext>
              </a:extLst>
            </p:cNvPr>
            <p:cNvSpPr>
              <a:spLocks/>
            </p:cNvSpPr>
            <p:nvPr/>
          </p:nvSpPr>
          <p:spPr bwMode="auto">
            <a:xfrm>
              <a:off x="4311650" y="2760353"/>
              <a:ext cx="846138" cy="284163"/>
            </a:xfrm>
            <a:custGeom>
              <a:avLst/>
              <a:gdLst>
                <a:gd name="T0" fmla="*/ 0 w 1200"/>
                <a:gd name="T1" fmla="*/ 400 h 400"/>
                <a:gd name="T2" fmla="*/ 0 w 1200"/>
                <a:gd name="T3" fmla="*/ 400 h 400"/>
                <a:gd name="T4" fmla="*/ 1200 w 1200"/>
                <a:gd name="T5" fmla="*/ 400 h 400"/>
                <a:gd name="T6" fmla="*/ 1200 w 1200"/>
                <a:gd name="T7" fmla="*/ 0 h 400"/>
                <a:gd name="T8" fmla="*/ 0 w 1200"/>
                <a:gd name="T9" fmla="*/ 0 h 400"/>
                <a:gd name="T10" fmla="*/ 0 w 1200"/>
                <a:gd name="T11" fmla="*/ 400 h 400"/>
              </a:gdLst>
              <a:ahLst/>
              <a:cxnLst>
                <a:cxn ang="0">
                  <a:pos x="T0" y="T1"/>
                </a:cxn>
                <a:cxn ang="0">
                  <a:pos x="T2" y="T3"/>
                </a:cxn>
                <a:cxn ang="0">
                  <a:pos x="T4" y="T5"/>
                </a:cxn>
                <a:cxn ang="0">
                  <a:pos x="T6" y="T7"/>
                </a:cxn>
                <a:cxn ang="0">
                  <a:pos x="T8" y="T9"/>
                </a:cxn>
                <a:cxn ang="0">
                  <a:pos x="T10" y="T11"/>
                </a:cxn>
              </a:cxnLst>
              <a:rect l="0" t="0" r="r" b="b"/>
              <a:pathLst>
                <a:path w="1200" h="400">
                  <a:moveTo>
                    <a:pt x="0" y="400"/>
                  </a:moveTo>
                  <a:lnTo>
                    <a:pt x="0" y="400"/>
                  </a:lnTo>
                  <a:lnTo>
                    <a:pt x="1200" y="400"/>
                  </a:lnTo>
                  <a:lnTo>
                    <a:pt x="1200" y="0"/>
                  </a:lnTo>
                  <a:lnTo>
                    <a:pt x="0" y="0"/>
                  </a:lnTo>
                  <a:lnTo>
                    <a:pt x="0" y="400"/>
                  </a:lnTo>
                  <a:close/>
                </a:path>
              </a:pathLst>
            </a:custGeom>
            <a:solidFill>
              <a:schemeClr val="accent1">
                <a:lumMod val="20000"/>
                <a:lumOff val="80000"/>
              </a:schemeClr>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4" name="Freeform 25">
              <a:extLst>
                <a:ext uri="{FF2B5EF4-FFF2-40B4-BE49-F238E27FC236}">
                  <a16:creationId xmlns:a16="http://schemas.microsoft.com/office/drawing/2014/main" id="{8E42A4D8-A07D-EDD5-8C55-F7B12DF930D4}"/>
                </a:ext>
              </a:extLst>
            </p:cNvPr>
            <p:cNvSpPr>
              <a:spLocks/>
            </p:cNvSpPr>
            <p:nvPr/>
          </p:nvSpPr>
          <p:spPr bwMode="auto">
            <a:xfrm>
              <a:off x="4311650" y="2760353"/>
              <a:ext cx="846138" cy="284163"/>
            </a:xfrm>
            <a:custGeom>
              <a:avLst/>
              <a:gdLst>
                <a:gd name="T0" fmla="*/ 0 w 1200"/>
                <a:gd name="T1" fmla="*/ 0 h 400"/>
                <a:gd name="T2" fmla="*/ 0 w 1200"/>
                <a:gd name="T3" fmla="*/ 0 h 400"/>
                <a:gd name="T4" fmla="*/ 1200 w 1200"/>
                <a:gd name="T5" fmla="*/ 0 h 400"/>
                <a:gd name="T6" fmla="*/ 1200 w 1200"/>
                <a:gd name="T7" fmla="*/ 400 h 400"/>
                <a:gd name="T8" fmla="*/ 0 w 1200"/>
                <a:gd name="T9" fmla="*/ 400 h 400"/>
                <a:gd name="T10" fmla="*/ 0 w 1200"/>
                <a:gd name="T11" fmla="*/ 0 h 400"/>
              </a:gdLst>
              <a:ahLst/>
              <a:cxnLst>
                <a:cxn ang="0">
                  <a:pos x="T0" y="T1"/>
                </a:cxn>
                <a:cxn ang="0">
                  <a:pos x="T2" y="T3"/>
                </a:cxn>
                <a:cxn ang="0">
                  <a:pos x="T4" y="T5"/>
                </a:cxn>
                <a:cxn ang="0">
                  <a:pos x="T6" y="T7"/>
                </a:cxn>
                <a:cxn ang="0">
                  <a:pos x="T8" y="T9"/>
                </a:cxn>
                <a:cxn ang="0">
                  <a:pos x="T10" y="T11"/>
                </a:cxn>
              </a:cxnLst>
              <a:rect l="0" t="0" r="r" b="b"/>
              <a:pathLst>
                <a:path w="1200" h="400">
                  <a:moveTo>
                    <a:pt x="0" y="0"/>
                  </a:moveTo>
                  <a:lnTo>
                    <a:pt x="0" y="0"/>
                  </a:lnTo>
                  <a:lnTo>
                    <a:pt x="1200" y="0"/>
                  </a:lnTo>
                  <a:lnTo>
                    <a:pt x="1200" y="400"/>
                  </a:lnTo>
                  <a:lnTo>
                    <a:pt x="0" y="400"/>
                  </a:lnTo>
                  <a:lnTo>
                    <a:pt x="0" y="0"/>
                  </a:lnTo>
                  <a:close/>
                </a:path>
              </a:pathLst>
            </a:custGeom>
            <a:noFill/>
            <a:ln w="190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25" name="Rectangle 26">
              <a:extLst>
                <a:ext uri="{FF2B5EF4-FFF2-40B4-BE49-F238E27FC236}">
                  <a16:creationId xmlns:a16="http://schemas.microsoft.com/office/drawing/2014/main" id="{F6ADE7E2-57B6-C791-4921-65AEEFD71C3B}"/>
                </a:ext>
              </a:extLst>
            </p:cNvPr>
            <p:cNvSpPr>
              <a:spLocks noChangeArrowheads="1"/>
            </p:cNvSpPr>
            <p:nvPr/>
          </p:nvSpPr>
          <p:spPr bwMode="auto">
            <a:xfrm>
              <a:off x="4476750" y="2801628"/>
              <a:ext cx="42639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Helvetica Neue"/>
                </a:rPr>
                <a:t>SCAN</a:t>
              </a:r>
              <a:endParaRPr kumimoji="0" lang="en-US" altLang="en-US" sz="1400" b="0" i="0" u="none" strike="noStrike" cap="none" normalizeH="0" baseline="0" dirty="0">
                <a:ln>
                  <a:noFill/>
                </a:ln>
                <a:solidFill>
                  <a:schemeClr val="tx1"/>
                </a:solidFill>
                <a:effectLst/>
                <a:latin typeface="Arial" panose="020B0604020202020204" pitchFamily="34" charset="0"/>
              </a:endParaRPr>
            </a:p>
          </p:txBody>
        </p:sp>
        <p:sp>
          <p:nvSpPr>
            <p:cNvPr id="126" name="Rectangle 27">
              <a:extLst>
                <a:ext uri="{FF2B5EF4-FFF2-40B4-BE49-F238E27FC236}">
                  <a16:creationId xmlns:a16="http://schemas.microsoft.com/office/drawing/2014/main" id="{C14C172B-9978-3E9A-352B-39640F5BDCA2}"/>
                </a:ext>
              </a:extLst>
            </p:cNvPr>
            <p:cNvSpPr>
              <a:spLocks noChangeArrowheads="1"/>
            </p:cNvSpPr>
            <p:nvPr/>
          </p:nvSpPr>
          <p:spPr bwMode="auto">
            <a:xfrm>
              <a:off x="1854200" y="2395228"/>
              <a:ext cx="709613" cy="25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dirty="0">
                  <a:ln>
                    <a:noFill/>
                  </a:ln>
                  <a:solidFill>
                    <a:srgbClr val="000000"/>
                  </a:solidFill>
                  <a:effectLst/>
                  <a:latin typeface="Helvetica Neue"/>
                </a:rPr>
                <a:t>Initiator</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7" name="Rectangle 28">
              <a:extLst>
                <a:ext uri="{FF2B5EF4-FFF2-40B4-BE49-F238E27FC236}">
                  <a16:creationId xmlns:a16="http://schemas.microsoft.com/office/drawing/2014/main" id="{5CB4AEA2-DA92-D4CE-8F1B-4ED9A438037B}"/>
                </a:ext>
              </a:extLst>
            </p:cNvPr>
            <p:cNvSpPr>
              <a:spLocks noChangeArrowheads="1"/>
            </p:cNvSpPr>
            <p:nvPr/>
          </p:nvSpPr>
          <p:spPr bwMode="auto">
            <a:xfrm>
              <a:off x="1558925" y="2785753"/>
              <a:ext cx="1019175" cy="25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dirty="0">
                  <a:ln>
                    <a:noFill/>
                  </a:ln>
                  <a:solidFill>
                    <a:srgbClr val="000000"/>
                  </a:solidFill>
                  <a:effectLst/>
                  <a:latin typeface="Helvetica Neue"/>
                </a:rPr>
                <a:t>Responder</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8" name="Rectangle 29">
              <a:extLst>
                <a:ext uri="{FF2B5EF4-FFF2-40B4-BE49-F238E27FC236}">
                  <a16:creationId xmlns:a16="http://schemas.microsoft.com/office/drawing/2014/main" id="{05CC279E-5AAD-7744-C714-3295E44356CA}"/>
                </a:ext>
              </a:extLst>
            </p:cNvPr>
            <p:cNvSpPr>
              <a:spLocks noChangeArrowheads="1"/>
            </p:cNvSpPr>
            <p:nvPr/>
          </p:nvSpPr>
          <p:spPr bwMode="auto">
            <a:xfrm>
              <a:off x="946150" y="3293753"/>
              <a:ext cx="1706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dirty="0">
                  <a:ln>
                    <a:noFill/>
                  </a:ln>
                  <a:solidFill>
                    <a:srgbClr val="000000"/>
                  </a:solidFill>
                  <a:effectLst/>
                  <a:latin typeface="Helvetica Neue Bold"/>
                </a:rPr>
                <a:t>Ranging Channel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9" name="Freeform 30">
              <a:extLst>
                <a:ext uri="{FF2B5EF4-FFF2-40B4-BE49-F238E27FC236}">
                  <a16:creationId xmlns:a16="http://schemas.microsoft.com/office/drawing/2014/main" id="{34BC14E9-6CCC-80A1-FA33-88BB4FE297FE}"/>
                </a:ext>
              </a:extLst>
            </p:cNvPr>
            <p:cNvSpPr>
              <a:spLocks/>
            </p:cNvSpPr>
            <p:nvPr/>
          </p:nvSpPr>
          <p:spPr bwMode="auto">
            <a:xfrm>
              <a:off x="6191250" y="3514416"/>
              <a:ext cx="280988"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0" name="Freeform 31">
              <a:extLst>
                <a:ext uri="{FF2B5EF4-FFF2-40B4-BE49-F238E27FC236}">
                  <a16:creationId xmlns:a16="http://schemas.microsoft.com/office/drawing/2014/main" id="{5FF9C091-FD78-D63E-AED3-09A52A96233F}"/>
                </a:ext>
              </a:extLst>
            </p:cNvPr>
            <p:cNvSpPr>
              <a:spLocks/>
            </p:cNvSpPr>
            <p:nvPr/>
          </p:nvSpPr>
          <p:spPr bwMode="auto">
            <a:xfrm>
              <a:off x="6191250" y="3514416"/>
              <a:ext cx="280988"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EEF7CC"/>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3" name="Freeform 34">
              <a:extLst>
                <a:ext uri="{FF2B5EF4-FFF2-40B4-BE49-F238E27FC236}">
                  <a16:creationId xmlns:a16="http://schemas.microsoft.com/office/drawing/2014/main" id="{A8BE574F-0C84-EC5B-64A6-1FC87A237980}"/>
                </a:ext>
              </a:extLst>
            </p:cNvPr>
            <p:cNvSpPr>
              <a:spLocks/>
            </p:cNvSpPr>
            <p:nvPr/>
          </p:nvSpPr>
          <p:spPr bwMode="auto">
            <a:xfrm>
              <a:off x="6472237" y="3987491"/>
              <a:ext cx="282575"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4" name="Freeform 35">
              <a:extLst>
                <a:ext uri="{FF2B5EF4-FFF2-40B4-BE49-F238E27FC236}">
                  <a16:creationId xmlns:a16="http://schemas.microsoft.com/office/drawing/2014/main" id="{CF2919D3-6DA1-ACBB-E460-B432B8759DAD}"/>
                </a:ext>
              </a:extLst>
            </p:cNvPr>
            <p:cNvSpPr>
              <a:spLocks/>
            </p:cNvSpPr>
            <p:nvPr/>
          </p:nvSpPr>
          <p:spPr bwMode="auto">
            <a:xfrm>
              <a:off x="6472237" y="3987491"/>
              <a:ext cx="282575"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EEF7CC"/>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7" name="Freeform 38">
              <a:extLst>
                <a:ext uri="{FF2B5EF4-FFF2-40B4-BE49-F238E27FC236}">
                  <a16:creationId xmlns:a16="http://schemas.microsoft.com/office/drawing/2014/main" id="{1F1B5A47-F766-A7D6-05BC-A70235C660E0}"/>
                </a:ext>
              </a:extLst>
            </p:cNvPr>
            <p:cNvSpPr>
              <a:spLocks/>
            </p:cNvSpPr>
            <p:nvPr/>
          </p:nvSpPr>
          <p:spPr bwMode="auto">
            <a:xfrm>
              <a:off x="6754812" y="3514416"/>
              <a:ext cx="938213" cy="755650"/>
            </a:xfrm>
            <a:custGeom>
              <a:avLst/>
              <a:gdLst>
                <a:gd name="T0" fmla="*/ 0 w 1333"/>
                <a:gd name="T1" fmla="*/ 1067 h 1067"/>
                <a:gd name="T2" fmla="*/ 0 w 1333"/>
                <a:gd name="T3" fmla="*/ 1067 h 1067"/>
                <a:gd name="T4" fmla="*/ 1333 w 1333"/>
                <a:gd name="T5" fmla="*/ 1067 h 1067"/>
                <a:gd name="T6" fmla="*/ 1333 w 1333"/>
                <a:gd name="T7" fmla="*/ 0 h 1067"/>
                <a:gd name="T8" fmla="*/ 0 w 1333"/>
                <a:gd name="T9" fmla="*/ 0 h 1067"/>
                <a:gd name="T10" fmla="*/ 0 w 1333"/>
                <a:gd name="T11" fmla="*/ 1067 h 1067"/>
              </a:gdLst>
              <a:ahLst/>
              <a:cxnLst>
                <a:cxn ang="0">
                  <a:pos x="T0" y="T1"/>
                </a:cxn>
                <a:cxn ang="0">
                  <a:pos x="T2" y="T3"/>
                </a:cxn>
                <a:cxn ang="0">
                  <a:pos x="T4" y="T5"/>
                </a:cxn>
                <a:cxn ang="0">
                  <a:pos x="T6" y="T7"/>
                </a:cxn>
                <a:cxn ang="0">
                  <a:pos x="T8" y="T9"/>
                </a:cxn>
                <a:cxn ang="0">
                  <a:pos x="T10" y="T11"/>
                </a:cxn>
              </a:cxnLst>
              <a:rect l="0" t="0" r="r" b="b"/>
              <a:pathLst>
                <a:path w="1333" h="1067">
                  <a:moveTo>
                    <a:pt x="0" y="1067"/>
                  </a:moveTo>
                  <a:lnTo>
                    <a:pt x="0" y="1067"/>
                  </a:lnTo>
                  <a:lnTo>
                    <a:pt x="1333" y="1067"/>
                  </a:lnTo>
                  <a:lnTo>
                    <a:pt x="1333" y="0"/>
                  </a:lnTo>
                  <a:lnTo>
                    <a:pt x="0" y="0"/>
                  </a:lnTo>
                  <a:lnTo>
                    <a:pt x="0" y="1067"/>
                  </a:lnTo>
                  <a:close/>
                </a:path>
              </a:pathLst>
            </a:custGeom>
            <a:solidFill>
              <a:srgbClr val="EEF7CC"/>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8" name="Freeform 39">
              <a:extLst>
                <a:ext uri="{FF2B5EF4-FFF2-40B4-BE49-F238E27FC236}">
                  <a16:creationId xmlns:a16="http://schemas.microsoft.com/office/drawing/2014/main" id="{483ECA62-9FDF-B2C7-9EA5-ECA08166D98B}"/>
                </a:ext>
              </a:extLst>
            </p:cNvPr>
            <p:cNvSpPr>
              <a:spLocks/>
            </p:cNvSpPr>
            <p:nvPr/>
          </p:nvSpPr>
          <p:spPr bwMode="auto">
            <a:xfrm>
              <a:off x="6754812" y="3514416"/>
              <a:ext cx="938213" cy="755650"/>
            </a:xfrm>
            <a:custGeom>
              <a:avLst/>
              <a:gdLst>
                <a:gd name="T0" fmla="*/ 0 w 1333"/>
                <a:gd name="T1" fmla="*/ 0 h 1067"/>
                <a:gd name="T2" fmla="*/ 0 w 1333"/>
                <a:gd name="T3" fmla="*/ 0 h 1067"/>
                <a:gd name="T4" fmla="*/ 1333 w 1333"/>
                <a:gd name="T5" fmla="*/ 0 h 1067"/>
                <a:gd name="T6" fmla="*/ 1333 w 1333"/>
                <a:gd name="T7" fmla="*/ 1067 h 1067"/>
                <a:gd name="T8" fmla="*/ 0 w 1333"/>
                <a:gd name="T9" fmla="*/ 1067 h 1067"/>
                <a:gd name="T10" fmla="*/ 0 w 1333"/>
                <a:gd name="T11" fmla="*/ 0 h 1067"/>
              </a:gdLst>
              <a:ahLst/>
              <a:cxnLst>
                <a:cxn ang="0">
                  <a:pos x="T0" y="T1"/>
                </a:cxn>
                <a:cxn ang="0">
                  <a:pos x="T2" y="T3"/>
                </a:cxn>
                <a:cxn ang="0">
                  <a:pos x="T4" y="T5"/>
                </a:cxn>
                <a:cxn ang="0">
                  <a:pos x="T6" y="T7"/>
                </a:cxn>
                <a:cxn ang="0">
                  <a:pos x="T8" y="T9"/>
                </a:cxn>
                <a:cxn ang="0">
                  <a:pos x="T10" y="T11"/>
                </a:cxn>
              </a:cxnLst>
              <a:rect l="0" t="0" r="r" b="b"/>
              <a:pathLst>
                <a:path w="1333" h="1067">
                  <a:moveTo>
                    <a:pt x="0" y="0"/>
                  </a:moveTo>
                  <a:lnTo>
                    <a:pt x="0" y="0"/>
                  </a:lnTo>
                  <a:lnTo>
                    <a:pt x="1333" y="0"/>
                  </a:lnTo>
                  <a:lnTo>
                    <a:pt x="1333" y="1067"/>
                  </a:lnTo>
                  <a:lnTo>
                    <a:pt x="0" y="1067"/>
                  </a:lnTo>
                  <a:lnTo>
                    <a:pt x="0" y="0"/>
                  </a:lnTo>
                  <a:close/>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39" name="Rectangle 40">
              <a:extLst>
                <a:ext uri="{FF2B5EF4-FFF2-40B4-BE49-F238E27FC236}">
                  <a16:creationId xmlns:a16="http://schemas.microsoft.com/office/drawing/2014/main" id="{8218D867-2A64-B4EB-53C9-C3D7DA8418C9}"/>
                </a:ext>
              </a:extLst>
            </p:cNvPr>
            <p:cNvSpPr>
              <a:spLocks noChangeArrowheads="1"/>
            </p:cNvSpPr>
            <p:nvPr/>
          </p:nvSpPr>
          <p:spPr bwMode="auto">
            <a:xfrm>
              <a:off x="6821487" y="3827153"/>
              <a:ext cx="839974"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a:ln>
                    <a:noFill/>
                  </a:ln>
                  <a:solidFill>
                    <a:srgbClr val="000000"/>
                  </a:solidFill>
                  <a:effectLst/>
                  <a:latin typeface="Helvetica Neue"/>
                </a:rPr>
                <a:t>UWB RANGING</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40" name="Freeform 41">
              <a:extLst>
                <a:ext uri="{FF2B5EF4-FFF2-40B4-BE49-F238E27FC236}">
                  <a16:creationId xmlns:a16="http://schemas.microsoft.com/office/drawing/2014/main" id="{87A5E74E-26F3-2B34-C308-57A7ACC4E612}"/>
                </a:ext>
              </a:extLst>
            </p:cNvPr>
            <p:cNvSpPr>
              <a:spLocks/>
            </p:cNvSpPr>
            <p:nvPr/>
          </p:nvSpPr>
          <p:spPr bwMode="auto">
            <a:xfrm>
              <a:off x="7693025" y="3514416"/>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1" name="Freeform 42">
              <a:extLst>
                <a:ext uri="{FF2B5EF4-FFF2-40B4-BE49-F238E27FC236}">
                  <a16:creationId xmlns:a16="http://schemas.microsoft.com/office/drawing/2014/main" id="{776A3B69-82C6-C054-B5F7-D4218AAB9B4A}"/>
                </a:ext>
              </a:extLst>
            </p:cNvPr>
            <p:cNvSpPr>
              <a:spLocks/>
            </p:cNvSpPr>
            <p:nvPr/>
          </p:nvSpPr>
          <p:spPr bwMode="auto">
            <a:xfrm>
              <a:off x="7693025" y="3514416"/>
              <a:ext cx="282575"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EEF7CC"/>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2" name="Rectangle 43">
              <a:extLst>
                <a:ext uri="{FF2B5EF4-FFF2-40B4-BE49-F238E27FC236}">
                  <a16:creationId xmlns:a16="http://schemas.microsoft.com/office/drawing/2014/main" id="{9C6D88BD-5DB5-966F-626F-9975ECFD92BF}"/>
                </a:ext>
              </a:extLst>
            </p:cNvPr>
            <p:cNvSpPr>
              <a:spLocks noChangeArrowheads="1"/>
            </p:cNvSpPr>
            <p:nvPr/>
          </p:nvSpPr>
          <p:spPr bwMode="auto">
            <a:xfrm>
              <a:off x="7753350" y="3560453"/>
              <a:ext cx="168316"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SP0</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43" name="Rectangle 44">
              <a:extLst>
                <a:ext uri="{FF2B5EF4-FFF2-40B4-BE49-F238E27FC236}">
                  <a16:creationId xmlns:a16="http://schemas.microsoft.com/office/drawing/2014/main" id="{16A7E071-D2F3-F94E-76EF-FF3D490409B0}"/>
                </a:ext>
              </a:extLst>
            </p:cNvPr>
            <p:cNvSpPr>
              <a:spLocks noChangeArrowheads="1"/>
            </p:cNvSpPr>
            <p:nvPr/>
          </p:nvSpPr>
          <p:spPr bwMode="auto">
            <a:xfrm>
              <a:off x="7750175" y="3665228"/>
              <a:ext cx="177934"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RPT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44" name="Rectangle 45">
              <a:extLst>
                <a:ext uri="{FF2B5EF4-FFF2-40B4-BE49-F238E27FC236}">
                  <a16:creationId xmlns:a16="http://schemas.microsoft.com/office/drawing/2014/main" id="{D04DF91F-0A4A-E73B-06BB-4FAA2726648B}"/>
                </a:ext>
              </a:extLst>
            </p:cNvPr>
            <p:cNvSpPr>
              <a:spLocks noChangeArrowheads="1"/>
            </p:cNvSpPr>
            <p:nvPr/>
          </p:nvSpPr>
          <p:spPr bwMode="auto">
            <a:xfrm>
              <a:off x="7870825" y="3665228"/>
              <a:ext cx="6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45" name="Freeform 46">
              <a:extLst>
                <a:ext uri="{FF2B5EF4-FFF2-40B4-BE49-F238E27FC236}">
                  <a16:creationId xmlns:a16="http://schemas.microsoft.com/office/drawing/2014/main" id="{5D0C4845-7C50-1F87-9770-F05BCC81AD2C}"/>
                </a:ext>
              </a:extLst>
            </p:cNvPr>
            <p:cNvSpPr>
              <a:spLocks/>
            </p:cNvSpPr>
            <p:nvPr/>
          </p:nvSpPr>
          <p:spPr bwMode="auto">
            <a:xfrm>
              <a:off x="2620962" y="2760353"/>
              <a:ext cx="846138" cy="284163"/>
            </a:xfrm>
            <a:custGeom>
              <a:avLst/>
              <a:gdLst>
                <a:gd name="T0" fmla="*/ 0 w 1200"/>
                <a:gd name="T1" fmla="*/ 400 h 400"/>
                <a:gd name="T2" fmla="*/ 0 w 1200"/>
                <a:gd name="T3" fmla="*/ 400 h 400"/>
                <a:gd name="T4" fmla="*/ 1200 w 1200"/>
                <a:gd name="T5" fmla="*/ 400 h 400"/>
                <a:gd name="T6" fmla="*/ 1200 w 1200"/>
                <a:gd name="T7" fmla="*/ 0 h 400"/>
                <a:gd name="T8" fmla="*/ 0 w 1200"/>
                <a:gd name="T9" fmla="*/ 0 h 400"/>
                <a:gd name="T10" fmla="*/ 0 w 1200"/>
                <a:gd name="T11" fmla="*/ 400 h 400"/>
              </a:gdLst>
              <a:ahLst/>
              <a:cxnLst>
                <a:cxn ang="0">
                  <a:pos x="T0" y="T1"/>
                </a:cxn>
                <a:cxn ang="0">
                  <a:pos x="T2" y="T3"/>
                </a:cxn>
                <a:cxn ang="0">
                  <a:pos x="T4" y="T5"/>
                </a:cxn>
                <a:cxn ang="0">
                  <a:pos x="T6" y="T7"/>
                </a:cxn>
                <a:cxn ang="0">
                  <a:pos x="T8" y="T9"/>
                </a:cxn>
                <a:cxn ang="0">
                  <a:pos x="T10" y="T11"/>
                </a:cxn>
              </a:cxnLst>
              <a:rect l="0" t="0" r="r" b="b"/>
              <a:pathLst>
                <a:path w="1200" h="400">
                  <a:moveTo>
                    <a:pt x="0" y="400"/>
                  </a:moveTo>
                  <a:lnTo>
                    <a:pt x="0" y="400"/>
                  </a:lnTo>
                  <a:lnTo>
                    <a:pt x="1200" y="400"/>
                  </a:lnTo>
                  <a:lnTo>
                    <a:pt x="1200" y="0"/>
                  </a:lnTo>
                  <a:lnTo>
                    <a:pt x="0" y="0"/>
                  </a:lnTo>
                  <a:lnTo>
                    <a:pt x="0" y="400"/>
                  </a:lnTo>
                  <a:close/>
                </a:path>
              </a:pathLst>
            </a:custGeom>
            <a:solidFill>
              <a:schemeClr val="accent1">
                <a:lumMod val="20000"/>
                <a:lumOff val="80000"/>
              </a:schemeClr>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6" name="Freeform 47">
              <a:extLst>
                <a:ext uri="{FF2B5EF4-FFF2-40B4-BE49-F238E27FC236}">
                  <a16:creationId xmlns:a16="http://schemas.microsoft.com/office/drawing/2014/main" id="{B5D97D74-13B7-1F37-0669-4E74EBF20DFD}"/>
                </a:ext>
              </a:extLst>
            </p:cNvPr>
            <p:cNvSpPr>
              <a:spLocks/>
            </p:cNvSpPr>
            <p:nvPr/>
          </p:nvSpPr>
          <p:spPr bwMode="auto">
            <a:xfrm>
              <a:off x="2620962" y="2760353"/>
              <a:ext cx="846138" cy="284163"/>
            </a:xfrm>
            <a:custGeom>
              <a:avLst/>
              <a:gdLst>
                <a:gd name="T0" fmla="*/ 0 w 1200"/>
                <a:gd name="T1" fmla="*/ 0 h 400"/>
                <a:gd name="T2" fmla="*/ 0 w 1200"/>
                <a:gd name="T3" fmla="*/ 0 h 400"/>
                <a:gd name="T4" fmla="*/ 1200 w 1200"/>
                <a:gd name="T5" fmla="*/ 0 h 400"/>
                <a:gd name="T6" fmla="*/ 1200 w 1200"/>
                <a:gd name="T7" fmla="*/ 400 h 400"/>
                <a:gd name="T8" fmla="*/ 0 w 1200"/>
                <a:gd name="T9" fmla="*/ 400 h 400"/>
                <a:gd name="T10" fmla="*/ 0 w 1200"/>
                <a:gd name="T11" fmla="*/ 0 h 400"/>
              </a:gdLst>
              <a:ahLst/>
              <a:cxnLst>
                <a:cxn ang="0">
                  <a:pos x="T0" y="T1"/>
                </a:cxn>
                <a:cxn ang="0">
                  <a:pos x="T2" y="T3"/>
                </a:cxn>
                <a:cxn ang="0">
                  <a:pos x="T4" y="T5"/>
                </a:cxn>
                <a:cxn ang="0">
                  <a:pos x="T6" y="T7"/>
                </a:cxn>
                <a:cxn ang="0">
                  <a:pos x="T8" y="T9"/>
                </a:cxn>
                <a:cxn ang="0">
                  <a:pos x="T10" y="T11"/>
                </a:cxn>
              </a:cxnLst>
              <a:rect l="0" t="0" r="r" b="b"/>
              <a:pathLst>
                <a:path w="1200" h="400">
                  <a:moveTo>
                    <a:pt x="0" y="0"/>
                  </a:moveTo>
                  <a:lnTo>
                    <a:pt x="0" y="0"/>
                  </a:lnTo>
                  <a:lnTo>
                    <a:pt x="1200" y="0"/>
                  </a:lnTo>
                  <a:lnTo>
                    <a:pt x="1200" y="400"/>
                  </a:lnTo>
                  <a:lnTo>
                    <a:pt x="0" y="400"/>
                  </a:lnTo>
                  <a:lnTo>
                    <a:pt x="0" y="0"/>
                  </a:lnTo>
                  <a:close/>
                </a:path>
              </a:pathLst>
            </a:custGeom>
            <a:noFill/>
            <a:ln w="190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47" name="Rectangle 48">
              <a:extLst>
                <a:ext uri="{FF2B5EF4-FFF2-40B4-BE49-F238E27FC236}">
                  <a16:creationId xmlns:a16="http://schemas.microsoft.com/office/drawing/2014/main" id="{04FF7FFC-D408-CFFD-40D9-05ABBF1F4129}"/>
                </a:ext>
              </a:extLst>
            </p:cNvPr>
            <p:cNvSpPr>
              <a:spLocks noChangeArrowheads="1"/>
            </p:cNvSpPr>
            <p:nvPr/>
          </p:nvSpPr>
          <p:spPr bwMode="auto">
            <a:xfrm>
              <a:off x="2786062" y="2801628"/>
              <a:ext cx="42639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Helvetica Neue"/>
                </a:rPr>
                <a:t>SCAN</a:t>
              </a:r>
              <a:endParaRPr kumimoji="0" lang="en-US" altLang="en-US" sz="1400" b="0" i="0" u="none" strike="noStrike" cap="none" normalizeH="0" baseline="0" dirty="0">
                <a:ln>
                  <a:noFill/>
                </a:ln>
                <a:solidFill>
                  <a:schemeClr val="tx1"/>
                </a:solidFill>
                <a:effectLst/>
                <a:latin typeface="Arial" panose="020B0604020202020204" pitchFamily="34" charset="0"/>
              </a:endParaRPr>
            </a:p>
          </p:txBody>
        </p:sp>
        <p:sp>
          <p:nvSpPr>
            <p:cNvPr id="148" name="Rectangle 49">
              <a:extLst>
                <a:ext uri="{FF2B5EF4-FFF2-40B4-BE49-F238E27FC236}">
                  <a16:creationId xmlns:a16="http://schemas.microsoft.com/office/drawing/2014/main" id="{8BE208C5-B41E-3B79-F04B-D293625F382B}"/>
                </a:ext>
              </a:extLst>
            </p:cNvPr>
            <p:cNvSpPr>
              <a:spLocks noChangeArrowheads="1"/>
            </p:cNvSpPr>
            <p:nvPr/>
          </p:nvSpPr>
          <p:spPr bwMode="auto">
            <a:xfrm>
              <a:off x="5842000" y="2195203"/>
              <a:ext cx="74613"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Arial" panose="020B0604020202020204" pitchFamily="34" charset="0"/>
                </a:rPr>
                <a:t>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49" name="Rectangle 50">
              <a:extLst>
                <a:ext uri="{FF2B5EF4-FFF2-40B4-BE49-F238E27FC236}">
                  <a16:creationId xmlns:a16="http://schemas.microsoft.com/office/drawing/2014/main" id="{1FA40D22-A8B1-9908-09D4-BACB94359311}"/>
                </a:ext>
              </a:extLst>
            </p:cNvPr>
            <p:cNvSpPr>
              <a:spLocks noChangeArrowheads="1"/>
            </p:cNvSpPr>
            <p:nvPr/>
          </p:nvSpPr>
          <p:spPr bwMode="auto">
            <a:xfrm>
              <a:off x="5867400" y="2195203"/>
              <a:ext cx="68263"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err="1">
                  <a:ln>
                    <a:noFill/>
                  </a:ln>
                  <a:solidFill>
                    <a:srgbClr val="000000"/>
                  </a:solidFill>
                  <a:effectLst/>
                  <a:latin typeface="Arial" panose="020B0604020202020204" pitchFamily="34" charset="0"/>
                </a:rPr>
                <a:t>i</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50" name="Rectangle 51">
              <a:extLst>
                <a:ext uri="{FF2B5EF4-FFF2-40B4-BE49-F238E27FC236}">
                  <a16:creationId xmlns:a16="http://schemas.microsoft.com/office/drawing/2014/main" id="{F1A239F5-906E-FE71-834C-0FA5AE2F46C8}"/>
                </a:ext>
              </a:extLst>
            </p:cNvPr>
            <p:cNvSpPr>
              <a:spLocks noChangeArrowheads="1"/>
            </p:cNvSpPr>
            <p:nvPr/>
          </p:nvSpPr>
          <p:spPr bwMode="auto">
            <a:xfrm>
              <a:off x="5888037" y="2195203"/>
              <a:ext cx="188913"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me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1" name="Rectangle 52">
              <a:extLst>
                <a:ext uri="{FF2B5EF4-FFF2-40B4-BE49-F238E27FC236}">
                  <a16:creationId xmlns:a16="http://schemas.microsoft.com/office/drawing/2014/main" id="{D7F7E1B1-F753-0069-46B9-C6A72678B790}"/>
                </a:ext>
              </a:extLst>
            </p:cNvPr>
            <p:cNvSpPr>
              <a:spLocks noChangeArrowheads="1"/>
            </p:cNvSpPr>
            <p:nvPr/>
          </p:nvSpPr>
          <p:spPr bwMode="auto">
            <a:xfrm>
              <a:off x="5815012" y="2303153"/>
              <a:ext cx="10160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o</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2" name="Rectangle 53">
              <a:extLst>
                <a:ext uri="{FF2B5EF4-FFF2-40B4-BE49-F238E27FC236}">
                  <a16:creationId xmlns:a16="http://schemas.microsoft.com/office/drawing/2014/main" id="{5A2FA573-C063-3FC2-DAF0-7F8DBBDACEC6}"/>
                </a:ext>
              </a:extLst>
            </p:cNvPr>
            <p:cNvSpPr>
              <a:spLocks noChangeArrowheads="1"/>
            </p:cNvSpPr>
            <p:nvPr/>
          </p:nvSpPr>
          <p:spPr bwMode="auto">
            <a:xfrm>
              <a:off x="5867400" y="2303153"/>
              <a:ext cx="74613"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f</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3" name="Rectangle 54">
              <a:extLst>
                <a:ext uri="{FF2B5EF4-FFF2-40B4-BE49-F238E27FC236}">
                  <a16:creationId xmlns:a16="http://schemas.microsoft.com/office/drawing/2014/main" id="{D8CC5E2B-7ACA-BB6E-8EF0-06EAE85B6C35}"/>
                </a:ext>
              </a:extLst>
            </p:cNvPr>
            <p:cNvSpPr>
              <a:spLocks noChangeArrowheads="1"/>
            </p:cNvSpPr>
            <p:nvPr/>
          </p:nvSpPr>
          <p:spPr bwMode="auto">
            <a:xfrm>
              <a:off x="5894387" y="2303153"/>
              <a:ext cx="74613"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f</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4" name="Rectangle 55">
              <a:extLst>
                <a:ext uri="{FF2B5EF4-FFF2-40B4-BE49-F238E27FC236}">
                  <a16:creationId xmlns:a16="http://schemas.microsoft.com/office/drawing/2014/main" id="{2F831428-5B3B-C594-DA27-94586D49C7D3}"/>
                </a:ext>
              </a:extLst>
            </p:cNvPr>
            <p:cNvSpPr>
              <a:spLocks noChangeArrowheads="1"/>
            </p:cNvSpPr>
            <p:nvPr/>
          </p:nvSpPr>
          <p:spPr bwMode="auto">
            <a:xfrm>
              <a:off x="5919787" y="2303153"/>
              <a:ext cx="15240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se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5" name="Rectangle 56">
              <a:extLst>
                <a:ext uri="{FF2B5EF4-FFF2-40B4-BE49-F238E27FC236}">
                  <a16:creationId xmlns:a16="http://schemas.microsoft.com/office/drawing/2014/main" id="{B276755F-9494-11F4-43B7-C139443E3CC0}"/>
                </a:ext>
              </a:extLst>
            </p:cNvPr>
            <p:cNvSpPr>
              <a:spLocks noChangeArrowheads="1"/>
            </p:cNvSpPr>
            <p:nvPr/>
          </p:nvSpPr>
          <p:spPr bwMode="auto">
            <a:xfrm>
              <a:off x="6019800" y="2303153"/>
              <a:ext cx="74613"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6" name="Rectangle 57">
              <a:extLst>
                <a:ext uri="{FF2B5EF4-FFF2-40B4-BE49-F238E27FC236}">
                  <a16:creationId xmlns:a16="http://schemas.microsoft.com/office/drawing/2014/main" id="{1D9BC4D7-2154-F3DF-7FBA-1B689D3790A2}"/>
                </a:ext>
              </a:extLst>
            </p:cNvPr>
            <p:cNvSpPr>
              <a:spLocks noChangeArrowheads="1"/>
            </p:cNvSpPr>
            <p:nvPr/>
          </p:nvSpPr>
          <p:spPr bwMode="auto">
            <a:xfrm>
              <a:off x="609600" y="2068203"/>
              <a:ext cx="1990725"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dirty="0">
                  <a:ln>
                    <a:noFill/>
                  </a:ln>
                  <a:solidFill>
                    <a:srgbClr val="000000"/>
                  </a:solidFill>
                  <a:effectLst/>
                  <a:latin typeface="Helvetica Neue Bold"/>
                </a:rPr>
                <a:t>Initialization Channel</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57" name="Freeform 58">
              <a:extLst>
                <a:ext uri="{FF2B5EF4-FFF2-40B4-BE49-F238E27FC236}">
                  <a16:creationId xmlns:a16="http://schemas.microsoft.com/office/drawing/2014/main" id="{8A08128F-5C8F-6EBE-FAA0-1CEDC0EF05B8}"/>
                </a:ext>
              </a:extLst>
            </p:cNvPr>
            <p:cNvSpPr>
              <a:spLocks/>
            </p:cNvSpPr>
            <p:nvPr/>
          </p:nvSpPr>
          <p:spPr bwMode="auto">
            <a:xfrm>
              <a:off x="1023937" y="3228666"/>
              <a:ext cx="7234238" cy="3175"/>
            </a:xfrm>
            <a:custGeom>
              <a:avLst/>
              <a:gdLst>
                <a:gd name="T0" fmla="*/ 0 w 10268"/>
                <a:gd name="T1" fmla="*/ 0 h 6"/>
                <a:gd name="T2" fmla="*/ 0 w 10268"/>
                <a:gd name="T3" fmla="*/ 0 h 6"/>
                <a:gd name="T4" fmla="*/ 10268 w 10268"/>
                <a:gd name="T5" fmla="*/ 6 h 6"/>
              </a:gdLst>
              <a:ahLst/>
              <a:cxnLst>
                <a:cxn ang="0">
                  <a:pos x="T0" y="T1"/>
                </a:cxn>
                <a:cxn ang="0">
                  <a:pos x="T2" y="T3"/>
                </a:cxn>
                <a:cxn ang="0">
                  <a:pos x="T4" y="T5"/>
                </a:cxn>
              </a:cxnLst>
              <a:rect l="0" t="0" r="r" b="b"/>
              <a:pathLst>
                <a:path w="10268" h="6">
                  <a:moveTo>
                    <a:pt x="0" y="0"/>
                  </a:moveTo>
                  <a:lnTo>
                    <a:pt x="0" y="0"/>
                  </a:lnTo>
                  <a:lnTo>
                    <a:pt x="10268" y="6"/>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8" name="Freeform 59">
              <a:extLst>
                <a:ext uri="{FF2B5EF4-FFF2-40B4-BE49-F238E27FC236}">
                  <a16:creationId xmlns:a16="http://schemas.microsoft.com/office/drawing/2014/main" id="{393FDA87-4246-C8CD-C814-666162405334}"/>
                </a:ext>
              </a:extLst>
            </p:cNvPr>
            <p:cNvSpPr>
              <a:spLocks noEditPoints="1"/>
            </p:cNvSpPr>
            <p:nvPr/>
          </p:nvSpPr>
          <p:spPr bwMode="auto">
            <a:xfrm>
              <a:off x="8258175" y="3203266"/>
              <a:ext cx="74613" cy="57150"/>
            </a:xfrm>
            <a:custGeom>
              <a:avLst/>
              <a:gdLst>
                <a:gd name="T0" fmla="*/ 107 w 107"/>
                <a:gd name="T1" fmla="*/ 40 h 80"/>
                <a:gd name="T2" fmla="*/ 107 w 107"/>
                <a:gd name="T3" fmla="*/ 40 h 80"/>
                <a:gd name="T4" fmla="*/ 0 w 107"/>
                <a:gd name="T5" fmla="*/ 40 h 80"/>
                <a:gd name="T6" fmla="*/ 1 w 107"/>
                <a:gd name="T7" fmla="*/ 0 h 80"/>
                <a:gd name="T8" fmla="*/ 1 w 107"/>
                <a:gd name="T9" fmla="*/ 0 h 80"/>
                <a:gd name="T10" fmla="*/ 107 w 107"/>
                <a:gd name="T11" fmla="*/ 40 h 80"/>
                <a:gd name="T12" fmla="*/ 0 w 107"/>
                <a:gd name="T13" fmla="*/ 80 h 80"/>
              </a:gdLst>
              <a:ahLst/>
              <a:cxnLst>
                <a:cxn ang="0">
                  <a:pos x="T0" y="T1"/>
                </a:cxn>
                <a:cxn ang="0">
                  <a:pos x="T2" y="T3"/>
                </a:cxn>
                <a:cxn ang="0">
                  <a:pos x="T4" y="T5"/>
                </a:cxn>
                <a:cxn ang="0">
                  <a:pos x="T6" y="T7"/>
                </a:cxn>
                <a:cxn ang="0">
                  <a:pos x="T8" y="T9"/>
                </a:cxn>
                <a:cxn ang="0">
                  <a:pos x="T10" y="T11"/>
                </a:cxn>
                <a:cxn ang="0">
                  <a:pos x="T12" y="T13"/>
                </a:cxn>
              </a:cxnLst>
              <a:rect l="0" t="0" r="r" b="b"/>
              <a:pathLst>
                <a:path w="107" h="80">
                  <a:moveTo>
                    <a:pt x="107" y="40"/>
                  </a:moveTo>
                  <a:lnTo>
                    <a:pt x="107" y="40"/>
                  </a:lnTo>
                  <a:lnTo>
                    <a:pt x="0" y="40"/>
                  </a:lnTo>
                  <a:moveTo>
                    <a:pt x="1" y="0"/>
                  </a:moveTo>
                  <a:lnTo>
                    <a:pt x="1" y="0"/>
                  </a:lnTo>
                  <a:lnTo>
                    <a:pt x="107" y="40"/>
                  </a:lnTo>
                  <a:lnTo>
                    <a:pt x="0" y="80"/>
                  </a:lnTo>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9" name="Freeform 60">
              <a:extLst>
                <a:ext uri="{FF2B5EF4-FFF2-40B4-BE49-F238E27FC236}">
                  <a16:creationId xmlns:a16="http://schemas.microsoft.com/office/drawing/2014/main" id="{8E4AAEAA-8BCF-F5F2-FCFB-A01F253E71F6}"/>
                </a:ext>
              </a:extLst>
            </p:cNvPr>
            <p:cNvSpPr>
              <a:spLocks/>
            </p:cNvSpPr>
            <p:nvPr/>
          </p:nvSpPr>
          <p:spPr bwMode="auto">
            <a:xfrm>
              <a:off x="5438775" y="2288866"/>
              <a:ext cx="282575"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60" name="Freeform 61">
              <a:extLst>
                <a:ext uri="{FF2B5EF4-FFF2-40B4-BE49-F238E27FC236}">
                  <a16:creationId xmlns:a16="http://schemas.microsoft.com/office/drawing/2014/main" id="{EF33D7F1-C26A-ED34-ABC4-69A693FE1AE3}"/>
                </a:ext>
              </a:extLst>
            </p:cNvPr>
            <p:cNvSpPr>
              <a:spLocks/>
            </p:cNvSpPr>
            <p:nvPr/>
          </p:nvSpPr>
          <p:spPr bwMode="auto">
            <a:xfrm>
              <a:off x="5438775" y="2288866"/>
              <a:ext cx="282575"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chemeClr val="accent1">
                <a:lumMod val="20000"/>
                <a:lumOff val="80000"/>
              </a:schemeClr>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61" name="Rectangle 62">
              <a:extLst>
                <a:ext uri="{FF2B5EF4-FFF2-40B4-BE49-F238E27FC236}">
                  <a16:creationId xmlns:a16="http://schemas.microsoft.com/office/drawing/2014/main" id="{72BACEAF-21F0-9540-8419-111786BDB085}"/>
                </a:ext>
              </a:extLst>
            </p:cNvPr>
            <p:cNvSpPr>
              <a:spLocks noChangeArrowheads="1"/>
            </p:cNvSpPr>
            <p:nvPr/>
          </p:nvSpPr>
          <p:spPr bwMode="auto">
            <a:xfrm>
              <a:off x="5489575" y="2380941"/>
              <a:ext cx="16827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SO</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2" name="Rectangle 63">
              <a:extLst>
                <a:ext uri="{FF2B5EF4-FFF2-40B4-BE49-F238E27FC236}">
                  <a16:creationId xmlns:a16="http://schemas.microsoft.com/office/drawing/2014/main" id="{A217DE46-E0B2-9E7D-5F71-BFCDE10CCE88}"/>
                </a:ext>
              </a:extLst>
            </p:cNvPr>
            <p:cNvSpPr>
              <a:spLocks noChangeArrowheads="1"/>
            </p:cNvSpPr>
            <p:nvPr/>
          </p:nvSpPr>
          <p:spPr bwMode="auto">
            <a:xfrm>
              <a:off x="5611812" y="2380941"/>
              <a:ext cx="103188"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3" name="Freeform 64">
              <a:extLst>
                <a:ext uri="{FF2B5EF4-FFF2-40B4-BE49-F238E27FC236}">
                  <a16:creationId xmlns:a16="http://schemas.microsoft.com/office/drawing/2014/main" id="{65A39CFE-B3E6-A126-CDCE-E5DDD34BDEAD}"/>
                </a:ext>
              </a:extLst>
            </p:cNvPr>
            <p:cNvSpPr>
              <a:spLocks/>
            </p:cNvSpPr>
            <p:nvPr/>
          </p:nvSpPr>
          <p:spPr bwMode="auto">
            <a:xfrm>
              <a:off x="5721350" y="2430153"/>
              <a:ext cx="376238" cy="0"/>
            </a:xfrm>
            <a:custGeom>
              <a:avLst/>
              <a:gdLst>
                <a:gd name="T0" fmla="*/ 0 w 535"/>
                <a:gd name="T1" fmla="*/ 0 w 535"/>
                <a:gd name="T2" fmla="*/ 535 w 535"/>
              </a:gdLst>
              <a:ahLst/>
              <a:cxnLst>
                <a:cxn ang="0">
                  <a:pos x="T0" y="0"/>
                </a:cxn>
                <a:cxn ang="0">
                  <a:pos x="T1" y="0"/>
                </a:cxn>
                <a:cxn ang="0">
                  <a:pos x="T2" y="0"/>
                </a:cxn>
              </a:cxnLst>
              <a:rect l="0" t="0" r="r" b="b"/>
              <a:pathLst>
                <a:path w="535">
                  <a:moveTo>
                    <a:pt x="0" y="0"/>
                  </a:moveTo>
                  <a:lnTo>
                    <a:pt x="0" y="0"/>
                  </a:lnTo>
                  <a:lnTo>
                    <a:pt x="535"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4" name="Freeform 65">
              <a:extLst>
                <a:ext uri="{FF2B5EF4-FFF2-40B4-BE49-F238E27FC236}">
                  <a16:creationId xmlns:a16="http://schemas.microsoft.com/office/drawing/2014/main" id="{D7FDD6E4-6436-5F10-5B5D-E78985A19F2B}"/>
                </a:ext>
              </a:extLst>
            </p:cNvPr>
            <p:cNvSpPr>
              <a:spLocks noEditPoints="1"/>
            </p:cNvSpPr>
            <p:nvPr/>
          </p:nvSpPr>
          <p:spPr bwMode="auto">
            <a:xfrm>
              <a:off x="6097587" y="2401578"/>
              <a:ext cx="74613" cy="57150"/>
            </a:xfrm>
            <a:custGeom>
              <a:avLst/>
              <a:gdLst>
                <a:gd name="T0" fmla="*/ 106 w 106"/>
                <a:gd name="T1" fmla="*/ 40 h 80"/>
                <a:gd name="T2" fmla="*/ 106 w 106"/>
                <a:gd name="T3" fmla="*/ 40 h 80"/>
                <a:gd name="T4" fmla="*/ 0 w 106"/>
                <a:gd name="T5" fmla="*/ 40 h 80"/>
                <a:gd name="T6" fmla="*/ 0 w 106"/>
                <a:gd name="T7" fmla="*/ 0 h 80"/>
                <a:gd name="T8" fmla="*/ 0 w 106"/>
                <a:gd name="T9" fmla="*/ 0 h 80"/>
                <a:gd name="T10" fmla="*/ 106 w 106"/>
                <a:gd name="T11" fmla="*/ 40 h 80"/>
                <a:gd name="T12" fmla="*/ 0 w 106"/>
                <a:gd name="T13" fmla="*/ 80 h 80"/>
              </a:gdLst>
              <a:ahLst/>
              <a:cxnLst>
                <a:cxn ang="0">
                  <a:pos x="T0" y="T1"/>
                </a:cxn>
                <a:cxn ang="0">
                  <a:pos x="T2" y="T3"/>
                </a:cxn>
                <a:cxn ang="0">
                  <a:pos x="T4" y="T5"/>
                </a:cxn>
                <a:cxn ang="0">
                  <a:pos x="T6" y="T7"/>
                </a:cxn>
                <a:cxn ang="0">
                  <a:pos x="T8" y="T9"/>
                </a:cxn>
                <a:cxn ang="0">
                  <a:pos x="T10" y="T11"/>
                </a:cxn>
                <a:cxn ang="0">
                  <a:pos x="T12" y="T13"/>
                </a:cxn>
              </a:cxnLst>
              <a:rect l="0" t="0" r="r" b="b"/>
              <a:pathLst>
                <a:path w="106" h="80">
                  <a:moveTo>
                    <a:pt x="106" y="40"/>
                  </a:moveTo>
                  <a:lnTo>
                    <a:pt x="106" y="40"/>
                  </a:lnTo>
                  <a:lnTo>
                    <a:pt x="0" y="40"/>
                  </a:lnTo>
                  <a:moveTo>
                    <a:pt x="0" y="0"/>
                  </a:moveTo>
                  <a:lnTo>
                    <a:pt x="0" y="0"/>
                  </a:lnTo>
                  <a:lnTo>
                    <a:pt x="106" y="40"/>
                  </a:lnTo>
                  <a:lnTo>
                    <a:pt x="0" y="80"/>
                  </a:lnTo>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5" name="Freeform 66">
              <a:extLst>
                <a:ext uri="{FF2B5EF4-FFF2-40B4-BE49-F238E27FC236}">
                  <a16:creationId xmlns:a16="http://schemas.microsoft.com/office/drawing/2014/main" id="{61F52B21-44FA-8509-0E9B-E4F3870F980E}"/>
                </a:ext>
              </a:extLst>
            </p:cNvPr>
            <p:cNvSpPr>
              <a:spLocks/>
            </p:cNvSpPr>
            <p:nvPr/>
          </p:nvSpPr>
          <p:spPr bwMode="auto">
            <a:xfrm>
              <a:off x="4875212" y="2288866"/>
              <a:ext cx="282575"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chemeClr val="accent1">
                <a:lumMod val="20000"/>
                <a:lumOff val="80000"/>
              </a:schemeClr>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66" name="Freeform 67">
              <a:extLst>
                <a:ext uri="{FF2B5EF4-FFF2-40B4-BE49-F238E27FC236}">
                  <a16:creationId xmlns:a16="http://schemas.microsoft.com/office/drawing/2014/main" id="{72E958E0-A7B2-D574-3285-07CAEF1D3CF7}"/>
                </a:ext>
              </a:extLst>
            </p:cNvPr>
            <p:cNvSpPr>
              <a:spLocks/>
            </p:cNvSpPr>
            <p:nvPr/>
          </p:nvSpPr>
          <p:spPr bwMode="auto">
            <a:xfrm>
              <a:off x="4875212" y="2288866"/>
              <a:ext cx="282575"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noFill/>
            <a:ln w="190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7" name="Rectangle 68">
              <a:extLst>
                <a:ext uri="{FF2B5EF4-FFF2-40B4-BE49-F238E27FC236}">
                  <a16:creationId xmlns:a16="http://schemas.microsoft.com/office/drawing/2014/main" id="{50B7D576-5520-53A2-1387-1BA0A0ABD1E3}"/>
                </a:ext>
              </a:extLst>
            </p:cNvPr>
            <p:cNvSpPr>
              <a:spLocks noChangeArrowheads="1"/>
            </p:cNvSpPr>
            <p:nvPr/>
          </p:nvSpPr>
          <p:spPr bwMode="auto">
            <a:xfrm>
              <a:off x="4949825" y="2358716"/>
              <a:ext cx="1397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AD</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8" name="Rectangle 69">
              <a:extLst>
                <a:ext uri="{FF2B5EF4-FFF2-40B4-BE49-F238E27FC236}">
                  <a16:creationId xmlns:a16="http://schemas.microsoft.com/office/drawing/2014/main" id="{95508F17-F9E2-D749-C416-9A06F052F037}"/>
                </a:ext>
              </a:extLst>
            </p:cNvPr>
            <p:cNvSpPr>
              <a:spLocks noChangeArrowheads="1"/>
            </p:cNvSpPr>
            <p:nvPr/>
          </p:nvSpPr>
          <p:spPr bwMode="auto">
            <a:xfrm>
              <a:off x="5040312" y="2358716"/>
              <a:ext cx="841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V</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9" name="Rectangle 70">
              <a:extLst>
                <a:ext uri="{FF2B5EF4-FFF2-40B4-BE49-F238E27FC236}">
                  <a16:creationId xmlns:a16="http://schemas.microsoft.com/office/drawing/2014/main" id="{CC40E7D3-9FC1-CB90-BCF5-AD1E89E532CF}"/>
                </a:ext>
              </a:extLst>
            </p:cNvPr>
            <p:cNvSpPr>
              <a:spLocks noChangeArrowheads="1"/>
            </p:cNvSpPr>
            <p:nvPr/>
          </p:nvSpPr>
          <p:spPr bwMode="auto">
            <a:xfrm>
              <a:off x="4932362" y="2426978"/>
              <a:ext cx="142875"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PO</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0" name="Rectangle 71">
              <a:extLst>
                <a:ext uri="{FF2B5EF4-FFF2-40B4-BE49-F238E27FC236}">
                  <a16:creationId xmlns:a16="http://schemas.microsoft.com/office/drawing/2014/main" id="{18EA4AE4-D475-8347-0452-9FA7F74A4785}"/>
                </a:ext>
              </a:extLst>
            </p:cNvPr>
            <p:cNvSpPr>
              <a:spLocks noChangeArrowheads="1"/>
            </p:cNvSpPr>
            <p:nvPr/>
          </p:nvSpPr>
          <p:spPr bwMode="auto">
            <a:xfrm>
              <a:off x="5027612" y="2426978"/>
              <a:ext cx="762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L</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1" name="Rectangle 72">
              <a:extLst>
                <a:ext uri="{FF2B5EF4-FFF2-40B4-BE49-F238E27FC236}">
                  <a16:creationId xmlns:a16="http://schemas.microsoft.com/office/drawing/2014/main" id="{3E9FDFCD-E92A-C7F3-E68C-A29755A51355}"/>
                </a:ext>
              </a:extLst>
            </p:cNvPr>
            <p:cNvSpPr>
              <a:spLocks noChangeArrowheads="1"/>
            </p:cNvSpPr>
            <p:nvPr/>
          </p:nvSpPr>
          <p:spPr bwMode="auto">
            <a:xfrm>
              <a:off x="5064125" y="2426978"/>
              <a:ext cx="762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L</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2" name="Freeform 73">
              <a:extLst>
                <a:ext uri="{FF2B5EF4-FFF2-40B4-BE49-F238E27FC236}">
                  <a16:creationId xmlns:a16="http://schemas.microsoft.com/office/drawing/2014/main" id="{089AD422-16DF-B5D4-92AD-1624E739C0F7}"/>
                </a:ext>
              </a:extLst>
            </p:cNvPr>
            <p:cNvSpPr>
              <a:spLocks/>
            </p:cNvSpPr>
            <p:nvPr/>
          </p:nvSpPr>
          <p:spPr bwMode="auto">
            <a:xfrm>
              <a:off x="5157787" y="2760353"/>
              <a:ext cx="280988"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73" name="Freeform 74">
              <a:extLst>
                <a:ext uri="{FF2B5EF4-FFF2-40B4-BE49-F238E27FC236}">
                  <a16:creationId xmlns:a16="http://schemas.microsoft.com/office/drawing/2014/main" id="{FE071B5A-FE15-AE41-CF9A-4DABFEFF387B}"/>
                </a:ext>
              </a:extLst>
            </p:cNvPr>
            <p:cNvSpPr>
              <a:spLocks/>
            </p:cNvSpPr>
            <p:nvPr/>
          </p:nvSpPr>
          <p:spPr bwMode="auto">
            <a:xfrm>
              <a:off x="5157787" y="2760353"/>
              <a:ext cx="280988"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chemeClr val="accent1">
                <a:lumMod val="20000"/>
                <a:lumOff val="80000"/>
              </a:schemeClr>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74" name="Rectangle 75">
              <a:extLst>
                <a:ext uri="{FF2B5EF4-FFF2-40B4-BE49-F238E27FC236}">
                  <a16:creationId xmlns:a16="http://schemas.microsoft.com/office/drawing/2014/main" id="{525FD597-1ED1-B3A0-8173-16E0C100B5B8}"/>
                </a:ext>
              </a:extLst>
            </p:cNvPr>
            <p:cNvSpPr>
              <a:spLocks noChangeArrowheads="1"/>
            </p:cNvSpPr>
            <p:nvPr/>
          </p:nvSpPr>
          <p:spPr bwMode="auto">
            <a:xfrm>
              <a:off x="5230812" y="2830203"/>
              <a:ext cx="1397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AD</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5" name="Rectangle 76">
              <a:extLst>
                <a:ext uri="{FF2B5EF4-FFF2-40B4-BE49-F238E27FC236}">
                  <a16:creationId xmlns:a16="http://schemas.microsoft.com/office/drawing/2014/main" id="{13809E02-C48F-59B0-B798-7D57CB6A09B8}"/>
                </a:ext>
              </a:extLst>
            </p:cNvPr>
            <p:cNvSpPr>
              <a:spLocks noChangeArrowheads="1"/>
            </p:cNvSpPr>
            <p:nvPr/>
          </p:nvSpPr>
          <p:spPr bwMode="auto">
            <a:xfrm>
              <a:off x="5322887" y="2830203"/>
              <a:ext cx="841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V</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6" name="Rectangle 77">
              <a:extLst>
                <a:ext uri="{FF2B5EF4-FFF2-40B4-BE49-F238E27FC236}">
                  <a16:creationId xmlns:a16="http://schemas.microsoft.com/office/drawing/2014/main" id="{E275633A-4DF7-1C6A-FC84-9A155FA1F350}"/>
                </a:ext>
              </a:extLst>
            </p:cNvPr>
            <p:cNvSpPr>
              <a:spLocks noChangeArrowheads="1"/>
            </p:cNvSpPr>
            <p:nvPr/>
          </p:nvSpPr>
          <p:spPr bwMode="auto">
            <a:xfrm>
              <a:off x="5210175" y="2898466"/>
              <a:ext cx="889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7" name="Rectangle 78">
              <a:extLst>
                <a:ext uri="{FF2B5EF4-FFF2-40B4-BE49-F238E27FC236}">
                  <a16:creationId xmlns:a16="http://schemas.microsoft.com/office/drawing/2014/main" id="{1B83AB39-4C3F-361C-7902-3C415C53C92F}"/>
                </a:ext>
              </a:extLst>
            </p:cNvPr>
            <p:cNvSpPr>
              <a:spLocks noChangeArrowheads="1"/>
            </p:cNvSpPr>
            <p:nvPr/>
          </p:nvSpPr>
          <p:spPr bwMode="auto">
            <a:xfrm>
              <a:off x="5256212" y="2898466"/>
              <a:ext cx="1857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ESP</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8" name="Rectangle 79">
              <a:extLst>
                <a:ext uri="{FF2B5EF4-FFF2-40B4-BE49-F238E27FC236}">
                  <a16:creationId xmlns:a16="http://schemas.microsoft.com/office/drawing/2014/main" id="{D7A06091-F019-6C2F-C0D0-D38AC6E8BB21}"/>
                </a:ext>
              </a:extLst>
            </p:cNvPr>
            <p:cNvSpPr>
              <a:spLocks noChangeArrowheads="1"/>
            </p:cNvSpPr>
            <p:nvPr/>
          </p:nvSpPr>
          <p:spPr bwMode="auto">
            <a:xfrm>
              <a:off x="7848600" y="3008003"/>
              <a:ext cx="444500" cy="25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a:ln>
                    <a:noFill/>
                  </a:ln>
                  <a:solidFill>
                    <a:srgbClr val="000000"/>
                  </a:solidFill>
                  <a:effectLst/>
                  <a:latin typeface="Helvetica Neue"/>
                </a:rPr>
                <a:t>time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9" name="Freeform 80">
              <a:extLst>
                <a:ext uri="{FF2B5EF4-FFF2-40B4-BE49-F238E27FC236}">
                  <a16:creationId xmlns:a16="http://schemas.microsoft.com/office/drawing/2014/main" id="{6F48E2A3-8362-71AD-F6CD-3BD88CFD1FD0}"/>
                </a:ext>
              </a:extLst>
            </p:cNvPr>
            <p:cNvSpPr>
              <a:spLocks/>
            </p:cNvSpPr>
            <p:nvPr/>
          </p:nvSpPr>
          <p:spPr bwMode="auto">
            <a:xfrm>
              <a:off x="5580062" y="2580966"/>
              <a:ext cx="0" cy="87313"/>
            </a:xfrm>
            <a:custGeom>
              <a:avLst/>
              <a:gdLst>
                <a:gd name="T0" fmla="*/ 0 h 122"/>
                <a:gd name="T1" fmla="*/ 0 h 122"/>
                <a:gd name="T2" fmla="*/ 122 h 122"/>
              </a:gdLst>
              <a:ahLst/>
              <a:cxnLst>
                <a:cxn ang="0">
                  <a:pos x="0" y="T0"/>
                </a:cxn>
                <a:cxn ang="0">
                  <a:pos x="0" y="T1"/>
                </a:cxn>
                <a:cxn ang="0">
                  <a:pos x="0" y="T2"/>
                </a:cxn>
              </a:cxnLst>
              <a:rect l="0" t="0" r="r" b="b"/>
              <a:pathLst>
                <a:path h="122">
                  <a:moveTo>
                    <a:pt x="0" y="0"/>
                  </a:moveTo>
                  <a:lnTo>
                    <a:pt x="0" y="0"/>
                  </a:lnTo>
                  <a:lnTo>
                    <a:pt x="0" y="122"/>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0" name="Freeform 81">
              <a:extLst>
                <a:ext uri="{FF2B5EF4-FFF2-40B4-BE49-F238E27FC236}">
                  <a16:creationId xmlns:a16="http://schemas.microsoft.com/office/drawing/2014/main" id="{31A025DC-2C51-DEE9-AA57-486B10AFB199}"/>
                </a:ext>
              </a:extLst>
            </p:cNvPr>
            <p:cNvSpPr>
              <a:spLocks noEditPoints="1"/>
            </p:cNvSpPr>
            <p:nvPr/>
          </p:nvSpPr>
          <p:spPr bwMode="auto">
            <a:xfrm>
              <a:off x="5551487" y="2668278"/>
              <a:ext cx="57150"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81" name="Freeform 82">
              <a:extLst>
                <a:ext uri="{FF2B5EF4-FFF2-40B4-BE49-F238E27FC236}">
                  <a16:creationId xmlns:a16="http://schemas.microsoft.com/office/drawing/2014/main" id="{2BC3F388-434B-699B-5B49-BBDCCA1256B4}"/>
                </a:ext>
              </a:extLst>
            </p:cNvPr>
            <p:cNvSpPr>
              <a:spLocks noEditPoints="1"/>
            </p:cNvSpPr>
            <p:nvPr/>
          </p:nvSpPr>
          <p:spPr bwMode="auto">
            <a:xfrm>
              <a:off x="5551487" y="2668278"/>
              <a:ext cx="57150"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2" name="Freeform 83">
              <a:extLst>
                <a:ext uri="{FF2B5EF4-FFF2-40B4-BE49-F238E27FC236}">
                  <a16:creationId xmlns:a16="http://schemas.microsoft.com/office/drawing/2014/main" id="{B25C0ED0-D39A-4611-3ECA-B7535DDF61C5}"/>
                </a:ext>
              </a:extLst>
            </p:cNvPr>
            <p:cNvSpPr>
              <a:spLocks/>
            </p:cNvSpPr>
            <p:nvPr/>
          </p:nvSpPr>
          <p:spPr bwMode="auto">
            <a:xfrm>
              <a:off x="5299075" y="2665103"/>
              <a:ext cx="0" cy="85725"/>
            </a:xfrm>
            <a:custGeom>
              <a:avLst/>
              <a:gdLst>
                <a:gd name="T0" fmla="*/ 121 h 121"/>
                <a:gd name="T1" fmla="*/ 121 h 121"/>
                <a:gd name="T2" fmla="*/ 0 h 121"/>
              </a:gdLst>
              <a:ahLst/>
              <a:cxnLst>
                <a:cxn ang="0">
                  <a:pos x="0" y="T0"/>
                </a:cxn>
                <a:cxn ang="0">
                  <a:pos x="0" y="T1"/>
                </a:cxn>
                <a:cxn ang="0">
                  <a:pos x="0" y="T2"/>
                </a:cxn>
              </a:cxnLst>
              <a:rect l="0" t="0" r="r" b="b"/>
              <a:pathLst>
                <a:path h="121">
                  <a:moveTo>
                    <a:pt x="0" y="121"/>
                  </a:moveTo>
                  <a:lnTo>
                    <a:pt x="0" y="121"/>
                  </a:lnTo>
                  <a:lnTo>
                    <a:pt x="0"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3" name="Freeform 84">
              <a:extLst>
                <a:ext uri="{FF2B5EF4-FFF2-40B4-BE49-F238E27FC236}">
                  <a16:creationId xmlns:a16="http://schemas.microsoft.com/office/drawing/2014/main" id="{DA7E931A-9BE3-17A1-8B5B-380D3494964A}"/>
                </a:ext>
              </a:extLst>
            </p:cNvPr>
            <p:cNvSpPr>
              <a:spLocks noEditPoints="1"/>
            </p:cNvSpPr>
            <p:nvPr/>
          </p:nvSpPr>
          <p:spPr bwMode="auto">
            <a:xfrm>
              <a:off x="5270500" y="2590491"/>
              <a:ext cx="55563" cy="74613"/>
            </a:xfrm>
            <a:custGeom>
              <a:avLst/>
              <a:gdLst>
                <a:gd name="T0" fmla="*/ 40 w 80"/>
                <a:gd name="T1" fmla="*/ 0 h 107"/>
                <a:gd name="T2" fmla="*/ 40 w 80"/>
                <a:gd name="T3" fmla="*/ 0 h 107"/>
                <a:gd name="T4" fmla="*/ 0 w 80"/>
                <a:gd name="T5" fmla="*/ 107 h 107"/>
                <a:gd name="T6" fmla="*/ 80 w 80"/>
                <a:gd name="T7" fmla="*/ 107 h 107"/>
                <a:gd name="T8" fmla="*/ 40 w 80"/>
                <a:gd name="T9" fmla="*/ 0 h 107"/>
                <a:gd name="T10" fmla="*/ 40 w 80"/>
                <a:gd name="T11" fmla="*/ 0 h 107"/>
                <a:gd name="T12" fmla="*/ 40 w 80"/>
                <a:gd name="T13" fmla="*/ 0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0"/>
                  </a:moveTo>
                  <a:lnTo>
                    <a:pt x="40" y="0"/>
                  </a:lnTo>
                  <a:lnTo>
                    <a:pt x="0" y="107"/>
                  </a:lnTo>
                  <a:lnTo>
                    <a:pt x="80" y="107"/>
                  </a:lnTo>
                  <a:lnTo>
                    <a:pt x="40" y="0"/>
                  </a:lnTo>
                  <a:close/>
                  <a:moveTo>
                    <a:pt x="40" y="0"/>
                  </a:moveTo>
                  <a:lnTo>
                    <a:pt x="4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84" name="Freeform 85">
              <a:extLst>
                <a:ext uri="{FF2B5EF4-FFF2-40B4-BE49-F238E27FC236}">
                  <a16:creationId xmlns:a16="http://schemas.microsoft.com/office/drawing/2014/main" id="{8E60CFA2-BE17-A9A8-E135-2EC782E9DCAB}"/>
                </a:ext>
              </a:extLst>
            </p:cNvPr>
            <p:cNvSpPr>
              <a:spLocks noEditPoints="1"/>
            </p:cNvSpPr>
            <p:nvPr/>
          </p:nvSpPr>
          <p:spPr bwMode="auto">
            <a:xfrm>
              <a:off x="5270500" y="2590491"/>
              <a:ext cx="55563" cy="74613"/>
            </a:xfrm>
            <a:custGeom>
              <a:avLst/>
              <a:gdLst>
                <a:gd name="T0" fmla="*/ 40 w 80"/>
                <a:gd name="T1" fmla="*/ 0 h 107"/>
                <a:gd name="T2" fmla="*/ 40 w 80"/>
                <a:gd name="T3" fmla="*/ 0 h 107"/>
                <a:gd name="T4" fmla="*/ 0 w 80"/>
                <a:gd name="T5" fmla="*/ 107 h 107"/>
                <a:gd name="T6" fmla="*/ 80 w 80"/>
                <a:gd name="T7" fmla="*/ 107 h 107"/>
                <a:gd name="T8" fmla="*/ 40 w 80"/>
                <a:gd name="T9" fmla="*/ 0 h 107"/>
                <a:gd name="T10" fmla="*/ 40 w 80"/>
                <a:gd name="T11" fmla="*/ 0 h 107"/>
                <a:gd name="T12" fmla="*/ 40 w 80"/>
                <a:gd name="T13" fmla="*/ 0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0"/>
                  </a:moveTo>
                  <a:lnTo>
                    <a:pt x="40" y="0"/>
                  </a:lnTo>
                  <a:lnTo>
                    <a:pt x="0" y="107"/>
                  </a:lnTo>
                  <a:lnTo>
                    <a:pt x="80" y="107"/>
                  </a:lnTo>
                  <a:lnTo>
                    <a:pt x="40" y="0"/>
                  </a:lnTo>
                  <a:close/>
                  <a:moveTo>
                    <a:pt x="40" y="0"/>
                  </a:moveTo>
                  <a:lnTo>
                    <a:pt x="40" y="0"/>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5" name="Freeform 86">
              <a:extLst>
                <a:ext uri="{FF2B5EF4-FFF2-40B4-BE49-F238E27FC236}">
                  <a16:creationId xmlns:a16="http://schemas.microsoft.com/office/drawing/2014/main" id="{0E67EDD1-C063-68AF-2F5D-DDE96DEB76C1}"/>
                </a:ext>
              </a:extLst>
            </p:cNvPr>
            <p:cNvSpPr>
              <a:spLocks/>
            </p:cNvSpPr>
            <p:nvPr/>
          </p:nvSpPr>
          <p:spPr bwMode="auto">
            <a:xfrm>
              <a:off x="5016500" y="2580966"/>
              <a:ext cx="0" cy="87313"/>
            </a:xfrm>
            <a:custGeom>
              <a:avLst/>
              <a:gdLst>
                <a:gd name="T0" fmla="*/ 0 h 122"/>
                <a:gd name="T1" fmla="*/ 0 h 122"/>
                <a:gd name="T2" fmla="*/ 122 h 122"/>
              </a:gdLst>
              <a:ahLst/>
              <a:cxnLst>
                <a:cxn ang="0">
                  <a:pos x="0" y="T0"/>
                </a:cxn>
                <a:cxn ang="0">
                  <a:pos x="0" y="T1"/>
                </a:cxn>
                <a:cxn ang="0">
                  <a:pos x="0" y="T2"/>
                </a:cxn>
              </a:cxnLst>
              <a:rect l="0" t="0" r="r" b="b"/>
              <a:pathLst>
                <a:path h="122">
                  <a:moveTo>
                    <a:pt x="0" y="0"/>
                  </a:moveTo>
                  <a:lnTo>
                    <a:pt x="0" y="0"/>
                  </a:lnTo>
                  <a:lnTo>
                    <a:pt x="0" y="122"/>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6" name="Freeform 87">
              <a:extLst>
                <a:ext uri="{FF2B5EF4-FFF2-40B4-BE49-F238E27FC236}">
                  <a16:creationId xmlns:a16="http://schemas.microsoft.com/office/drawing/2014/main" id="{0D17B418-B6BF-5D0E-118F-CCBDD8D83A99}"/>
                </a:ext>
              </a:extLst>
            </p:cNvPr>
            <p:cNvSpPr>
              <a:spLocks noEditPoints="1"/>
            </p:cNvSpPr>
            <p:nvPr/>
          </p:nvSpPr>
          <p:spPr bwMode="auto">
            <a:xfrm>
              <a:off x="4987925" y="2668278"/>
              <a:ext cx="57150"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87" name="Freeform 88">
              <a:extLst>
                <a:ext uri="{FF2B5EF4-FFF2-40B4-BE49-F238E27FC236}">
                  <a16:creationId xmlns:a16="http://schemas.microsoft.com/office/drawing/2014/main" id="{48A27B9B-336A-60A4-5E51-D0F60D10C665}"/>
                </a:ext>
              </a:extLst>
            </p:cNvPr>
            <p:cNvSpPr>
              <a:spLocks noEditPoints="1"/>
            </p:cNvSpPr>
            <p:nvPr/>
          </p:nvSpPr>
          <p:spPr bwMode="auto">
            <a:xfrm>
              <a:off x="4987925" y="2668278"/>
              <a:ext cx="57150"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8" name="Freeform 89">
              <a:extLst>
                <a:ext uri="{FF2B5EF4-FFF2-40B4-BE49-F238E27FC236}">
                  <a16:creationId xmlns:a16="http://schemas.microsoft.com/office/drawing/2014/main" id="{2B74D173-1E0C-17FF-6CF9-B7BCBBC1BC5B}"/>
                </a:ext>
              </a:extLst>
            </p:cNvPr>
            <p:cNvSpPr>
              <a:spLocks/>
            </p:cNvSpPr>
            <p:nvPr/>
          </p:nvSpPr>
          <p:spPr bwMode="auto">
            <a:xfrm>
              <a:off x="7975600" y="3987491"/>
              <a:ext cx="282575"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chemeClr val="accent1">
                <a:lumMod val="20000"/>
                <a:lumOff val="80000"/>
              </a:schemeClr>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89" name="Freeform 90">
              <a:extLst>
                <a:ext uri="{FF2B5EF4-FFF2-40B4-BE49-F238E27FC236}">
                  <a16:creationId xmlns:a16="http://schemas.microsoft.com/office/drawing/2014/main" id="{978B19DA-8F27-1595-91D8-3B12CB2ADCA9}"/>
                </a:ext>
              </a:extLst>
            </p:cNvPr>
            <p:cNvSpPr>
              <a:spLocks/>
            </p:cNvSpPr>
            <p:nvPr/>
          </p:nvSpPr>
          <p:spPr bwMode="auto">
            <a:xfrm>
              <a:off x="7975600" y="3987491"/>
              <a:ext cx="282575"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EEF7CC"/>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0" name="Rectangle 91">
              <a:extLst>
                <a:ext uri="{FF2B5EF4-FFF2-40B4-BE49-F238E27FC236}">
                  <a16:creationId xmlns:a16="http://schemas.microsoft.com/office/drawing/2014/main" id="{265E7154-840D-963B-AE44-6F4B2811DD08}"/>
                </a:ext>
              </a:extLst>
            </p:cNvPr>
            <p:cNvSpPr>
              <a:spLocks noChangeArrowheads="1"/>
            </p:cNvSpPr>
            <p:nvPr/>
          </p:nvSpPr>
          <p:spPr bwMode="auto">
            <a:xfrm>
              <a:off x="8034337" y="4030353"/>
              <a:ext cx="168316"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SP0</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91" name="Rectangle 92">
              <a:extLst>
                <a:ext uri="{FF2B5EF4-FFF2-40B4-BE49-F238E27FC236}">
                  <a16:creationId xmlns:a16="http://schemas.microsoft.com/office/drawing/2014/main" id="{43DEFD61-5ED1-F512-3C90-AFB4905F5874}"/>
                </a:ext>
              </a:extLst>
            </p:cNvPr>
            <p:cNvSpPr>
              <a:spLocks noChangeArrowheads="1"/>
            </p:cNvSpPr>
            <p:nvPr/>
          </p:nvSpPr>
          <p:spPr bwMode="auto">
            <a:xfrm>
              <a:off x="8032750" y="4136716"/>
              <a:ext cx="177934"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RPT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93" name="Freeform 94">
              <a:extLst>
                <a:ext uri="{FF2B5EF4-FFF2-40B4-BE49-F238E27FC236}">
                  <a16:creationId xmlns:a16="http://schemas.microsoft.com/office/drawing/2014/main" id="{88086DFF-9965-666A-F18C-31DD61A61905}"/>
                </a:ext>
              </a:extLst>
            </p:cNvPr>
            <p:cNvSpPr>
              <a:spLocks noEditPoints="1"/>
            </p:cNvSpPr>
            <p:nvPr/>
          </p:nvSpPr>
          <p:spPr bwMode="auto">
            <a:xfrm>
              <a:off x="6191250" y="2288866"/>
              <a:ext cx="0" cy="2038350"/>
            </a:xfrm>
            <a:custGeom>
              <a:avLst/>
              <a:gdLst>
                <a:gd name="T0" fmla="*/ 13 h 2880"/>
                <a:gd name="T1" fmla="*/ 80 h 2880"/>
                <a:gd name="T2" fmla="*/ 147 h 2880"/>
                <a:gd name="T3" fmla="*/ 213 h 2880"/>
                <a:gd name="T4" fmla="*/ 280 h 2880"/>
                <a:gd name="T5" fmla="*/ 347 h 2880"/>
                <a:gd name="T6" fmla="*/ 413 h 2880"/>
                <a:gd name="T7" fmla="*/ 480 h 2880"/>
                <a:gd name="T8" fmla="*/ 547 h 2880"/>
                <a:gd name="T9" fmla="*/ 613 h 2880"/>
                <a:gd name="T10" fmla="*/ 680 h 2880"/>
                <a:gd name="T11" fmla="*/ 747 h 2880"/>
                <a:gd name="T12" fmla="*/ 813 h 2880"/>
                <a:gd name="T13" fmla="*/ 880 h 2880"/>
                <a:gd name="T14" fmla="*/ 947 h 2880"/>
                <a:gd name="T15" fmla="*/ 1013 h 2880"/>
                <a:gd name="T16" fmla="*/ 1080 h 2880"/>
                <a:gd name="T17" fmla="*/ 1147 h 2880"/>
                <a:gd name="T18" fmla="*/ 1213 h 2880"/>
                <a:gd name="T19" fmla="*/ 1280 h 2880"/>
                <a:gd name="T20" fmla="*/ 1347 h 2880"/>
                <a:gd name="T21" fmla="*/ 1413 h 2880"/>
                <a:gd name="T22" fmla="*/ 1480 h 2880"/>
                <a:gd name="T23" fmla="*/ 1547 h 2880"/>
                <a:gd name="T24" fmla="*/ 1613 h 2880"/>
                <a:gd name="T25" fmla="*/ 1680 h 2880"/>
                <a:gd name="T26" fmla="*/ 1747 h 2880"/>
                <a:gd name="T27" fmla="*/ 1813 h 2880"/>
                <a:gd name="T28" fmla="*/ 1880 h 2880"/>
                <a:gd name="T29" fmla="*/ 1947 h 2880"/>
                <a:gd name="T30" fmla="*/ 2013 h 2880"/>
                <a:gd name="T31" fmla="*/ 2080 h 2880"/>
                <a:gd name="T32" fmla="*/ 2147 h 2880"/>
                <a:gd name="T33" fmla="*/ 2213 h 2880"/>
                <a:gd name="T34" fmla="*/ 2280 h 2880"/>
                <a:gd name="T35" fmla="*/ 2347 h 2880"/>
                <a:gd name="T36" fmla="*/ 2413 h 2880"/>
                <a:gd name="T37" fmla="*/ 2480 h 2880"/>
                <a:gd name="T38" fmla="*/ 2547 h 2880"/>
                <a:gd name="T39" fmla="*/ 2613 h 2880"/>
                <a:gd name="T40" fmla="*/ 2680 h 2880"/>
                <a:gd name="T41" fmla="*/ 2747 h 2880"/>
                <a:gd name="T42" fmla="*/ 2813 h 2880"/>
                <a:gd name="T43" fmla="*/ 2880 h 2880"/>
              </a:gdLst>
              <a:ahLst/>
              <a:cxnLst>
                <a:cxn ang="0">
                  <a:pos x="0" y="T0"/>
                </a:cxn>
                <a:cxn ang="0">
                  <a:pos x="0" y="T1"/>
                </a:cxn>
                <a:cxn ang="0">
                  <a:pos x="0" y="T2"/>
                </a:cxn>
                <a:cxn ang="0">
                  <a:pos x="0" y="T3"/>
                </a:cxn>
                <a:cxn ang="0">
                  <a:pos x="0" y="T4"/>
                </a:cxn>
                <a:cxn ang="0">
                  <a:pos x="0" y="T5"/>
                </a:cxn>
                <a:cxn ang="0">
                  <a:pos x="0" y="T6"/>
                </a:cxn>
                <a:cxn ang="0">
                  <a:pos x="0" y="T7"/>
                </a:cxn>
                <a:cxn ang="0">
                  <a:pos x="0" y="T8"/>
                </a:cxn>
                <a:cxn ang="0">
                  <a:pos x="0" y="T9"/>
                </a:cxn>
                <a:cxn ang="0">
                  <a:pos x="0" y="T10"/>
                </a:cxn>
                <a:cxn ang="0">
                  <a:pos x="0" y="T11"/>
                </a:cxn>
                <a:cxn ang="0">
                  <a:pos x="0" y="T12"/>
                </a:cxn>
                <a:cxn ang="0">
                  <a:pos x="0" y="T13"/>
                </a:cxn>
                <a:cxn ang="0">
                  <a:pos x="0" y="T14"/>
                </a:cxn>
                <a:cxn ang="0">
                  <a:pos x="0" y="T15"/>
                </a:cxn>
                <a:cxn ang="0">
                  <a:pos x="0" y="T16"/>
                </a:cxn>
                <a:cxn ang="0">
                  <a:pos x="0" y="T17"/>
                </a:cxn>
                <a:cxn ang="0">
                  <a:pos x="0" y="T18"/>
                </a:cxn>
                <a:cxn ang="0">
                  <a:pos x="0" y="T19"/>
                </a:cxn>
                <a:cxn ang="0">
                  <a:pos x="0" y="T20"/>
                </a:cxn>
                <a:cxn ang="0">
                  <a:pos x="0" y="T21"/>
                </a:cxn>
                <a:cxn ang="0">
                  <a:pos x="0" y="T22"/>
                </a:cxn>
                <a:cxn ang="0">
                  <a:pos x="0" y="T23"/>
                </a:cxn>
                <a:cxn ang="0">
                  <a:pos x="0" y="T24"/>
                </a:cxn>
                <a:cxn ang="0">
                  <a:pos x="0" y="T25"/>
                </a:cxn>
                <a:cxn ang="0">
                  <a:pos x="0" y="T26"/>
                </a:cxn>
                <a:cxn ang="0">
                  <a:pos x="0" y="T27"/>
                </a:cxn>
                <a:cxn ang="0">
                  <a:pos x="0" y="T28"/>
                </a:cxn>
                <a:cxn ang="0">
                  <a:pos x="0" y="T29"/>
                </a:cxn>
                <a:cxn ang="0">
                  <a:pos x="0" y="T30"/>
                </a:cxn>
                <a:cxn ang="0">
                  <a:pos x="0" y="T31"/>
                </a:cxn>
                <a:cxn ang="0">
                  <a:pos x="0" y="T32"/>
                </a:cxn>
                <a:cxn ang="0">
                  <a:pos x="0" y="T33"/>
                </a:cxn>
                <a:cxn ang="0">
                  <a:pos x="0" y="T34"/>
                </a:cxn>
                <a:cxn ang="0">
                  <a:pos x="0" y="T35"/>
                </a:cxn>
                <a:cxn ang="0">
                  <a:pos x="0" y="T36"/>
                </a:cxn>
                <a:cxn ang="0">
                  <a:pos x="0" y="T37"/>
                </a:cxn>
                <a:cxn ang="0">
                  <a:pos x="0" y="T38"/>
                </a:cxn>
                <a:cxn ang="0">
                  <a:pos x="0" y="T39"/>
                </a:cxn>
                <a:cxn ang="0">
                  <a:pos x="0" y="T40"/>
                </a:cxn>
                <a:cxn ang="0">
                  <a:pos x="0" y="T41"/>
                </a:cxn>
                <a:cxn ang="0">
                  <a:pos x="0" y="T42"/>
                </a:cxn>
                <a:cxn ang="0">
                  <a:pos x="0" y="T43"/>
                </a:cxn>
              </a:cxnLst>
              <a:rect l="0" t="0" r="r" b="b"/>
              <a:pathLst>
                <a:path h="2880">
                  <a:moveTo>
                    <a:pt x="0" y="0"/>
                  </a:moveTo>
                  <a:lnTo>
                    <a:pt x="0" y="0"/>
                  </a:lnTo>
                  <a:lnTo>
                    <a:pt x="0" y="13"/>
                  </a:lnTo>
                  <a:moveTo>
                    <a:pt x="0" y="67"/>
                  </a:moveTo>
                  <a:lnTo>
                    <a:pt x="0" y="67"/>
                  </a:lnTo>
                  <a:lnTo>
                    <a:pt x="0" y="80"/>
                  </a:lnTo>
                  <a:moveTo>
                    <a:pt x="0" y="133"/>
                  </a:moveTo>
                  <a:lnTo>
                    <a:pt x="0" y="133"/>
                  </a:lnTo>
                  <a:lnTo>
                    <a:pt x="0" y="147"/>
                  </a:lnTo>
                  <a:moveTo>
                    <a:pt x="0" y="200"/>
                  </a:moveTo>
                  <a:lnTo>
                    <a:pt x="0" y="200"/>
                  </a:lnTo>
                  <a:lnTo>
                    <a:pt x="0" y="213"/>
                  </a:lnTo>
                  <a:moveTo>
                    <a:pt x="0" y="267"/>
                  </a:moveTo>
                  <a:lnTo>
                    <a:pt x="0" y="267"/>
                  </a:lnTo>
                  <a:lnTo>
                    <a:pt x="0" y="280"/>
                  </a:lnTo>
                  <a:moveTo>
                    <a:pt x="0" y="333"/>
                  </a:moveTo>
                  <a:lnTo>
                    <a:pt x="0" y="333"/>
                  </a:lnTo>
                  <a:lnTo>
                    <a:pt x="0" y="347"/>
                  </a:lnTo>
                  <a:moveTo>
                    <a:pt x="0" y="400"/>
                  </a:moveTo>
                  <a:lnTo>
                    <a:pt x="0" y="400"/>
                  </a:lnTo>
                  <a:lnTo>
                    <a:pt x="0" y="413"/>
                  </a:lnTo>
                  <a:moveTo>
                    <a:pt x="0" y="467"/>
                  </a:moveTo>
                  <a:lnTo>
                    <a:pt x="0" y="467"/>
                  </a:lnTo>
                  <a:lnTo>
                    <a:pt x="0" y="480"/>
                  </a:lnTo>
                  <a:moveTo>
                    <a:pt x="0" y="533"/>
                  </a:moveTo>
                  <a:lnTo>
                    <a:pt x="0" y="533"/>
                  </a:lnTo>
                  <a:lnTo>
                    <a:pt x="0" y="547"/>
                  </a:lnTo>
                  <a:moveTo>
                    <a:pt x="0" y="600"/>
                  </a:moveTo>
                  <a:lnTo>
                    <a:pt x="0" y="600"/>
                  </a:lnTo>
                  <a:lnTo>
                    <a:pt x="0" y="613"/>
                  </a:lnTo>
                  <a:moveTo>
                    <a:pt x="0" y="667"/>
                  </a:moveTo>
                  <a:lnTo>
                    <a:pt x="0" y="667"/>
                  </a:lnTo>
                  <a:lnTo>
                    <a:pt x="0" y="680"/>
                  </a:lnTo>
                  <a:moveTo>
                    <a:pt x="0" y="733"/>
                  </a:moveTo>
                  <a:lnTo>
                    <a:pt x="0" y="733"/>
                  </a:lnTo>
                  <a:lnTo>
                    <a:pt x="0" y="747"/>
                  </a:lnTo>
                  <a:moveTo>
                    <a:pt x="0" y="800"/>
                  </a:moveTo>
                  <a:lnTo>
                    <a:pt x="0" y="800"/>
                  </a:lnTo>
                  <a:lnTo>
                    <a:pt x="0" y="813"/>
                  </a:lnTo>
                  <a:moveTo>
                    <a:pt x="0" y="867"/>
                  </a:moveTo>
                  <a:lnTo>
                    <a:pt x="0" y="867"/>
                  </a:lnTo>
                  <a:lnTo>
                    <a:pt x="0" y="880"/>
                  </a:lnTo>
                  <a:moveTo>
                    <a:pt x="0" y="933"/>
                  </a:moveTo>
                  <a:lnTo>
                    <a:pt x="0" y="933"/>
                  </a:lnTo>
                  <a:lnTo>
                    <a:pt x="0" y="947"/>
                  </a:lnTo>
                  <a:moveTo>
                    <a:pt x="0" y="1000"/>
                  </a:moveTo>
                  <a:lnTo>
                    <a:pt x="0" y="1000"/>
                  </a:lnTo>
                  <a:lnTo>
                    <a:pt x="0" y="1013"/>
                  </a:lnTo>
                  <a:moveTo>
                    <a:pt x="0" y="1067"/>
                  </a:moveTo>
                  <a:lnTo>
                    <a:pt x="0" y="1067"/>
                  </a:lnTo>
                  <a:lnTo>
                    <a:pt x="0" y="1080"/>
                  </a:lnTo>
                  <a:moveTo>
                    <a:pt x="0" y="1133"/>
                  </a:moveTo>
                  <a:lnTo>
                    <a:pt x="0" y="1133"/>
                  </a:lnTo>
                  <a:lnTo>
                    <a:pt x="0" y="1147"/>
                  </a:lnTo>
                  <a:moveTo>
                    <a:pt x="0" y="1200"/>
                  </a:moveTo>
                  <a:lnTo>
                    <a:pt x="0" y="1200"/>
                  </a:lnTo>
                  <a:lnTo>
                    <a:pt x="0" y="1213"/>
                  </a:lnTo>
                  <a:moveTo>
                    <a:pt x="0" y="1267"/>
                  </a:moveTo>
                  <a:lnTo>
                    <a:pt x="0" y="1267"/>
                  </a:lnTo>
                  <a:lnTo>
                    <a:pt x="0" y="1280"/>
                  </a:lnTo>
                  <a:moveTo>
                    <a:pt x="0" y="1333"/>
                  </a:moveTo>
                  <a:lnTo>
                    <a:pt x="0" y="1333"/>
                  </a:lnTo>
                  <a:lnTo>
                    <a:pt x="0" y="1347"/>
                  </a:lnTo>
                  <a:moveTo>
                    <a:pt x="0" y="1400"/>
                  </a:moveTo>
                  <a:lnTo>
                    <a:pt x="0" y="1400"/>
                  </a:lnTo>
                  <a:lnTo>
                    <a:pt x="0" y="1413"/>
                  </a:lnTo>
                  <a:moveTo>
                    <a:pt x="0" y="1467"/>
                  </a:moveTo>
                  <a:lnTo>
                    <a:pt x="0" y="1467"/>
                  </a:lnTo>
                  <a:lnTo>
                    <a:pt x="0" y="1480"/>
                  </a:lnTo>
                  <a:moveTo>
                    <a:pt x="0" y="1533"/>
                  </a:moveTo>
                  <a:lnTo>
                    <a:pt x="0" y="1533"/>
                  </a:lnTo>
                  <a:lnTo>
                    <a:pt x="0" y="1547"/>
                  </a:lnTo>
                  <a:moveTo>
                    <a:pt x="0" y="1600"/>
                  </a:moveTo>
                  <a:lnTo>
                    <a:pt x="0" y="1600"/>
                  </a:lnTo>
                  <a:lnTo>
                    <a:pt x="0" y="1613"/>
                  </a:lnTo>
                  <a:moveTo>
                    <a:pt x="0" y="1667"/>
                  </a:moveTo>
                  <a:lnTo>
                    <a:pt x="0" y="1667"/>
                  </a:lnTo>
                  <a:lnTo>
                    <a:pt x="0" y="1680"/>
                  </a:lnTo>
                  <a:moveTo>
                    <a:pt x="0" y="1733"/>
                  </a:moveTo>
                  <a:lnTo>
                    <a:pt x="0" y="1733"/>
                  </a:lnTo>
                  <a:lnTo>
                    <a:pt x="0" y="1747"/>
                  </a:lnTo>
                  <a:moveTo>
                    <a:pt x="0" y="1800"/>
                  </a:moveTo>
                  <a:lnTo>
                    <a:pt x="0" y="1800"/>
                  </a:lnTo>
                  <a:lnTo>
                    <a:pt x="0" y="1813"/>
                  </a:lnTo>
                  <a:moveTo>
                    <a:pt x="0" y="1867"/>
                  </a:moveTo>
                  <a:lnTo>
                    <a:pt x="0" y="1867"/>
                  </a:lnTo>
                  <a:lnTo>
                    <a:pt x="0" y="1880"/>
                  </a:lnTo>
                  <a:moveTo>
                    <a:pt x="0" y="1933"/>
                  </a:moveTo>
                  <a:lnTo>
                    <a:pt x="0" y="1933"/>
                  </a:lnTo>
                  <a:lnTo>
                    <a:pt x="0" y="1947"/>
                  </a:lnTo>
                  <a:moveTo>
                    <a:pt x="0" y="2000"/>
                  </a:moveTo>
                  <a:lnTo>
                    <a:pt x="0" y="2000"/>
                  </a:lnTo>
                  <a:lnTo>
                    <a:pt x="0" y="2013"/>
                  </a:lnTo>
                  <a:moveTo>
                    <a:pt x="0" y="2067"/>
                  </a:moveTo>
                  <a:lnTo>
                    <a:pt x="0" y="2067"/>
                  </a:lnTo>
                  <a:lnTo>
                    <a:pt x="0" y="2080"/>
                  </a:lnTo>
                  <a:moveTo>
                    <a:pt x="0" y="2133"/>
                  </a:moveTo>
                  <a:lnTo>
                    <a:pt x="0" y="2133"/>
                  </a:lnTo>
                  <a:lnTo>
                    <a:pt x="0" y="2147"/>
                  </a:lnTo>
                  <a:moveTo>
                    <a:pt x="0" y="2200"/>
                  </a:moveTo>
                  <a:lnTo>
                    <a:pt x="0" y="2200"/>
                  </a:lnTo>
                  <a:lnTo>
                    <a:pt x="0" y="2213"/>
                  </a:lnTo>
                  <a:moveTo>
                    <a:pt x="0" y="2267"/>
                  </a:moveTo>
                  <a:lnTo>
                    <a:pt x="0" y="2267"/>
                  </a:lnTo>
                  <a:lnTo>
                    <a:pt x="0" y="2280"/>
                  </a:lnTo>
                  <a:moveTo>
                    <a:pt x="0" y="2333"/>
                  </a:moveTo>
                  <a:lnTo>
                    <a:pt x="0" y="2333"/>
                  </a:lnTo>
                  <a:lnTo>
                    <a:pt x="0" y="2347"/>
                  </a:lnTo>
                  <a:moveTo>
                    <a:pt x="0" y="2400"/>
                  </a:moveTo>
                  <a:lnTo>
                    <a:pt x="0" y="2400"/>
                  </a:lnTo>
                  <a:lnTo>
                    <a:pt x="0" y="2413"/>
                  </a:lnTo>
                  <a:moveTo>
                    <a:pt x="0" y="2467"/>
                  </a:moveTo>
                  <a:lnTo>
                    <a:pt x="0" y="2467"/>
                  </a:lnTo>
                  <a:lnTo>
                    <a:pt x="0" y="2480"/>
                  </a:lnTo>
                  <a:moveTo>
                    <a:pt x="0" y="2533"/>
                  </a:moveTo>
                  <a:lnTo>
                    <a:pt x="0" y="2533"/>
                  </a:lnTo>
                  <a:lnTo>
                    <a:pt x="0" y="2547"/>
                  </a:lnTo>
                  <a:moveTo>
                    <a:pt x="0" y="2600"/>
                  </a:moveTo>
                  <a:lnTo>
                    <a:pt x="0" y="2600"/>
                  </a:lnTo>
                  <a:lnTo>
                    <a:pt x="0" y="2613"/>
                  </a:lnTo>
                  <a:moveTo>
                    <a:pt x="0" y="2667"/>
                  </a:moveTo>
                  <a:lnTo>
                    <a:pt x="0" y="2667"/>
                  </a:lnTo>
                  <a:lnTo>
                    <a:pt x="0" y="2680"/>
                  </a:lnTo>
                  <a:moveTo>
                    <a:pt x="0" y="2733"/>
                  </a:moveTo>
                  <a:lnTo>
                    <a:pt x="0" y="2733"/>
                  </a:lnTo>
                  <a:lnTo>
                    <a:pt x="0" y="2747"/>
                  </a:lnTo>
                  <a:moveTo>
                    <a:pt x="0" y="2800"/>
                  </a:moveTo>
                  <a:lnTo>
                    <a:pt x="0" y="2800"/>
                  </a:lnTo>
                  <a:lnTo>
                    <a:pt x="0" y="2813"/>
                  </a:lnTo>
                  <a:moveTo>
                    <a:pt x="0" y="2867"/>
                  </a:moveTo>
                  <a:lnTo>
                    <a:pt x="0" y="2867"/>
                  </a:lnTo>
                  <a:lnTo>
                    <a:pt x="0" y="288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4" name="Rectangle 95">
              <a:extLst>
                <a:ext uri="{FF2B5EF4-FFF2-40B4-BE49-F238E27FC236}">
                  <a16:creationId xmlns:a16="http://schemas.microsoft.com/office/drawing/2014/main" id="{AD2098EC-B9B7-2E56-B458-F47D2C980F05}"/>
                </a:ext>
              </a:extLst>
            </p:cNvPr>
            <p:cNvSpPr>
              <a:spLocks noChangeArrowheads="1"/>
            </p:cNvSpPr>
            <p:nvPr/>
          </p:nvSpPr>
          <p:spPr bwMode="auto">
            <a:xfrm>
              <a:off x="1854200" y="3620778"/>
              <a:ext cx="709613" cy="25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a:ln>
                    <a:noFill/>
                  </a:ln>
                  <a:solidFill>
                    <a:srgbClr val="000000"/>
                  </a:solidFill>
                  <a:effectLst/>
                  <a:latin typeface="Helvetica Neue"/>
                </a:rPr>
                <a:t>Initiator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5" name="Rectangle 96">
              <a:extLst>
                <a:ext uri="{FF2B5EF4-FFF2-40B4-BE49-F238E27FC236}">
                  <a16:creationId xmlns:a16="http://schemas.microsoft.com/office/drawing/2014/main" id="{4C04B0B2-444F-7EBE-A990-C09132D2478C}"/>
                </a:ext>
              </a:extLst>
            </p:cNvPr>
            <p:cNvSpPr>
              <a:spLocks noChangeArrowheads="1"/>
            </p:cNvSpPr>
            <p:nvPr/>
          </p:nvSpPr>
          <p:spPr bwMode="auto">
            <a:xfrm>
              <a:off x="1558925" y="4011303"/>
              <a:ext cx="1019175" cy="25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dirty="0">
                  <a:ln>
                    <a:noFill/>
                  </a:ln>
                  <a:solidFill>
                    <a:srgbClr val="000000"/>
                  </a:solidFill>
                  <a:effectLst/>
                  <a:latin typeface="Helvetica Neue"/>
                </a:rPr>
                <a:t>Responder</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96" name="Freeform 97">
              <a:extLst>
                <a:ext uri="{FF2B5EF4-FFF2-40B4-BE49-F238E27FC236}">
                  <a16:creationId xmlns:a16="http://schemas.microsoft.com/office/drawing/2014/main" id="{8E1E7A12-F114-9A98-D25A-F49CFA115FC0}"/>
                </a:ext>
              </a:extLst>
            </p:cNvPr>
            <p:cNvSpPr>
              <a:spLocks/>
            </p:cNvSpPr>
            <p:nvPr/>
          </p:nvSpPr>
          <p:spPr bwMode="auto">
            <a:xfrm>
              <a:off x="6332537" y="3808103"/>
              <a:ext cx="0" cy="84138"/>
            </a:xfrm>
            <a:custGeom>
              <a:avLst/>
              <a:gdLst>
                <a:gd name="T0" fmla="*/ 0 h 119"/>
                <a:gd name="T1" fmla="*/ 0 h 119"/>
                <a:gd name="T2" fmla="*/ 119 h 119"/>
              </a:gdLst>
              <a:ahLst/>
              <a:cxnLst>
                <a:cxn ang="0">
                  <a:pos x="0" y="T0"/>
                </a:cxn>
                <a:cxn ang="0">
                  <a:pos x="0" y="T1"/>
                </a:cxn>
                <a:cxn ang="0">
                  <a:pos x="0" y="T2"/>
                </a:cxn>
              </a:cxnLst>
              <a:rect l="0" t="0" r="r" b="b"/>
              <a:pathLst>
                <a:path h="119">
                  <a:moveTo>
                    <a:pt x="0" y="0"/>
                  </a:moveTo>
                  <a:lnTo>
                    <a:pt x="0" y="0"/>
                  </a:lnTo>
                  <a:lnTo>
                    <a:pt x="0" y="119"/>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7" name="Freeform 98">
              <a:extLst>
                <a:ext uri="{FF2B5EF4-FFF2-40B4-BE49-F238E27FC236}">
                  <a16:creationId xmlns:a16="http://schemas.microsoft.com/office/drawing/2014/main" id="{D9EA9513-178D-59C6-4D76-F9B7FE9F1F64}"/>
                </a:ext>
              </a:extLst>
            </p:cNvPr>
            <p:cNvSpPr>
              <a:spLocks noEditPoints="1"/>
            </p:cNvSpPr>
            <p:nvPr/>
          </p:nvSpPr>
          <p:spPr bwMode="auto">
            <a:xfrm>
              <a:off x="6303962" y="3892241"/>
              <a:ext cx="55563"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8" name="Freeform 99">
              <a:extLst>
                <a:ext uri="{FF2B5EF4-FFF2-40B4-BE49-F238E27FC236}">
                  <a16:creationId xmlns:a16="http://schemas.microsoft.com/office/drawing/2014/main" id="{9CEFF22D-D52E-DEC3-B64A-6A28BA922F41}"/>
                </a:ext>
              </a:extLst>
            </p:cNvPr>
            <p:cNvSpPr>
              <a:spLocks noEditPoints="1"/>
            </p:cNvSpPr>
            <p:nvPr/>
          </p:nvSpPr>
          <p:spPr bwMode="auto">
            <a:xfrm>
              <a:off x="6303962" y="3892241"/>
              <a:ext cx="55563"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9" name="Freeform 100">
              <a:extLst>
                <a:ext uri="{FF2B5EF4-FFF2-40B4-BE49-F238E27FC236}">
                  <a16:creationId xmlns:a16="http://schemas.microsoft.com/office/drawing/2014/main" id="{42898BF7-5898-FA90-A807-638BE48F5D15}"/>
                </a:ext>
              </a:extLst>
            </p:cNvPr>
            <p:cNvSpPr>
              <a:spLocks/>
            </p:cNvSpPr>
            <p:nvPr/>
          </p:nvSpPr>
          <p:spPr bwMode="auto">
            <a:xfrm>
              <a:off x="6613525" y="3892241"/>
              <a:ext cx="0" cy="85725"/>
            </a:xfrm>
            <a:custGeom>
              <a:avLst/>
              <a:gdLst>
                <a:gd name="T0" fmla="*/ 122 h 122"/>
                <a:gd name="T1" fmla="*/ 122 h 122"/>
                <a:gd name="T2" fmla="*/ 0 h 122"/>
              </a:gdLst>
              <a:ahLst/>
              <a:cxnLst>
                <a:cxn ang="0">
                  <a:pos x="0" y="T0"/>
                </a:cxn>
                <a:cxn ang="0">
                  <a:pos x="0" y="T1"/>
                </a:cxn>
                <a:cxn ang="0">
                  <a:pos x="0" y="T2"/>
                </a:cxn>
              </a:cxnLst>
              <a:rect l="0" t="0" r="r" b="b"/>
              <a:pathLst>
                <a:path h="122">
                  <a:moveTo>
                    <a:pt x="0" y="122"/>
                  </a:moveTo>
                  <a:lnTo>
                    <a:pt x="0" y="122"/>
                  </a:lnTo>
                  <a:lnTo>
                    <a:pt x="0"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0" name="Freeform 101">
              <a:extLst>
                <a:ext uri="{FF2B5EF4-FFF2-40B4-BE49-F238E27FC236}">
                  <a16:creationId xmlns:a16="http://schemas.microsoft.com/office/drawing/2014/main" id="{CDFCABD0-EB2F-B7B3-033E-AFC969AF44A0}"/>
                </a:ext>
              </a:extLst>
            </p:cNvPr>
            <p:cNvSpPr>
              <a:spLocks noEditPoints="1"/>
            </p:cNvSpPr>
            <p:nvPr/>
          </p:nvSpPr>
          <p:spPr bwMode="auto">
            <a:xfrm>
              <a:off x="6584950" y="3816041"/>
              <a:ext cx="57150"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1" name="Freeform 102">
              <a:extLst>
                <a:ext uri="{FF2B5EF4-FFF2-40B4-BE49-F238E27FC236}">
                  <a16:creationId xmlns:a16="http://schemas.microsoft.com/office/drawing/2014/main" id="{FC82C10F-8601-9924-BB9E-4B3FE8D97AA1}"/>
                </a:ext>
              </a:extLst>
            </p:cNvPr>
            <p:cNvSpPr>
              <a:spLocks noEditPoints="1"/>
            </p:cNvSpPr>
            <p:nvPr/>
          </p:nvSpPr>
          <p:spPr bwMode="auto">
            <a:xfrm>
              <a:off x="6584950" y="3816041"/>
              <a:ext cx="57150"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2" name="Freeform 103">
              <a:extLst>
                <a:ext uri="{FF2B5EF4-FFF2-40B4-BE49-F238E27FC236}">
                  <a16:creationId xmlns:a16="http://schemas.microsoft.com/office/drawing/2014/main" id="{E67767A5-7408-1BD3-95EA-0CE2AC6A258B}"/>
                </a:ext>
              </a:extLst>
            </p:cNvPr>
            <p:cNvSpPr>
              <a:spLocks/>
            </p:cNvSpPr>
            <p:nvPr/>
          </p:nvSpPr>
          <p:spPr bwMode="auto">
            <a:xfrm>
              <a:off x="8116887" y="3892241"/>
              <a:ext cx="0" cy="85725"/>
            </a:xfrm>
            <a:custGeom>
              <a:avLst/>
              <a:gdLst>
                <a:gd name="T0" fmla="*/ 122 h 122"/>
                <a:gd name="T1" fmla="*/ 122 h 122"/>
                <a:gd name="T2" fmla="*/ 0 h 122"/>
              </a:gdLst>
              <a:ahLst/>
              <a:cxnLst>
                <a:cxn ang="0">
                  <a:pos x="0" y="T0"/>
                </a:cxn>
                <a:cxn ang="0">
                  <a:pos x="0" y="T1"/>
                </a:cxn>
                <a:cxn ang="0">
                  <a:pos x="0" y="T2"/>
                </a:cxn>
              </a:cxnLst>
              <a:rect l="0" t="0" r="r" b="b"/>
              <a:pathLst>
                <a:path h="122">
                  <a:moveTo>
                    <a:pt x="0" y="122"/>
                  </a:moveTo>
                  <a:lnTo>
                    <a:pt x="0" y="122"/>
                  </a:lnTo>
                  <a:lnTo>
                    <a:pt x="0"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3" name="Freeform 104">
              <a:extLst>
                <a:ext uri="{FF2B5EF4-FFF2-40B4-BE49-F238E27FC236}">
                  <a16:creationId xmlns:a16="http://schemas.microsoft.com/office/drawing/2014/main" id="{7834D077-DD20-FA27-B11C-B9693173BABE}"/>
                </a:ext>
              </a:extLst>
            </p:cNvPr>
            <p:cNvSpPr>
              <a:spLocks noEditPoints="1"/>
            </p:cNvSpPr>
            <p:nvPr/>
          </p:nvSpPr>
          <p:spPr bwMode="auto">
            <a:xfrm>
              <a:off x="8088312" y="3816041"/>
              <a:ext cx="55563"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4" name="Freeform 105">
              <a:extLst>
                <a:ext uri="{FF2B5EF4-FFF2-40B4-BE49-F238E27FC236}">
                  <a16:creationId xmlns:a16="http://schemas.microsoft.com/office/drawing/2014/main" id="{DEC464C8-8670-2F02-8B78-0008B8363E3D}"/>
                </a:ext>
              </a:extLst>
            </p:cNvPr>
            <p:cNvSpPr>
              <a:spLocks noEditPoints="1"/>
            </p:cNvSpPr>
            <p:nvPr/>
          </p:nvSpPr>
          <p:spPr bwMode="auto">
            <a:xfrm>
              <a:off x="8088312" y="3816041"/>
              <a:ext cx="55563"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5" name="Freeform 106">
              <a:extLst>
                <a:ext uri="{FF2B5EF4-FFF2-40B4-BE49-F238E27FC236}">
                  <a16:creationId xmlns:a16="http://schemas.microsoft.com/office/drawing/2014/main" id="{232C7B7C-64BA-B40E-CDE8-1243F7A32AC1}"/>
                </a:ext>
              </a:extLst>
            </p:cNvPr>
            <p:cNvSpPr>
              <a:spLocks/>
            </p:cNvSpPr>
            <p:nvPr/>
          </p:nvSpPr>
          <p:spPr bwMode="auto">
            <a:xfrm>
              <a:off x="7834312" y="3808103"/>
              <a:ext cx="0" cy="85725"/>
            </a:xfrm>
            <a:custGeom>
              <a:avLst/>
              <a:gdLst>
                <a:gd name="T0" fmla="*/ 0 h 121"/>
                <a:gd name="T1" fmla="*/ 0 h 121"/>
                <a:gd name="T2" fmla="*/ 121 h 121"/>
              </a:gdLst>
              <a:ahLst/>
              <a:cxnLst>
                <a:cxn ang="0">
                  <a:pos x="0" y="T0"/>
                </a:cxn>
                <a:cxn ang="0">
                  <a:pos x="0" y="T1"/>
                </a:cxn>
                <a:cxn ang="0">
                  <a:pos x="0" y="T2"/>
                </a:cxn>
              </a:cxnLst>
              <a:rect l="0" t="0" r="r" b="b"/>
              <a:pathLst>
                <a:path h="121">
                  <a:moveTo>
                    <a:pt x="0" y="0"/>
                  </a:moveTo>
                  <a:lnTo>
                    <a:pt x="0" y="0"/>
                  </a:lnTo>
                  <a:lnTo>
                    <a:pt x="0" y="121"/>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6" name="Freeform 107">
              <a:extLst>
                <a:ext uri="{FF2B5EF4-FFF2-40B4-BE49-F238E27FC236}">
                  <a16:creationId xmlns:a16="http://schemas.microsoft.com/office/drawing/2014/main" id="{BB22E5C9-77B3-C6C3-1C56-D1977895B891}"/>
                </a:ext>
              </a:extLst>
            </p:cNvPr>
            <p:cNvSpPr>
              <a:spLocks noEditPoints="1"/>
            </p:cNvSpPr>
            <p:nvPr/>
          </p:nvSpPr>
          <p:spPr bwMode="auto">
            <a:xfrm>
              <a:off x="7805737" y="3893828"/>
              <a:ext cx="57150" cy="76200"/>
            </a:xfrm>
            <a:custGeom>
              <a:avLst/>
              <a:gdLst>
                <a:gd name="T0" fmla="*/ 40 w 80"/>
                <a:gd name="T1" fmla="*/ 107 h 107"/>
                <a:gd name="T2" fmla="*/ 40 w 80"/>
                <a:gd name="T3" fmla="*/ 107 h 107"/>
                <a:gd name="T4" fmla="*/ 80 w 80"/>
                <a:gd name="T5" fmla="*/ 0 h 107"/>
                <a:gd name="T6" fmla="*/ 0 w 80"/>
                <a:gd name="T7" fmla="*/ 0 h 107"/>
                <a:gd name="T8" fmla="*/ 40 w 80"/>
                <a:gd name="T9" fmla="*/ 107 h 107"/>
                <a:gd name="T10" fmla="*/ 40 w 80"/>
                <a:gd name="T11" fmla="*/ 107 h 107"/>
                <a:gd name="T12" fmla="*/ 40 w 80"/>
                <a:gd name="T13" fmla="*/ 107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107"/>
                  </a:moveTo>
                  <a:lnTo>
                    <a:pt x="40" y="107"/>
                  </a:lnTo>
                  <a:lnTo>
                    <a:pt x="80" y="0"/>
                  </a:lnTo>
                  <a:lnTo>
                    <a:pt x="0" y="0"/>
                  </a:lnTo>
                  <a:lnTo>
                    <a:pt x="40" y="107"/>
                  </a:lnTo>
                  <a:close/>
                  <a:moveTo>
                    <a:pt x="40" y="107"/>
                  </a:moveTo>
                  <a:lnTo>
                    <a:pt x="40" y="107"/>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7" name="Freeform 108">
              <a:extLst>
                <a:ext uri="{FF2B5EF4-FFF2-40B4-BE49-F238E27FC236}">
                  <a16:creationId xmlns:a16="http://schemas.microsoft.com/office/drawing/2014/main" id="{B8617584-3C6A-A4AD-7FFD-6E35C968A191}"/>
                </a:ext>
              </a:extLst>
            </p:cNvPr>
            <p:cNvSpPr>
              <a:spLocks noEditPoints="1"/>
            </p:cNvSpPr>
            <p:nvPr/>
          </p:nvSpPr>
          <p:spPr bwMode="auto">
            <a:xfrm>
              <a:off x="7805737" y="3893828"/>
              <a:ext cx="57150" cy="76200"/>
            </a:xfrm>
            <a:custGeom>
              <a:avLst/>
              <a:gdLst>
                <a:gd name="T0" fmla="*/ 40 w 80"/>
                <a:gd name="T1" fmla="*/ 107 h 107"/>
                <a:gd name="T2" fmla="*/ 40 w 80"/>
                <a:gd name="T3" fmla="*/ 107 h 107"/>
                <a:gd name="T4" fmla="*/ 80 w 80"/>
                <a:gd name="T5" fmla="*/ 0 h 107"/>
                <a:gd name="T6" fmla="*/ 0 w 80"/>
                <a:gd name="T7" fmla="*/ 0 h 107"/>
                <a:gd name="T8" fmla="*/ 40 w 80"/>
                <a:gd name="T9" fmla="*/ 107 h 107"/>
                <a:gd name="T10" fmla="*/ 40 w 80"/>
                <a:gd name="T11" fmla="*/ 107 h 107"/>
                <a:gd name="T12" fmla="*/ 40 w 80"/>
                <a:gd name="T13" fmla="*/ 107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107"/>
                  </a:moveTo>
                  <a:lnTo>
                    <a:pt x="40" y="107"/>
                  </a:lnTo>
                  <a:lnTo>
                    <a:pt x="80" y="0"/>
                  </a:lnTo>
                  <a:lnTo>
                    <a:pt x="0" y="0"/>
                  </a:lnTo>
                  <a:lnTo>
                    <a:pt x="40" y="107"/>
                  </a:lnTo>
                  <a:close/>
                  <a:moveTo>
                    <a:pt x="40" y="107"/>
                  </a:moveTo>
                  <a:lnTo>
                    <a:pt x="40" y="107"/>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5" name="Right Brace 214">
              <a:extLst>
                <a:ext uri="{FF2B5EF4-FFF2-40B4-BE49-F238E27FC236}">
                  <a16:creationId xmlns:a16="http://schemas.microsoft.com/office/drawing/2014/main" id="{4DD36D52-869E-8228-2FBD-336D08CE0D0D}"/>
                </a:ext>
              </a:extLst>
            </p:cNvPr>
            <p:cNvSpPr/>
            <p:nvPr/>
          </p:nvSpPr>
          <p:spPr>
            <a:xfrm rot="5400000">
              <a:off x="6440277" y="4059105"/>
              <a:ext cx="69894" cy="5400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43" name="Rectangle 32">
              <a:extLst>
                <a:ext uri="{FF2B5EF4-FFF2-40B4-BE49-F238E27FC236}">
                  <a16:creationId xmlns:a16="http://schemas.microsoft.com/office/drawing/2014/main" id="{35FD738F-E3FE-0B04-E89F-4725747FA9D2}"/>
                </a:ext>
              </a:extLst>
            </p:cNvPr>
            <p:cNvSpPr>
              <a:spLocks noChangeArrowheads="1"/>
            </p:cNvSpPr>
            <p:nvPr/>
          </p:nvSpPr>
          <p:spPr bwMode="auto">
            <a:xfrm>
              <a:off x="6220313" y="3545681"/>
              <a:ext cx="229229"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SP0</a:t>
              </a:r>
              <a:br>
                <a:rPr kumimoji="0" lang="en-US" altLang="en-US" sz="700" b="0" i="0" u="none" strike="noStrike" cap="none" normalizeH="0" baseline="0" dirty="0">
                  <a:ln>
                    <a:noFill/>
                  </a:ln>
                  <a:solidFill>
                    <a:srgbClr val="000000"/>
                  </a:solidFill>
                  <a:effectLst/>
                  <a:latin typeface="Helvetica Neue"/>
                </a:rPr>
              </a:br>
              <a:r>
                <a:rPr kumimoji="0" lang="en-US" altLang="en-US" sz="700" b="0" i="0" u="none" strike="noStrike" cap="none" normalizeH="0" baseline="0" dirty="0">
                  <a:ln>
                    <a:noFill/>
                  </a:ln>
                  <a:solidFill>
                    <a:srgbClr val="000000"/>
                  </a:solidFill>
                  <a:effectLst/>
                  <a:latin typeface="Helvetica Neue"/>
                </a:rPr>
                <a:t>POLL</a:t>
              </a:r>
              <a:endParaRPr kumimoji="0" lang="en-US" altLang="en-US" sz="700" b="0" i="0" u="none" strike="noStrike" cap="none" normalizeH="0" baseline="0" dirty="0">
                <a:ln>
                  <a:noFill/>
                </a:ln>
                <a:solidFill>
                  <a:schemeClr val="tx1"/>
                </a:solidFill>
                <a:effectLst/>
                <a:latin typeface="Arial" panose="020B0604020202020204" pitchFamily="34" charset="0"/>
              </a:endParaRPr>
            </a:p>
          </p:txBody>
        </p:sp>
        <p:sp>
          <p:nvSpPr>
            <p:cNvPr id="344" name="Rectangle 36">
              <a:extLst>
                <a:ext uri="{FF2B5EF4-FFF2-40B4-BE49-F238E27FC236}">
                  <a16:creationId xmlns:a16="http://schemas.microsoft.com/office/drawing/2014/main" id="{D338175F-83C0-A2D3-DF9A-D573A9C39646}"/>
                </a:ext>
              </a:extLst>
            </p:cNvPr>
            <p:cNvSpPr>
              <a:spLocks noChangeArrowheads="1"/>
            </p:cNvSpPr>
            <p:nvPr/>
          </p:nvSpPr>
          <p:spPr bwMode="auto">
            <a:xfrm>
              <a:off x="6490030" y="4017169"/>
              <a:ext cx="24205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SP0</a:t>
              </a:r>
              <a:br>
                <a:rPr kumimoji="0" lang="en-US" altLang="en-US" sz="700" b="0" i="0" u="none" strike="noStrike" cap="none" normalizeH="0" baseline="0" dirty="0">
                  <a:ln>
                    <a:noFill/>
                  </a:ln>
                  <a:solidFill>
                    <a:srgbClr val="000000"/>
                  </a:solidFill>
                  <a:effectLst/>
                  <a:latin typeface="Helvetica Neue"/>
                </a:rPr>
              </a:br>
              <a:r>
                <a:rPr kumimoji="0" lang="en-US" altLang="en-US" sz="700" b="0" i="0" u="none" strike="noStrike" cap="none" normalizeH="0" baseline="0" dirty="0">
                  <a:ln>
                    <a:noFill/>
                  </a:ln>
                  <a:solidFill>
                    <a:srgbClr val="000000"/>
                  </a:solidFill>
                  <a:effectLst/>
                  <a:latin typeface="Helvetica Neue"/>
                </a:rPr>
                <a:t>RESP</a:t>
              </a:r>
              <a:endParaRPr kumimoji="0" lang="en-US" altLang="en-US" sz="700" b="0" i="0" u="none" strike="noStrike" cap="none" normalizeH="0" baseline="0" dirty="0">
                <a:ln>
                  <a:noFill/>
                </a:ln>
                <a:solidFill>
                  <a:schemeClr val="tx1"/>
                </a:solidFill>
                <a:effectLst/>
                <a:latin typeface="Arial" panose="020B0604020202020204" pitchFamily="34" charset="0"/>
              </a:endParaRPr>
            </a:p>
          </p:txBody>
        </p:sp>
      </p:grpSp>
      <p:sp>
        <p:nvSpPr>
          <p:cNvPr id="3" name="Text Placeholder 2">
            <a:extLst>
              <a:ext uri="{FF2B5EF4-FFF2-40B4-BE49-F238E27FC236}">
                <a16:creationId xmlns:a16="http://schemas.microsoft.com/office/drawing/2014/main" id="{92F4EF14-17EA-7E31-86D9-054A8110B943}"/>
              </a:ext>
            </a:extLst>
          </p:cNvPr>
          <p:cNvSpPr>
            <a:spLocks noGrp="1"/>
          </p:cNvSpPr>
          <p:nvPr>
            <p:ph type="body" sz="quarter" idx="10"/>
          </p:nvPr>
        </p:nvSpPr>
        <p:spPr>
          <a:xfrm>
            <a:off x="394774" y="1371601"/>
            <a:ext cx="9130226" cy="838200"/>
          </a:xfrm>
        </p:spPr>
        <p:txBody>
          <a:bodyPr>
            <a:normAutofit/>
          </a:bodyPr>
          <a:lstStyle/>
          <a:p>
            <a:pPr algn="l">
              <a:buFont typeface="Arial" panose="020B0604020202020204" pitchFamily="34" charset="0"/>
              <a:buChar char="•"/>
            </a:pPr>
            <a:r>
              <a:rPr lang="en-US" sz="1800" b="0" i="0" dirty="0">
                <a:solidFill>
                  <a:srgbClr val="172B4D"/>
                </a:solidFill>
                <a:effectLst/>
                <a:latin typeface="-apple-system"/>
              </a:rPr>
              <a:t>SP0 based control, direct adaption of compact frame with payload</a:t>
            </a:r>
          </a:p>
          <a:p>
            <a:pPr algn="l">
              <a:buFont typeface="Arial" panose="020B0604020202020204" pitchFamily="34" charset="0"/>
              <a:buChar char="•"/>
            </a:pPr>
            <a:endParaRPr lang="en-US" sz="1800" b="0" i="0" dirty="0">
              <a:solidFill>
                <a:schemeClr val="bg2">
                  <a:lumMod val="75000"/>
                </a:schemeClr>
              </a:solidFill>
              <a:effectLst/>
              <a:latin typeface="-apple-system"/>
            </a:endParaRPr>
          </a:p>
          <a:p>
            <a:endParaRPr lang="en-US" sz="1800" dirty="0"/>
          </a:p>
        </p:txBody>
      </p:sp>
      <p:sp>
        <p:nvSpPr>
          <p:cNvPr id="4" name="Right Brace 3">
            <a:extLst>
              <a:ext uri="{FF2B5EF4-FFF2-40B4-BE49-F238E27FC236}">
                <a16:creationId xmlns:a16="http://schemas.microsoft.com/office/drawing/2014/main" id="{16B88934-B96B-5817-F4D0-FF0C0BF87C1A}"/>
              </a:ext>
            </a:extLst>
          </p:cNvPr>
          <p:cNvSpPr/>
          <p:nvPr/>
        </p:nvSpPr>
        <p:spPr>
          <a:xfrm rot="5400000">
            <a:off x="7096189" y="4036536"/>
            <a:ext cx="264022" cy="9360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6" name="TextBox 5">
            <a:extLst>
              <a:ext uri="{FF2B5EF4-FFF2-40B4-BE49-F238E27FC236}">
                <a16:creationId xmlns:a16="http://schemas.microsoft.com/office/drawing/2014/main" id="{1EA3D6F8-A5C7-F81A-A4BF-B1AC41FE4962}"/>
              </a:ext>
            </a:extLst>
          </p:cNvPr>
          <p:cNvSpPr txBox="1"/>
          <p:nvPr/>
        </p:nvSpPr>
        <p:spPr>
          <a:xfrm>
            <a:off x="6162963" y="4364051"/>
            <a:ext cx="581122" cy="131740"/>
          </a:xfrm>
          <a:prstGeom prst="rect">
            <a:avLst/>
          </a:prstGeom>
          <a:noFill/>
        </p:spPr>
        <p:txBody>
          <a:bodyPr wrap="none" lIns="91440" tIns="45720" rIns="91440" rtlCol="0" anchor="t">
            <a:noAutofit/>
          </a:bodyPr>
          <a:lstStyle/>
          <a:p>
            <a:pPr algn="ctr">
              <a:spcBef>
                <a:spcPts val="600"/>
              </a:spcBef>
            </a:pPr>
            <a:r>
              <a:rPr lang="en-US" sz="800" cap="small" dirty="0">
                <a:latin typeface="Calibri" panose="020F0502020204030204" pitchFamily="34" charset="0"/>
                <a:cs typeface="Calibri" panose="020F0502020204030204" pitchFamily="34" charset="0"/>
              </a:rPr>
              <a:t>Control</a:t>
            </a:r>
            <a:br>
              <a:rPr lang="en-US" sz="800" cap="small" dirty="0">
                <a:latin typeface="Calibri" panose="020F0502020204030204" pitchFamily="34" charset="0"/>
                <a:cs typeface="Calibri" panose="020F0502020204030204" pitchFamily="34" charset="0"/>
              </a:rPr>
            </a:br>
            <a:r>
              <a:rPr lang="en-US" sz="800" cap="small" dirty="0">
                <a:latin typeface="Calibri" panose="020F0502020204030204" pitchFamily="34" charset="0"/>
                <a:cs typeface="Calibri" panose="020F0502020204030204" pitchFamily="34" charset="0"/>
              </a:rPr>
              <a:t>(10.38.4)</a:t>
            </a:r>
          </a:p>
        </p:txBody>
      </p:sp>
      <p:sp>
        <p:nvSpPr>
          <p:cNvPr id="7" name="TextBox 6">
            <a:extLst>
              <a:ext uri="{FF2B5EF4-FFF2-40B4-BE49-F238E27FC236}">
                <a16:creationId xmlns:a16="http://schemas.microsoft.com/office/drawing/2014/main" id="{54376319-45E4-65A5-1E38-B07D06883525}"/>
              </a:ext>
            </a:extLst>
          </p:cNvPr>
          <p:cNvSpPr txBox="1"/>
          <p:nvPr/>
        </p:nvSpPr>
        <p:spPr>
          <a:xfrm>
            <a:off x="7666277" y="4367248"/>
            <a:ext cx="581122" cy="131740"/>
          </a:xfrm>
          <a:prstGeom prst="rect">
            <a:avLst/>
          </a:prstGeom>
          <a:noFill/>
        </p:spPr>
        <p:txBody>
          <a:bodyPr wrap="none" lIns="91440" tIns="45720" rIns="91440" rtlCol="0" anchor="t">
            <a:noAutofit/>
          </a:bodyPr>
          <a:lstStyle/>
          <a:p>
            <a:pPr algn="ctr">
              <a:spcBef>
                <a:spcPts val="600"/>
              </a:spcBef>
            </a:pPr>
            <a:r>
              <a:rPr lang="en-US" sz="800" cap="small" dirty="0">
                <a:latin typeface="Calibri" panose="020F0502020204030204" pitchFamily="34" charset="0"/>
                <a:cs typeface="Calibri" panose="020F0502020204030204" pitchFamily="34" charset="0"/>
              </a:rPr>
              <a:t>Report</a:t>
            </a:r>
            <a:br>
              <a:rPr lang="en-US" sz="800" cap="small" dirty="0">
                <a:latin typeface="Calibri" panose="020F0502020204030204" pitchFamily="34" charset="0"/>
                <a:cs typeface="Calibri" panose="020F0502020204030204" pitchFamily="34" charset="0"/>
              </a:rPr>
            </a:br>
            <a:r>
              <a:rPr lang="en-US" sz="800" cap="small" dirty="0">
                <a:latin typeface="Calibri" panose="020F0502020204030204" pitchFamily="34" charset="0"/>
                <a:cs typeface="Calibri" panose="020F0502020204030204" pitchFamily="34" charset="0"/>
              </a:rPr>
              <a:t>(10.38.6)</a:t>
            </a:r>
          </a:p>
        </p:txBody>
      </p:sp>
      <p:sp>
        <p:nvSpPr>
          <p:cNvPr id="8" name="Right Brace 7">
            <a:extLst>
              <a:ext uri="{FF2B5EF4-FFF2-40B4-BE49-F238E27FC236}">
                <a16:creationId xmlns:a16="http://schemas.microsoft.com/office/drawing/2014/main" id="{F19600CA-6C6E-56CE-5848-45E34B3A30DD}"/>
              </a:ext>
            </a:extLst>
          </p:cNvPr>
          <p:cNvSpPr/>
          <p:nvPr/>
        </p:nvSpPr>
        <p:spPr>
          <a:xfrm rot="5400000">
            <a:off x="4276189" y="2734439"/>
            <a:ext cx="264022" cy="35280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9" name="TextBox 8">
            <a:extLst>
              <a:ext uri="{FF2B5EF4-FFF2-40B4-BE49-F238E27FC236}">
                <a16:creationId xmlns:a16="http://schemas.microsoft.com/office/drawing/2014/main" id="{60C67005-3EA1-962A-843F-143CBEFC99E5}"/>
              </a:ext>
            </a:extLst>
          </p:cNvPr>
          <p:cNvSpPr txBox="1"/>
          <p:nvPr/>
        </p:nvSpPr>
        <p:spPr>
          <a:xfrm>
            <a:off x="3822984" y="4630451"/>
            <a:ext cx="1170432" cy="398749"/>
          </a:xfrm>
          <a:prstGeom prst="rect">
            <a:avLst/>
          </a:prstGeom>
          <a:noFill/>
        </p:spPr>
        <p:txBody>
          <a:bodyPr wrap="none" lIns="91440" tIns="45720" rIns="91440" rtlCol="0" anchor="t">
            <a:noAutofit/>
          </a:bodyPr>
          <a:lstStyle/>
          <a:p>
            <a:pPr algn="ctr">
              <a:spcBef>
                <a:spcPts val="600"/>
              </a:spcBef>
            </a:pPr>
            <a:r>
              <a:rPr lang="en-US" sz="1200" cap="small" dirty="0">
                <a:latin typeface="Calibri" panose="020F0502020204030204" pitchFamily="34" charset="0"/>
                <a:cs typeface="Calibri" panose="020F0502020204030204" pitchFamily="34" charset="0"/>
              </a:rPr>
              <a:t>Initialization and Setup</a:t>
            </a:r>
          </a:p>
        </p:txBody>
      </p:sp>
      <p:grpSp>
        <p:nvGrpSpPr>
          <p:cNvPr id="10" name="Group 9">
            <a:extLst>
              <a:ext uri="{FF2B5EF4-FFF2-40B4-BE49-F238E27FC236}">
                <a16:creationId xmlns:a16="http://schemas.microsoft.com/office/drawing/2014/main" id="{63D4BD84-8194-81B4-D997-435D14ED07B5}"/>
              </a:ext>
            </a:extLst>
          </p:cNvPr>
          <p:cNvGrpSpPr/>
          <p:nvPr/>
        </p:nvGrpSpPr>
        <p:grpSpPr>
          <a:xfrm>
            <a:off x="8307498" y="5029200"/>
            <a:ext cx="3657600" cy="1264034"/>
            <a:chOff x="7520469" y="1234083"/>
            <a:chExt cx="4038600" cy="1501983"/>
          </a:xfrm>
        </p:grpSpPr>
        <p:pic>
          <p:nvPicPr>
            <p:cNvPr id="11" name="Picture 10">
              <a:extLst>
                <a:ext uri="{FF2B5EF4-FFF2-40B4-BE49-F238E27FC236}">
                  <a16:creationId xmlns:a16="http://schemas.microsoft.com/office/drawing/2014/main" id="{908EFF8E-E3E7-091D-BAD0-26580C3CBB5D}"/>
                </a:ext>
              </a:extLst>
            </p:cNvPr>
            <p:cNvPicPr>
              <a:picLocks noChangeAspect="1"/>
            </p:cNvPicPr>
            <p:nvPr/>
          </p:nvPicPr>
          <p:blipFill rotWithShape="1">
            <a:blip r:embed="rId2"/>
            <a:srcRect l="2994" r="3335"/>
            <a:stretch/>
          </p:blipFill>
          <p:spPr>
            <a:xfrm>
              <a:off x="7520469" y="1234083"/>
              <a:ext cx="4038600" cy="1501983"/>
            </a:xfrm>
            <a:prstGeom prst="rect">
              <a:avLst/>
            </a:prstGeom>
          </p:spPr>
        </p:pic>
        <p:sp>
          <p:nvSpPr>
            <p:cNvPr id="12" name="Flowchart: Process 11">
              <a:extLst>
                <a:ext uri="{FF2B5EF4-FFF2-40B4-BE49-F238E27FC236}">
                  <a16:creationId xmlns:a16="http://schemas.microsoft.com/office/drawing/2014/main" id="{E53F6EAA-58D2-BBA8-7B56-5E2CDF6FC73A}"/>
                </a:ext>
              </a:extLst>
            </p:cNvPr>
            <p:cNvSpPr/>
            <p:nvPr/>
          </p:nvSpPr>
          <p:spPr bwMode="auto">
            <a:xfrm>
              <a:off x="8465820" y="1505236"/>
              <a:ext cx="893445" cy="85439"/>
            </a:xfrm>
            <a:prstGeom prst="flowChartProcess">
              <a:avLst/>
            </a:prstGeom>
            <a:solidFill>
              <a:srgbClr val="FF0000">
                <a:alpha val="16000"/>
              </a:srgb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3" name="Flowchart: Process 12">
              <a:extLst>
                <a:ext uri="{FF2B5EF4-FFF2-40B4-BE49-F238E27FC236}">
                  <a16:creationId xmlns:a16="http://schemas.microsoft.com/office/drawing/2014/main" id="{8FCC1007-0C90-1A57-6178-5708F903B862}"/>
                </a:ext>
              </a:extLst>
            </p:cNvPr>
            <p:cNvSpPr/>
            <p:nvPr/>
          </p:nvSpPr>
          <p:spPr bwMode="auto">
            <a:xfrm>
              <a:off x="10201275" y="1505235"/>
              <a:ext cx="893445" cy="85439"/>
            </a:xfrm>
            <a:prstGeom prst="flowChartProcess">
              <a:avLst/>
            </a:prstGeom>
            <a:solidFill>
              <a:srgbClr val="FF6600">
                <a:alpha val="16000"/>
              </a:srgb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grpSp>
    </p:spTree>
    <p:extLst>
      <p:ext uri="{BB962C8B-B14F-4D97-AF65-F5344CB8AC3E}">
        <p14:creationId xmlns:p14="http://schemas.microsoft.com/office/powerpoint/2010/main" val="934525773"/>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TextBox 50">
            <a:extLst>
              <a:ext uri="{FF2B5EF4-FFF2-40B4-BE49-F238E27FC236}">
                <a16:creationId xmlns:a16="http://schemas.microsoft.com/office/drawing/2014/main" id="{0265EB7C-9B38-696D-247D-FFB86677B8F2}"/>
              </a:ext>
            </a:extLst>
          </p:cNvPr>
          <p:cNvSpPr txBox="1"/>
          <p:nvPr/>
        </p:nvSpPr>
        <p:spPr>
          <a:xfrm>
            <a:off x="8290560" y="4332958"/>
            <a:ext cx="581122" cy="131740"/>
          </a:xfrm>
          <a:prstGeom prst="rect">
            <a:avLst/>
          </a:prstGeom>
          <a:noFill/>
        </p:spPr>
        <p:txBody>
          <a:bodyPr wrap="none" lIns="91440" tIns="45720" rIns="91440" rtlCol="0" anchor="t">
            <a:noAutofit/>
          </a:bodyPr>
          <a:lstStyle/>
          <a:p>
            <a:pPr algn="ctr">
              <a:spcBef>
                <a:spcPts val="600"/>
              </a:spcBef>
            </a:pPr>
            <a:r>
              <a:rPr lang="en-US" sz="800" cap="small" dirty="0">
                <a:latin typeface="Calibri" panose="020F0502020204030204" pitchFamily="34" charset="0"/>
                <a:cs typeface="Calibri" panose="020F0502020204030204" pitchFamily="34" charset="0"/>
              </a:rPr>
              <a:t>Report</a:t>
            </a:r>
            <a:br>
              <a:rPr lang="en-US" sz="800" cap="small" dirty="0">
                <a:latin typeface="Calibri" panose="020F0502020204030204" pitchFamily="34" charset="0"/>
                <a:cs typeface="Calibri" panose="020F0502020204030204" pitchFamily="34" charset="0"/>
              </a:rPr>
            </a:br>
            <a:r>
              <a:rPr lang="en-US" sz="800" cap="small" dirty="0">
                <a:latin typeface="Calibri" panose="020F0502020204030204" pitchFamily="34" charset="0"/>
                <a:cs typeface="Calibri" panose="020F0502020204030204" pitchFamily="34" charset="0"/>
              </a:rPr>
              <a:t>(10.38.6)</a:t>
            </a:r>
          </a:p>
        </p:txBody>
      </p:sp>
      <p:sp>
        <p:nvSpPr>
          <p:cNvPr id="50" name="TextBox 49">
            <a:extLst>
              <a:ext uri="{FF2B5EF4-FFF2-40B4-BE49-F238E27FC236}">
                <a16:creationId xmlns:a16="http://schemas.microsoft.com/office/drawing/2014/main" id="{0E2BF83F-2B3B-D0A9-A3A0-260330A9B09B}"/>
              </a:ext>
            </a:extLst>
          </p:cNvPr>
          <p:cNvSpPr txBox="1"/>
          <p:nvPr/>
        </p:nvSpPr>
        <p:spPr>
          <a:xfrm>
            <a:off x="6467724" y="4329761"/>
            <a:ext cx="581122" cy="131740"/>
          </a:xfrm>
          <a:prstGeom prst="rect">
            <a:avLst/>
          </a:prstGeom>
          <a:noFill/>
        </p:spPr>
        <p:txBody>
          <a:bodyPr wrap="none" lIns="91440" tIns="45720" rIns="91440" rtlCol="0" anchor="t">
            <a:noAutofit/>
          </a:bodyPr>
          <a:lstStyle/>
          <a:p>
            <a:pPr algn="ctr">
              <a:spcBef>
                <a:spcPts val="600"/>
              </a:spcBef>
            </a:pPr>
            <a:r>
              <a:rPr lang="en-US" sz="800" cap="small" dirty="0">
                <a:latin typeface="Calibri" panose="020F0502020204030204" pitchFamily="34" charset="0"/>
                <a:cs typeface="Calibri" panose="020F0502020204030204" pitchFamily="34" charset="0"/>
              </a:rPr>
              <a:t>Control</a:t>
            </a:r>
            <a:br>
              <a:rPr lang="en-US" sz="800" cap="small" dirty="0">
                <a:latin typeface="Calibri" panose="020F0502020204030204" pitchFamily="34" charset="0"/>
                <a:cs typeface="Calibri" panose="020F0502020204030204" pitchFamily="34" charset="0"/>
              </a:rPr>
            </a:br>
            <a:r>
              <a:rPr lang="en-US" sz="800" cap="small" dirty="0">
                <a:latin typeface="Calibri" panose="020F0502020204030204" pitchFamily="34" charset="0"/>
                <a:cs typeface="Calibri" panose="020F0502020204030204" pitchFamily="34" charset="0"/>
              </a:rPr>
              <a:t>(10.38.4)</a:t>
            </a:r>
          </a:p>
        </p:txBody>
      </p:sp>
      <p:sp>
        <p:nvSpPr>
          <p:cNvPr id="6" name="Right Brace 5">
            <a:extLst>
              <a:ext uri="{FF2B5EF4-FFF2-40B4-BE49-F238E27FC236}">
                <a16:creationId xmlns:a16="http://schemas.microsoft.com/office/drawing/2014/main" id="{ABDC51CA-7CD1-354C-075B-888075F0EE81}"/>
              </a:ext>
            </a:extLst>
          </p:cNvPr>
          <p:cNvSpPr/>
          <p:nvPr/>
        </p:nvSpPr>
        <p:spPr>
          <a:xfrm rot="5400000">
            <a:off x="7676989" y="4036536"/>
            <a:ext cx="264022" cy="9360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7" name="TextBox 6">
            <a:extLst>
              <a:ext uri="{FF2B5EF4-FFF2-40B4-BE49-F238E27FC236}">
                <a16:creationId xmlns:a16="http://schemas.microsoft.com/office/drawing/2014/main" id="{FEBBA58A-9E83-7AC2-B4B2-3CDCC6AD9AF6}"/>
              </a:ext>
            </a:extLst>
          </p:cNvPr>
          <p:cNvSpPr txBox="1"/>
          <p:nvPr/>
        </p:nvSpPr>
        <p:spPr>
          <a:xfrm>
            <a:off x="7234787" y="4636547"/>
            <a:ext cx="1170432" cy="398749"/>
          </a:xfrm>
          <a:prstGeom prst="rect">
            <a:avLst/>
          </a:prstGeom>
          <a:noFill/>
        </p:spPr>
        <p:txBody>
          <a:bodyPr wrap="none" lIns="91440" tIns="45720" rIns="91440" rtlCol="0" anchor="t">
            <a:noAutofit/>
          </a:bodyPr>
          <a:lstStyle/>
          <a:p>
            <a:pPr algn="ctr">
              <a:spcBef>
                <a:spcPts val="600"/>
              </a:spcBef>
            </a:pPr>
            <a:r>
              <a:rPr lang="en-US" sz="1200" cap="small" dirty="0">
                <a:latin typeface="Calibri" panose="020F0502020204030204" pitchFamily="34" charset="0"/>
                <a:cs typeface="Calibri" panose="020F0502020204030204" pitchFamily="34" charset="0"/>
              </a:rPr>
              <a:t>Ranging</a:t>
            </a:r>
            <a:br>
              <a:rPr lang="en-US" sz="1200" cap="small" dirty="0">
                <a:latin typeface="Calibri" panose="020F0502020204030204" pitchFamily="34" charset="0"/>
                <a:cs typeface="Calibri" panose="020F0502020204030204" pitchFamily="34" charset="0"/>
              </a:rPr>
            </a:br>
            <a:r>
              <a:rPr lang="en-US" sz="1200" cap="small" dirty="0">
                <a:latin typeface="Calibri" panose="020F0502020204030204" pitchFamily="34" charset="0"/>
                <a:cs typeface="Calibri" panose="020F0502020204030204" pitchFamily="34" charset="0"/>
              </a:rPr>
              <a:t>(10.38.5)</a:t>
            </a:r>
          </a:p>
        </p:txBody>
      </p:sp>
      <p:sp>
        <p:nvSpPr>
          <p:cNvPr id="8" name="Freeform 6">
            <a:extLst>
              <a:ext uri="{FF2B5EF4-FFF2-40B4-BE49-F238E27FC236}">
                <a16:creationId xmlns:a16="http://schemas.microsoft.com/office/drawing/2014/main" id="{10B71D3E-8056-2CB3-EEE1-7BBB550127BC}"/>
              </a:ext>
            </a:extLst>
          </p:cNvPr>
          <p:cNvSpPr>
            <a:spLocks noEditPoints="1"/>
          </p:cNvSpPr>
          <p:nvPr/>
        </p:nvSpPr>
        <p:spPr bwMode="auto">
          <a:xfrm>
            <a:off x="6758271" y="3992000"/>
            <a:ext cx="280988" cy="282575"/>
          </a:xfrm>
          <a:custGeom>
            <a:avLst/>
            <a:gdLst>
              <a:gd name="T0" fmla="*/ 0 w 400"/>
              <a:gd name="T1" fmla="*/ 0 h 400"/>
              <a:gd name="T2" fmla="*/ 0 w 400"/>
              <a:gd name="T3" fmla="*/ 0 h 400"/>
              <a:gd name="T4" fmla="*/ 53 w 400"/>
              <a:gd name="T5" fmla="*/ 0 h 400"/>
              <a:gd name="T6" fmla="*/ 106 w 400"/>
              <a:gd name="T7" fmla="*/ 0 h 400"/>
              <a:gd name="T8" fmla="*/ 106 w 400"/>
              <a:gd name="T9" fmla="*/ 0 h 400"/>
              <a:gd name="T10" fmla="*/ 160 w 400"/>
              <a:gd name="T11" fmla="*/ 0 h 400"/>
              <a:gd name="T12" fmla="*/ 213 w 400"/>
              <a:gd name="T13" fmla="*/ 0 h 400"/>
              <a:gd name="T14" fmla="*/ 213 w 400"/>
              <a:gd name="T15" fmla="*/ 0 h 400"/>
              <a:gd name="T16" fmla="*/ 266 w 400"/>
              <a:gd name="T17" fmla="*/ 0 h 400"/>
              <a:gd name="T18" fmla="*/ 320 w 400"/>
              <a:gd name="T19" fmla="*/ 0 h 400"/>
              <a:gd name="T20" fmla="*/ 320 w 400"/>
              <a:gd name="T21" fmla="*/ 0 h 400"/>
              <a:gd name="T22" fmla="*/ 373 w 400"/>
              <a:gd name="T23" fmla="*/ 0 h 400"/>
              <a:gd name="T24" fmla="*/ 400 w 400"/>
              <a:gd name="T25" fmla="*/ 26 h 400"/>
              <a:gd name="T26" fmla="*/ 400 w 400"/>
              <a:gd name="T27" fmla="*/ 26 h 400"/>
              <a:gd name="T28" fmla="*/ 400 w 400"/>
              <a:gd name="T29" fmla="*/ 80 h 400"/>
              <a:gd name="T30" fmla="*/ 400 w 400"/>
              <a:gd name="T31" fmla="*/ 133 h 400"/>
              <a:gd name="T32" fmla="*/ 400 w 400"/>
              <a:gd name="T33" fmla="*/ 133 h 400"/>
              <a:gd name="T34" fmla="*/ 400 w 400"/>
              <a:gd name="T35" fmla="*/ 186 h 400"/>
              <a:gd name="T36" fmla="*/ 400 w 400"/>
              <a:gd name="T37" fmla="*/ 240 h 400"/>
              <a:gd name="T38" fmla="*/ 400 w 400"/>
              <a:gd name="T39" fmla="*/ 240 h 400"/>
              <a:gd name="T40" fmla="*/ 400 w 400"/>
              <a:gd name="T41" fmla="*/ 293 h 400"/>
              <a:gd name="T42" fmla="*/ 400 w 400"/>
              <a:gd name="T43" fmla="*/ 346 h 400"/>
              <a:gd name="T44" fmla="*/ 400 w 400"/>
              <a:gd name="T45" fmla="*/ 346 h 400"/>
              <a:gd name="T46" fmla="*/ 400 w 400"/>
              <a:gd name="T47" fmla="*/ 400 h 400"/>
              <a:gd name="T48" fmla="*/ 346 w 400"/>
              <a:gd name="T49" fmla="*/ 400 h 400"/>
              <a:gd name="T50" fmla="*/ 346 w 400"/>
              <a:gd name="T51" fmla="*/ 400 h 400"/>
              <a:gd name="T52" fmla="*/ 293 w 400"/>
              <a:gd name="T53" fmla="*/ 400 h 400"/>
              <a:gd name="T54" fmla="*/ 240 w 400"/>
              <a:gd name="T55" fmla="*/ 400 h 400"/>
              <a:gd name="T56" fmla="*/ 240 w 400"/>
              <a:gd name="T57" fmla="*/ 400 h 400"/>
              <a:gd name="T58" fmla="*/ 186 w 400"/>
              <a:gd name="T59" fmla="*/ 400 h 400"/>
              <a:gd name="T60" fmla="*/ 133 w 400"/>
              <a:gd name="T61" fmla="*/ 400 h 400"/>
              <a:gd name="T62" fmla="*/ 133 w 400"/>
              <a:gd name="T63" fmla="*/ 400 h 400"/>
              <a:gd name="T64" fmla="*/ 80 w 400"/>
              <a:gd name="T65" fmla="*/ 400 h 400"/>
              <a:gd name="T66" fmla="*/ 26 w 400"/>
              <a:gd name="T67" fmla="*/ 400 h 400"/>
              <a:gd name="T68" fmla="*/ 26 w 400"/>
              <a:gd name="T69" fmla="*/ 400 h 400"/>
              <a:gd name="T70" fmla="*/ 0 w 400"/>
              <a:gd name="T71" fmla="*/ 400 h 400"/>
              <a:gd name="T72" fmla="*/ 0 w 400"/>
              <a:gd name="T73" fmla="*/ 373 h 400"/>
              <a:gd name="T74" fmla="*/ 0 w 400"/>
              <a:gd name="T75" fmla="*/ 320 h 400"/>
              <a:gd name="T76" fmla="*/ 0 w 400"/>
              <a:gd name="T77" fmla="*/ 320 h 400"/>
              <a:gd name="T78" fmla="*/ 0 w 400"/>
              <a:gd name="T79" fmla="*/ 266 h 400"/>
              <a:gd name="T80" fmla="*/ 0 w 400"/>
              <a:gd name="T81" fmla="*/ 213 h 400"/>
              <a:gd name="T82" fmla="*/ 0 w 400"/>
              <a:gd name="T83" fmla="*/ 213 h 400"/>
              <a:gd name="T84" fmla="*/ 0 w 400"/>
              <a:gd name="T85" fmla="*/ 160 h 400"/>
              <a:gd name="T86" fmla="*/ 0 w 400"/>
              <a:gd name="T87" fmla="*/ 106 h 400"/>
              <a:gd name="T88" fmla="*/ 0 w 400"/>
              <a:gd name="T89" fmla="*/ 106 h 400"/>
              <a:gd name="T90" fmla="*/ 0 w 400"/>
              <a:gd name="T91" fmla="*/ 53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6" y="0"/>
                </a:moveTo>
                <a:lnTo>
                  <a:pt x="106" y="0"/>
                </a:lnTo>
                <a:lnTo>
                  <a:pt x="160" y="0"/>
                </a:lnTo>
                <a:moveTo>
                  <a:pt x="213" y="0"/>
                </a:moveTo>
                <a:lnTo>
                  <a:pt x="213" y="0"/>
                </a:lnTo>
                <a:lnTo>
                  <a:pt x="266" y="0"/>
                </a:lnTo>
                <a:moveTo>
                  <a:pt x="320" y="0"/>
                </a:moveTo>
                <a:lnTo>
                  <a:pt x="320" y="0"/>
                </a:lnTo>
                <a:lnTo>
                  <a:pt x="373" y="0"/>
                </a:lnTo>
                <a:moveTo>
                  <a:pt x="400" y="26"/>
                </a:moveTo>
                <a:lnTo>
                  <a:pt x="400" y="26"/>
                </a:lnTo>
                <a:lnTo>
                  <a:pt x="400" y="80"/>
                </a:lnTo>
                <a:moveTo>
                  <a:pt x="400" y="133"/>
                </a:moveTo>
                <a:lnTo>
                  <a:pt x="400" y="133"/>
                </a:lnTo>
                <a:lnTo>
                  <a:pt x="400" y="186"/>
                </a:lnTo>
                <a:moveTo>
                  <a:pt x="400" y="240"/>
                </a:moveTo>
                <a:lnTo>
                  <a:pt x="400" y="240"/>
                </a:lnTo>
                <a:lnTo>
                  <a:pt x="400" y="293"/>
                </a:lnTo>
                <a:moveTo>
                  <a:pt x="400" y="346"/>
                </a:moveTo>
                <a:lnTo>
                  <a:pt x="400" y="346"/>
                </a:lnTo>
                <a:lnTo>
                  <a:pt x="400" y="400"/>
                </a:lnTo>
                <a:moveTo>
                  <a:pt x="346" y="400"/>
                </a:moveTo>
                <a:lnTo>
                  <a:pt x="346" y="400"/>
                </a:lnTo>
                <a:lnTo>
                  <a:pt x="293" y="400"/>
                </a:lnTo>
                <a:moveTo>
                  <a:pt x="240" y="400"/>
                </a:moveTo>
                <a:lnTo>
                  <a:pt x="240" y="400"/>
                </a:lnTo>
                <a:lnTo>
                  <a:pt x="186" y="400"/>
                </a:lnTo>
                <a:moveTo>
                  <a:pt x="133" y="400"/>
                </a:moveTo>
                <a:lnTo>
                  <a:pt x="133" y="400"/>
                </a:lnTo>
                <a:lnTo>
                  <a:pt x="80" y="400"/>
                </a:lnTo>
                <a:moveTo>
                  <a:pt x="26" y="400"/>
                </a:moveTo>
                <a:lnTo>
                  <a:pt x="26" y="400"/>
                </a:lnTo>
                <a:lnTo>
                  <a:pt x="0" y="400"/>
                </a:lnTo>
                <a:lnTo>
                  <a:pt x="0" y="373"/>
                </a:lnTo>
                <a:moveTo>
                  <a:pt x="0" y="320"/>
                </a:moveTo>
                <a:lnTo>
                  <a:pt x="0" y="320"/>
                </a:lnTo>
                <a:lnTo>
                  <a:pt x="0" y="266"/>
                </a:lnTo>
                <a:moveTo>
                  <a:pt x="0" y="213"/>
                </a:moveTo>
                <a:lnTo>
                  <a:pt x="0" y="213"/>
                </a:lnTo>
                <a:lnTo>
                  <a:pt x="0" y="160"/>
                </a:lnTo>
                <a:moveTo>
                  <a:pt x="0" y="106"/>
                </a:moveTo>
                <a:lnTo>
                  <a:pt x="0" y="106"/>
                </a:lnTo>
                <a:lnTo>
                  <a:pt x="0" y="53"/>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9" name="Freeform 8">
            <a:extLst>
              <a:ext uri="{FF2B5EF4-FFF2-40B4-BE49-F238E27FC236}">
                <a16:creationId xmlns:a16="http://schemas.microsoft.com/office/drawing/2014/main" id="{F5A78AEA-00FC-0798-D915-3EF8808E8CF7}"/>
              </a:ext>
            </a:extLst>
          </p:cNvPr>
          <p:cNvSpPr>
            <a:spLocks noEditPoints="1"/>
          </p:cNvSpPr>
          <p:nvPr/>
        </p:nvSpPr>
        <p:spPr bwMode="auto">
          <a:xfrm>
            <a:off x="8260046" y="3993588"/>
            <a:ext cx="282575" cy="282575"/>
          </a:xfrm>
          <a:custGeom>
            <a:avLst/>
            <a:gdLst>
              <a:gd name="T0" fmla="*/ 0 w 400"/>
              <a:gd name="T1" fmla="*/ 0 h 400"/>
              <a:gd name="T2" fmla="*/ 0 w 400"/>
              <a:gd name="T3" fmla="*/ 0 h 400"/>
              <a:gd name="T4" fmla="*/ 53 w 400"/>
              <a:gd name="T5" fmla="*/ 0 h 400"/>
              <a:gd name="T6" fmla="*/ 107 w 400"/>
              <a:gd name="T7" fmla="*/ 0 h 400"/>
              <a:gd name="T8" fmla="*/ 107 w 400"/>
              <a:gd name="T9" fmla="*/ 0 h 400"/>
              <a:gd name="T10" fmla="*/ 160 w 400"/>
              <a:gd name="T11" fmla="*/ 0 h 400"/>
              <a:gd name="T12" fmla="*/ 213 w 400"/>
              <a:gd name="T13" fmla="*/ 0 h 400"/>
              <a:gd name="T14" fmla="*/ 213 w 400"/>
              <a:gd name="T15" fmla="*/ 0 h 400"/>
              <a:gd name="T16" fmla="*/ 267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3 h 400"/>
              <a:gd name="T32" fmla="*/ 400 w 400"/>
              <a:gd name="T33" fmla="*/ 133 h 400"/>
              <a:gd name="T34" fmla="*/ 400 w 400"/>
              <a:gd name="T35" fmla="*/ 187 h 400"/>
              <a:gd name="T36" fmla="*/ 400 w 400"/>
              <a:gd name="T37" fmla="*/ 240 h 400"/>
              <a:gd name="T38" fmla="*/ 400 w 400"/>
              <a:gd name="T39" fmla="*/ 240 h 400"/>
              <a:gd name="T40" fmla="*/ 400 w 400"/>
              <a:gd name="T41" fmla="*/ 293 h 400"/>
              <a:gd name="T42" fmla="*/ 400 w 400"/>
              <a:gd name="T43" fmla="*/ 347 h 400"/>
              <a:gd name="T44" fmla="*/ 400 w 400"/>
              <a:gd name="T45" fmla="*/ 347 h 400"/>
              <a:gd name="T46" fmla="*/ 400 w 400"/>
              <a:gd name="T47" fmla="*/ 400 h 400"/>
              <a:gd name="T48" fmla="*/ 347 w 400"/>
              <a:gd name="T49" fmla="*/ 400 h 400"/>
              <a:gd name="T50" fmla="*/ 347 w 400"/>
              <a:gd name="T51" fmla="*/ 400 h 400"/>
              <a:gd name="T52" fmla="*/ 293 w 400"/>
              <a:gd name="T53" fmla="*/ 400 h 400"/>
              <a:gd name="T54" fmla="*/ 240 w 400"/>
              <a:gd name="T55" fmla="*/ 400 h 400"/>
              <a:gd name="T56" fmla="*/ 240 w 400"/>
              <a:gd name="T57" fmla="*/ 400 h 400"/>
              <a:gd name="T58" fmla="*/ 187 w 400"/>
              <a:gd name="T59" fmla="*/ 400 h 400"/>
              <a:gd name="T60" fmla="*/ 133 w 400"/>
              <a:gd name="T61" fmla="*/ 400 h 400"/>
              <a:gd name="T62" fmla="*/ 133 w 400"/>
              <a:gd name="T63" fmla="*/ 400 h 400"/>
              <a:gd name="T64" fmla="*/ 80 w 400"/>
              <a:gd name="T65" fmla="*/ 400 h 400"/>
              <a:gd name="T66" fmla="*/ 27 w 400"/>
              <a:gd name="T67" fmla="*/ 400 h 400"/>
              <a:gd name="T68" fmla="*/ 27 w 400"/>
              <a:gd name="T69" fmla="*/ 400 h 400"/>
              <a:gd name="T70" fmla="*/ 0 w 400"/>
              <a:gd name="T71" fmla="*/ 400 h 400"/>
              <a:gd name="T72" fmla="*/ 0 w 400"/>
              <a:gd name="T73" fmla="*/ 373 h 400"/>
              <a:gd name="T74" fmla="*/ 0 w 400"/>
              <a:gd name="T75" fmla="*/ 320 h 400"/>
              <a:gd name="T76" fmla="*/ 0 w 400"/>
              <a:gd name="T77" fmla="*/ 320 h 400"/>
              <a:gd name="T78" fmla="*/ 0 w 400"/>
              <a:gd name="T79" fmla="*/ 267 h 400"/>
              <a:gd name="T80" fmla="*/ 0 w 400"/>
              <a:gd name="T81" fmla="*/ 213 h 400"/>
              <a:gd name="T82" fmla="*/ 0 w 400"/>
              <a:gd name="T83" fmla="*/ 213 h 400"/>
              <a:gd name="T84" fmla="*/ 0 w 400"/>
              <a:gd name="T85" fmla="*/ 160 h 400"/>
              <a:gd name="T86" fmla="*/ 0 w 400"/>
              <a:gd name="T87" fmla="*/ 107 h 400"/>
              <a:gd name="T88" fmla="*/ 0 w 400"/>
              <a:gd name="T89" fmla="*/ 107 h 400"/>
              <a:gd name="T90" fmla="*/ 0 w 400"/>
              <a:gd name="T91" fmla="*/ 53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7" y="0"/>
                </a:moveTo>
                <a:lnTo>
                  <a:pt x="107" y="0"/>
                </a:lnTo>
                <a:lnTo>
                  <a:pt x="160" y="0"/>
                </a:lnTo>
                <a:moveTo>
                  <a:pt x="213" y="0"/>
                </a:moveTo>
                <a:lnTo>
                  <a:pt x="213" y="0"/>
                </a:lnTo>
                <a:lnTo>
                  <a:pt x="267" y="0"/>
                </a:lnTo>
                <a:moveTo>
                  <a:pt x="320" y="0"/>
                </a:moveTo>
                <a:lnTo>
                  <a:pt x="320" y="0"/>
                </a:lnTo>
                <a:lnTo>
                  <a:pt x="373" y="0"/>
                </a:lnTo>
                <a:moveTo>
                  <a:pt x="400" y="27"/>
                </a:moveTo>
                <a:lnTo>
                  <a:pt x="400" y="27"/>
                </a:lnTo>
                <a:lnTo>
                  <a:pt x="400" y="80"/>
                </a:lnTo>
                <a:moveTo>
                  <a:pt x="400" y="133"/>
                </a:moveTo>
                <a:lnTo>
                  <a:pt x="400" y="133"/>
                </a:lnTo>
                <a:lnTo>
                  <a:pt x="400" y="187"/>
                </a:lnTo>
                <a:moveTo>
                  <a:pt x="400" y="240"/>
                </a:moveTo>
                <a:lnTo>
                  <a:pt x="400" y="240"/>
                </a:lnTo>
                <a:lnTo>
                  <a:pt x="400" y="293"/>
                </a:lnTo>
                <a:moveTo>
                  <a:pt x="400" y="347"/>
                </a:moveTo>
                <a:lnTo>
                  <a:pt x="400" y="347"/>
                </a:lnTo>
                <a:lnTo>
                  <a:pt x="400" y="400"/>
                </a:lnTo>
                <a:moveTo>
                  <a:pt x="347" y="400"/>
                </a:moveTo>
                <a:lnTo>
                  <a:pt x="347" y="400"/>
                </a:lnTo>
                <a:lnTo>
                  <a:pt x="293" y="400"/>
                </a:lnTo>
                <a:moveTo>
                  <a:pt x="240" y="400"/>
                </a:moveTo>
                <a:lnTo>
                  <a:pt x="240" y="400"/>
                </a:lnTo>
                <a:lnTo>
                  <a:pt x="187" y="400"/>
                </a:lnTo>
                <a:moveTo>
                  <a:pt x="133" y="400"/>
                </a:moveTo>
                <a:lnTo>
                  <a:pt x="133" y="400"/>
                </a:lnTo>
                <a:lnTo>
                  <a:pt x="80" y="400"/>
                </a:lnTo>
                <a:moveTo>
                  <a:pt x="27" y="400"/>
                </a:moveTo>
                <a:lnTo>
                  <a:pt x="27" y="400"/>
                </a:lnTo>
                <a:lnTo>
                  <a:pt x="0" y="400"/>
                </a:lnTo>
                <a:lnTo>
                  <a:pt x="0" y="373"/>
                </a:lnTo>
                <a:moveTo>
                  <a:pt x="0" y="320"/>
                </a:moveTo>
                <a:lnTo>
                  <a:pt x="0" y="320"/>
                </a:lnTo>
                <a:lnTo>
                  <a:pt x="0" y="267"/>
                </a:lnTo>
                <a:moveTo>
                  <a:pt x="0" y="213"/>
                </a:moveTo>
                <a:lnTo>
                  <a:pt x="0" y="213"/>
                </a:lnTo>
                <a:lnTo>
                  <a:pt x="0" y="160"/>
                </a:lnTo>
                <a:moveTo>
                  <a:pt x="0" y="107"/>
                </a:moveTo>
                <a:lnTo>
                  <a:pt x="0" y="107"/>
                </a:lnTo>
                <a:lnTo>
                  <a:pt x="0" y="53"/>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0" name="Freeform 10">
            <a:extLst>
              <a:ext uri="{FF2B5EF4-FFF2-40B4-BE49-F238E27FC236}">
                <a16:creationId xmlns:a16="http://schemas.microsoft.com/office/drawing/2014/main" id="{0C213D24-0C28-56A5-AFF7-9E2C76C9E511}"/>
              </a:ext>
            </a:extLst>
          </p:cNvPr>
          <p:cNvSpPr>
            <a:spLocks noEditPoints="1"/>
          </p:cNvSpPr>
          <p:nvPr/>
        </p:nvSpPr>
        <p:spPr bwMode="auto">
          <a:xfrm>
            <a:off x="8542621" y="3520513"/>
            <a:ext cx="282575" cy="284163"/>
          </a:xfrm>
          <a:custGeom>
            <a:avLst/>
            <a:gdLst>
              <a:gd name="T0" fmla="*/ 0 w 400"/>
              <a:gd name="T1" fmla="*/ 0 h 400"/>
              <a:gd name="T2" fmla="*/ 0 w 400"/>
              <a:gd name="T3" fmla="*/ 0 h 400"/>
              <a:gd name="T4" fmla="*/ 53 w 400"/>
              <a:gd name="T5" fmla="*/ 0 h 400"/>
              <a:gd name="T6" fmla="*/ 107 w 400"/>
              <a:gd name="T7" fmla="*/ 0 h 400"/>
              <a:gd name="T8" fmla="*/ 107 w 400"/>
              <a:gd name="T9" fmla="*/ 0 h 400"/>
              <a:gd name="T10" fmla="*/ 160 w 400"/>
              <a:gd name="T11" fmla="*/ 0 h 400"/>
              <a:gd name="T12" fmla="*/ 213 w 400"/>
              <a:gd name="T13" fmla="*/ 0 h 400"/>
              <a:gd name="T14" fmla="*/ 213 w 400"/>
              <a:gd name="T15" fmla="*/ 0 h 400"/>
              <a:gd name="T16" fmla="*/ 267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4 h 400"/>
              <a:gd name="T32" fmla="*/ 400 w 400"/>
              <a:gd name="T33" fmla="*/ 134 h 400"/>
              <a:gd name="T34" fmla="*/ 400 w 400"/>
              <a:gd name="T35" fmla="*/ 187 h 400"/>
              <a:gd name="T36" fmla="*/ 400 w 400"/>
              <a:gd name="T37" fmla="*/ 240 h 400"/>
              <a:gd name="T38" fmla="*/ 400 w 400"/>
              <a:gd name="T39" fmla="*/ 240 h 400"/>
              <a:gd name="T40" fmla="*/ 400 w 400"/>
              <a:gd name="T41" fmla="*/ 294 h 400"/>
              <a:gd name="T42" fmla="*/ 400 w 400"/>
              <a:gd name="T43" fmla="*/ 347 h 400"/>
              <a:gd name="T44" fmla="*/ 400 w 400"/>
              <a:gd name="T45" fmla="*/ 347 h 400"/>
              <a:gd name="T46" fmla="*/ 400 w 400"/>
              <a:gd name="T47" fmla="*/ 400 h 400"/>
              <a:gd name="T48" fmla="*/ 347 w 400"/>
              <a:gd name="T49" fmla="*/ 400 h 400"/>
              <a:gd name="T50" fmla="*/ 347 w 400"/>
              <a:gd name="T51" fmla="*/ 400 h 400"/>
              <a:gd name="T52" fmla="*/ 293 w 400"/>
              <a:gd name="T53" fmla="*/ 400 h 400"/>
              <a:gd name="T54" fmla="*/ 240 w 400"/>
              <a:gd name="T55" fmla="*/ 400 h 400"/>
              <a:gd name="T56" fmla="*/ 240 w 400"/>
              <a:gd name="T57" fmla="*/ 400 h 400"/>
              <a:gd name="T58" fmla="*/ 187 w 400"/>
              <a:gd name="T59" fmla="*/ 400 h 400"/>
              <a:gd name="T60" fmla="*/ 133 w 400"/>
              <a:gd name="T61" fmla="*/ 400 h 400"/>
              <a:gd name="T62" fmla="*/ 133 w 400"/>
              <a:gd name="T63" fmla="*/ 400 h 400"/>
              <a:gd name="T64" fmla="*/ 80 w 400"/>
              <a:gd name="T65" fmla="*/ 400 h 400"/>
              <a:gd name="T66" fmla="*/ 27 w 400"/>
              <a:gd name="T67" fmla="*/ 400 h 400"/>
              <a:gd name="T68" fmla="*/ 27 w 400"/>
              <a:gd name="T69" fmla="*/ 400 h 400"/>
              <a:gd name="T70" fmla="*/ 0 w 400"/>
              <a:gd name="T71" fmla="*/ 400 h 400"/>
              <a:gd name="T72" fmla="*/ 0 w 400"/>
              <a:gd name="T73" fmla="*/ 374 h 400"/>
              <a:gd name="T74" fmla="*/ 0 w 400"/>
              <a:gd name="T75" fmla="*/ 320 h 400"/>
              <a:gd name="T76" fmla="*/ 0 w 400"/>
              <a:gd name="T77" fmla="*/ 320 h 400"/>
              <a:gd name="T78" fmla="*/ 0 w 400"/>
              <a:gd name="T79" fmla="*/ 267 h 400"/>
              <a:gd name="T80" fmla="*/ 0 w 400"/>
              <a:gd name="T81" fmla="*/ 214 h 400"/>
              <a:gd name="T82" fmla="*/ 0 w 400"/>
              <a:gd name="T83" fmla="*/ 214 h 400"/>
              <a:gd name="T84" fmla="*/ 0 w 400"/>
              <a:gd name="T85" fmla="*/ 160 h 400"/>
              <a:gd name="T86" fmla="*/ 0 w 400"/>
              <a:gd name="T87" fmla="*/ 107 h 400"/>
              <a:gd name="T88" fmla="*/ 0 w 400"/>
              <a:gd name="T89" fmla="*/ 107 h 400"/>
              <a:gd name="T90" fmla="*/ 0 w 400"/>
              <a:gd name="T91" fmla="*/ 54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7" y="0"/>
                </a:moveTo>
                <a:lnTo>
                  <a:pt x="107" y="0"/>
                </a:lnTo>
                <a:lnTo>
                  <a:pt x="160" y="0"/>
                </a:lnTo>
                <a:moveTo>
                  <a:pt x="213" y="0"/>
                </a:moveTo>
                <a:lnTo>
                  <a:pt x="213" y="0"/>
                </a:lnTo>
                <a:lnTo>
                  <a:pt x="267" y="0"/>
                </a:lnTo>
                <a:moveTo>
                  <a:pt x="320" y="0"/>
                </a:moveTo>
                <a:lnTo>
                  <a:pt x="320" y="0"/>
                </a:lnTo>
                <a:lnTo>
                  <a:pt x="373" y="0"/>
                </a:lnTo>
                <a:moveTo>
                  <a:pt x="400" y="27"/>
                </a:moveTo>
                <a:lnTo>
                  <a:pt x="400" y="27"/>
                </a:lnTo>
                <a:lnTo>
                  <a:pt x="400" y="80"/>
                </a:lnTo>
                <a:moveTo>
                  <a:pt x="400" y="134"/>
                </a:moveTo>
                <a:lnTo>
                  <a:pt x="400" y="134"/>
                </a:lnTo>
                <a:lnTo>
                  <a:pt x="400" y="187"/>
                </a:lnTo>
                <a:moveTo>
                  <a:pt x="400" y="240"/>
                </a:moveTo>
                <a:lnTo>
                  <a:pt x="400" y="240"/>
                </a:lnTo>
                <a:lnTo>
                  <a:pt x="400" y="294"/>
                </a:lnTo>
                <a:moveTo>
                  <a:pt x="400" y="347"/>
                </a:moveTo>
                <a:lnTo>
                  <a:pt x="400" y="347"/>
                </a:lnTo>
                <a:lnTo>
                  <a:pt x="400" y="400"/>
                </a:lnTo>
                <a:moveTo>
                  <a:pt x="347" y="400"/>
                </a:moveTo>
                <a:lnTo>
                  <a:pt x="347" y="400"/>
                </a:lnTo>
                <a:lnTo>
                  <a:pt x="293" y="400"/>
                </a:lnTo>
                <a:moveTo>
                  <a:pt x="240" y="400"/>
                </a:moveTo>
                <a:lnTo>
                  <a:pt x="240" y="400"/>
                </a:lnTo>
                <a:lnTo>
                  <a:pt x="187" y="400"/>
                </a:lnTo>
                <a:moveTo>
                  <a:pt x="133" y="400"/>
                </a:moveTo>
                <a:lnTo>
                  <a:pt x="133" y="400"/>
                </a:lnTo>
                <a:lnTo>
                  <a:pt x="80" y="400"/>
                </a:lnTo>
                <a:moveTo>
                  <a:pt x="27" y="400"/>
                </a:moveTo>
                <a:lnTo>
                  <a:pt x="27" y="400"/>
                </a:lnTo>
                <a:lnTo>
                  <a:pt x="0" y="400"/>
                </a:lnTo>
                <a:lnTo>
                  <a:pt x="0" y="374"/>
                </a:lnTo>
                <a:moveTo>
                  <a:pt x="0" y="320"/>
                </a:moveTo>
                <a:lnTo>
                  <a:pt x="0" y="320"/>
                </a:lnTo>
                <a:lnTo>
                  <a:pt x="0" y="267"/>
                </a:lnTo>
                <a:moveTo>
                  <a:pt x="0" y="214"/>
                </a:moveTo>
                <a:lnTo>
                  <a:pt x="0" y="214"/>
                </a:lnTo>
                <a:lnTo>
                  <a:pt x="0" y="160"/>
                </a:lnTo>
                <a:moveTo>
                  <a:pt x="0" y="107"/>
                </a:moveTo>
                <a:lnTo>
                  <a:pt x="0" y="107"/>
                </a:lnTo>
                <a:lnTo>
                  <a:pt x="0" y="54"/>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1" name="Freeform 12">
            <a:extLst>
              <a:ext uri="{FF2B5EF4-FFF2-40B4-BE49-F238E27FC236}">
                <a16:creationId xmlns:a16="http://schemas.microsoft.com/office/drawing/2014/main" id="{F7EE9178-92CE-5C5F-629B-60A59D402DB5}"/>
              </a:ext>
            </a:extLst>
          </p:cNvPr>
          <p:cNvSpPr>
            <a:spLocks noEditPoints="1"/>
          </p:cNvSpPr>
          <p:nvPr/>
        </p:nvSpPr>
        <p:spPr bwMode="auto">
          <a:xfrm>
            <a:off x="7039258" y="3520513"/>
            <a:ext cx="282575" cy="284163"/>
          </a:xfrm>
          <a:custGeom>
            <a:avLst/>
            <a:gdLst>
              <a:gd name="T0" fmla="*/ 0 w 400"/>
              <a:gd name="T1" fmla="*/ 0 h 400"/>
              <a:gd name="T2" fmla="*/ 0 w 400"/>
              <a:gd name="T3" fmla="*/ 0 h 400"/>
              <a:gd name="T4" fmla="*/ 53 w 400"/>
              <a:gd name="T5" fmla="*/ 0 h 400"/>
              <a:gd name="T6" fmla="*/ 106 w 400"/>
              <a:gd name="T7" fmla="*/ 0 h 400"/>
              <a:gd name="T8" fmla="*/ 106 w 400"/>
              <a:gd name="T9" fmla="*/ 0 h 400"/>
              <a:gd name="T10" fmla="*/ 160 w 400"/>
              <a:gd name="T11" fmla="*/ 0 h 400"/>
              <a:gd name="T12" fmla="*/ 213 w 400"/>
              <a:gd name="T13" fmla="*/ 0 h 400"/>
              <a:gd name="T14" fmla="*/ 213 w 400"/>
              <a:gd name="T15" fmla="*/ 0 h 400"/>
              <a:gd name="T16" fmla="*/ 266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4 h 400"/>
              <a:gd name="T32" fmla="*/ 400 w 400"/>
              <a:gd name="T33" fmla="*/ 134 h 400"/>
              <a:gd name="T34" fmla="*/ 400 w 400"/>
              <a:gd name="T35" fmla="*/ 187 h 400"/>
              <a:gd name="T36" fmla="*/ 400 w 400"/>
              <a:gd name="T37" fmla="*/ 240 h 400"/>
              <a:gd name="T38" fmla="*/ 400 w 400"/>
              <a:gd name="T39" fmla="*/ 240 h 400"/>
              <a:gd name="T40" fmla="*/ 400 w 400"/>
              <a:gd name="T41" fmla="*/ 294 h 400"/>
              <a:gd name="T42" fmla="*/ 400 w 400"/>
              <a:gd name="T43" fmla="*/ 347 h 400"/>
              <a:gd name="T44" fmla="*/ 400 w 400"/>
              <a:gd name="T45" fmla="*/ 347 h 400"/>
              <a:gd name="T46" fmla="*/ 400 w 400"/>
              <a:gd name="T47" fmla="*/ 400 h 400"/>
              <a:gd name="T48" fmla="*/ 346 w 400"/>
              <a:gd name="T49" fmla="*/ 400 h 400"/>
              <a:gd name="T50" fmla="*/ 346 w 400"/>
              <a:gd name="T51" fmla="*/ 400 h 400"/>
              <a:gd name="T52" fmla="*/ 293 w 400"/>
              <a:gd name="T53" fmla="*/ 400 h 400"/>
              <a:gd name="T54" fmla="*/ 240 w 400"/>
              <a:gd name="T55" fmla="*/ 400 h 400"/>
              <a:gd name="T56" fmla="*/ 240 w 400"/>
              <a:gd name="T57" fmla="*/ 400 h 400"/>
              <a:gd name="T58" fmla="*/ 186 w 400"/>
              <a:gd name="T59" fmla="*/ 400 h 400"/>
              <a:gd name="T60" fmla="*/ 133 w 400"/>
              <a:gd name="T61" fmla="*/ 400 h 400"/>
              <a:gd name="T62" fmla="*/ 133 w 400"/>
              <a:gd name="T63" fmla="*/ 400 h 400"/>
              <a:gd name="T64" fmla="*/ 80 w 400"/>
              <a:gd name="T65" fmla="*/ 400 h 400"/>
              <a:gd name="T66" fmla="*/ 26 w 400"/>
              <a:gd name="T67" fmla="*/ 400 h 400"/>
              <a:gd name="T68" fmla="*/ 26 w 400"/>
              <a:gd name="T69" fmla="*/ 400 h 400"/>
              <a:gd name="T70" fmla="*/ 0 w 400"/>
              <a:gd name="T71" fmla="*/ 400 h 400"/>
              <a:gd name="T72" fmla="*/ 0 w 400"/>
              <a:gd name="T73" fmla="*/ 374 h 400"/>
              <a:gd name="T74" fmla="*/ 0 w 400"/>
              <a:gd name="T75" fmla="*/ 320 h 400"/>
              <a:gd name="T76" fmla="*/ 0 w 400"/>
              <a:gd name="T77" fmla="*/ 320 h 400"/>
              <a:gd name="T78" fmla="*/ 0 w 400"/>
              <a:gd name="T79" fmla="*/ 267 h 400"/>
              <a:gd name="T80" fmla="*/ 0 w 400"/>
              <a:gd name="T81" fmla="*/ 214 h 400"/>
              <a:gd name="T82" fmla="*/ 0 w 400"/>
              <a:gd name="T83" fmla="*/ 214 h 400"/>
              <a:gd name="T84" fmla="*/ 0 w 400"/>
              <a:gd name="T85" fmla="*/ 160 h 400"/>
              <a:gd name="T86" fmla="*/ 0 w 400"/>
              <a:gd name="T87" fmla="*/ 107 h 400"/>
              <a:gd name="T88" fmla="*/ 0 w 400"/>
              <a:gd name="T89" fmla="*/ 107 h 400"/>
              <a:gd name="T90" fmla="*/ 0 w 400"/>
              <a:gd name="T91" fmla="*/ 54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6" y="0"/>
                </a:moveTo>
                <a:lnTo>
                  <a:pt x="106" y="0"/>
                </a:lnTo>
                <a:lnTo>
                  <a:pt x="160" y="0"/>
                </a:lnTo>
                <a:moveTo>
                  <a:pt x="213" y="0"/>
                </a:moveTo>
                <a:lnTo>
                  <a:pt x="213" y="0"/>
                </a:lnTo>
                <a:lnTo>
                  <a:pt x="266" y="0"/>
                </a:lnTo>
                <a:moveTo>
                  <a:pt x="320" y="0"/>
                </a:moveTo>
                <a:lnTo>
                  <a:pt x="320" y="0"/>
                </a:lnTo>
                <a:lnTo>
                  <a:pt x="373" y="0"/>
                </a:lnTo>
                <a:moveTo>
                  <a:pt x="400" y="27"/>
                </a:moveTo>
                <a:lnTo>
                  <a:pt x="400" y="27"/>
                </a:lnTo>
                <a:lnTo>
                  <a:pt x="400" y="80"/>
                </a:lnTo>
                <a:moveTo>
                  <a:pt x="400" y="134"/>
                </a:moveTo>
                <a:lnTo>
                  <a:pt x="400" y="134"/>
                </a:lnTo>
                <a:lnTo>
                  <a:pt x="400" y="187"/>
                </a:lnTo>
                <a:moveTo>
                  <a:pt x="400" y="240"/>
                </a:moveTo>
                <a:lnTo>
                  <a:pt x="400" y="240"/>
                </a:lnTo>
                <a:lnTo>
                  <a:pt x="400" y="294"/>
                </a:lnTo>
                <a:moveTo>
                  <a:pt x="400" y="347"/>
                </a:moveTo>
                <a:lnTo>
                  <a:pt x="400" y="347"/>
                </a:lnTo>
                <a:lnTo>
                  <a:pt x="400" y="400"/>
                </a:lnTo>
                <a:moveTo>
                  <a:pt x="346" y="400"/>
                </a:moveTo>
                <a:lnTo>
                  <a:pt x="346" y="400"/>
                </a:lnTo>
                <a:lnTo>
                  <a:pt x="293" y="400"/>
                </a:lnTo>
                <a:moveTo>
                  <a:pt x="240" y="400"/>
                </a:moveTo>
                <a:lnTo>
                  <a:pt x="240" y="400"/>
                </a:lnTo>
                <a:lnTo>
                  <a:pt x="186" y="400"/>
                </a:lnTo>
                <a:moveTo>
                  <a:pt x="133" y="400"/>
                </a:moveTo>
                <a:lnTo>
                  <a:pt x="133" y="400"/>
                </a:lnTo>
                <a:lnTo>
                  <a:pt x="80" y="400"/>
                </a:lnTo>
                <a:moveTo>
                  <a:pt x="26" y="400"/>
                </a:moveTo>
                <a:lnTo>
                  <a:pt x="26" y="400"/>
                </a:lnTo>
                <a:lnTo>
                  <a:pt x="0" y="400"/>
                </a:lnTo>
                <a:lnTo>
                  <a:pt x="0" y="374"/>
                </a:lnTo>
                <a:moveTo>
                  <a:pt x="0" y="320"/>
                </a:moveTo>
                <a:lnTo>
                  <a:pt x="0" y="320"/>
                </a:lnTo>
                <a:lnTo>
                  <a:pt x="0" y="267"/>
                </a:lnTo>
                <a:moveTo>
                  <a:pt x="0" y="214"/>
                </a:moveTo>
                <a:lnTo>
                  <a:pt x="0" y="214"/>
                </a:lnTo>
                <a:lnTo>
                  <a:pt x="0" y="160"/>
                </a:lnTo>
                <a:moveTo>
                  <a:pt x="0" y="107"/>
                </a:moveTo>
                <a:lnTo>
                  <a:pt x="0" y="107"/>
                </a:lnTo>
                <a:lnTo>
                  <a:pt x="0" y="54"/>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2" name="Freeform 30">
            <a:extLst>
              <a:ext uri="{FF2B5EF4-FFF2-40B4-BE49-F238E27FC236}">
                <a16:creationId xmlns:a16="http://schemas.microsoft.com/office/drawing/2014/main" id="{36F24329-2479-307B-9ADD-A9773F61175A}"/>
              </a:ext>
            </a:extLst>
          </p:cNvPr>
          <p:cNvSpPr>
            <a:spLocks/>
          </p:cNvSpPr>
          <p:nvPr/>
        </p:nvSpPr>
        <p:spPr bwMode="auto">
          <a:xfrm>
            <a:off x="6758271" y="3520513"/>
            <a:ext cx="280988"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31">
            <a:extLst>
              <a:ext uri="{FF2B5EF4-FFF2-40B4-BE49-F238E27FC236}">
                <a16:creationId xmlns:a16="http://schemas.microsoft.com/office/drawing/2014/main" id="{B3FE467E-B066-A8FF-286B-28B9352DF884}"/>
              </a:ext>
            </a:extLst>
          </p:cNvPr>
          <p:cNvSpPr>
            <a:spLocks/>
          </p:cNvSpPr>
          <p:nvPr/>
        </p:nvSpPr>
        <p:spPr bwMode="auto">
          <a:xfrm>
            <a:off x="6758271" y="3520513"/>
            <a:ext cx="280988"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EEF7CC"/>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 name="Freeform 34">
            <a:extLst>
              <a:ext uri="{FF2B5EF4-FFF2-40B4-BE49-F238E27FC236}">
                <a16:creationId xmlns:a16="http://schemas.microsoft.com/office/drawing/2014/main" id="{27CB9D96-1018-3F16-67BE-9CB304E4AB25}"/>
              </a:ext>
            </a:extLst>
          </p:cNvPr>
          <p:cNvSpPr>
            <a:spLocks/>
          </p:cNvSpPr>
          <p:nvPr/>
        </p:nvSpPr>
        <p:spPr bwMode="auto">
          <a:xfrm>
            <a:off x="7039258" y="3993588"/>
            <a:ext cx="282575"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5" name="Freeform 35">
            <a:extLst>
              <a:ext uri="{FF2B5EF4-FFF2-40B4-BE49-F238E27FC236}">
                <a16:creationId xmlns:a16="http://schemas.microsoft.com/office/drawing/2014/main" id="{4B575277-C09C-4541-F81F-D48F87BB9EF0}"/>
              </a:ext>
            </a:extLst>
          </p:cNvPr>
          <p:cNvSpPr>
            <a:spLocks/>
          </p:cNvSpPr>
          <p:nvPr/>
        </p:nvSpPr>
        <p:spPr bwMode="auto">
          <a:xfrm>
            <a:off x="7039258" y="3993588"/>
            <a:ext cx="282575"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EEF7CC"/>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 name="Freeform 38">
            <a:extLst>
              <a:ext uri="{FF2B5EF4-FFF2-40B4-BE49-F238E27FC236}">
                <a16:creationId xmlns:a16="http://schemas.microsoft.com/office/drawing/2014/main" id="{F61184CD-8499-5FFB-3B59-8087F302E971}"/>
              </a:ext>
            </a:extLst>
          </p:cNvPr>
          <p:cNvSpPr>
            <a:spLocks/>
          </p:cNvSpPr>
          <p:nvPr/>
        </p:nvSpPr>
        <p:spPr bwMode="auto">
          <a:xfrm>
            <a:off x="7321833" y="3520513"/>
            <a:ext cx="938213" cy="755650"/>
          </a:xfrm>
          <a:custGeom>
            <a:avLst/>
            <a:gdLst>
              <a:gd name="T0" fmla="*/ 0 w 1333"/>
              <a:gd name="T1" fmla="*/ 1067 h 1067"/>
              <a:gd name="T2" fmla="*/ 0 w 1333"/>
              <a:gd name="T3" fmla="*/ 1067 h 1067"/>
              <a:gd name="T4" fmla="*/ 1333 w 1333"/>
              <a:gd name="T5" fmla="*/ 1067 h 1067"/>
              <a:gd name="T6" fmla="*/ 1333 w 1333"/>
              <a:gd name="T7" fmla="*/ 0 h 1067"/>
              <a:gd name="T8" fmla="*/ 0 w 1333"/>
              <a:gd name="T9" fmla="*/ 0 h 1067"/>
              <a:gd name="T10" fmla="*/ 0 w 1333"/>
              <a:gd name="T11" fmla="*/ 1067 h 1067"/>
            </a:gdLst>
            <a:ahLst/>
            <a:cxnLst>
              <a:cxn ang="0">
                <a:pos x="T0" y="T1"/>
              </a:cxn>
              <a:cxn ang="0">
                <a:pos x="T2" y="T3"/>
              </a:cxn>
              <a:cxn ang="0">
                <a:pos x="T4" y="T5"/>
              </a:cxn>
              <a:cxn ang="0">
                <a:pos x="T6" y="T7"/>
              </a:cxn>
              <a:cxn ang="0">
                <a:pos x="T8" y="T9"/>
              </a:cxn>
              <a:cxn ang="0">
                <a:pos x="T10" y="T11"/>
              </a:cxn>
            </a:cxnLst>
            <a:rect l="0" t="0" r="r" b="b"/>
            <a:pathLst>
              <a:path w="1333" h="1067">
                <a:moveTo>
                  <a:pt x="0" y="1067"/>
                </a:moveTo>
                <a:lnTo>
                  <a:pt x="0" y="1067"/>
                </a:lnTo>
                <a:lnTo>
                  <a:pt x="1333" y="1067"/>
                </a:lnTo>
                <a:lnTo>
                  <a:pt x="1333" y="0"/>
                </a:lnTo>
                <a:lnTo>
                  <a:pt x="0" y="0"/>
                </a:lnTo>
                <a:lnTo>
                  <a:pt x="0" y="1067"/>
                </a:lnTo>
                <a:close/>
              </a:path>
            </a:pathLst>
          </a:custGeom>
          <a:solidFill>
            <a:srgbClr val="EEF7CC"/>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 name="Freeform 39">
            <a:extLst>
              <a:ext uri="{FF2B5EF4-FFF2-40B4-BE49-F238E27FC236}">
                <a16:creationId xmlns:a16="http://schemas.microsoft.com/office/drawing/2014/main" id="{C5F065A3-BAF2-656B-E873-A5F4900C6959}"/>
              </a:ext>
            </a:extLst>
          </p:cNvPr>
          <p:cNvSpPr>
            <a:spLocks/>
          </p:cNvSpPr>
          <p:nvPr/>
        </p:nvSpPr>
        <p:spPr bwMode="auto">
          <a:xfrm>
            <a:off x="7321833" y="3520513"/>
            <a:ext cx="938213" cy="755650"/>
          </a:xfrm>
          <a:custGeom>
            <a:avLst/>
            <a:gdLst>
              <a:gd name="T0" fmla="*/ 0 w 1333"/>
              <a:gd name="T1" fmla="*/ 0 h 1067"/>
              <a:gd name="T2" fmla="*/ 0 w 1333"/>
              <a:gd name="T3" fmla="*/ 0 h 1067"/>
              <a:gd name="T4" fmla="*/ 1333 w 1333"/>
              <a:gd name="T5" fmla="*/ 0 h 1067"/>
              <a:gd name="T6" fmla="*/ 1333 w 1333"/>
              <a:gd name="T7" fmla="*/ 1067 h 1067"/>
              <a:gd name="T8" fmla="*/ 0 w 1333"/>
              <a:gd name="T9" fmla="*/ 1067 h 1067"/>
              <a:gd name="T10" fmla="*/ 0 w 1333"/>
              <a:gd name="T11" fmla="*/ 0 h 1067"/>
            </a:gdLst>
            <a:ahLst/>
            <a:cxnLst>
              <a:cxn ang="0">
                <a:pos x="T0" y="T1"/>
              </a:cxn>
              <a:cxn ang="0">
                <a:pos x="T2" y="T3"/>
              </a:cxn>
              <a:cxn ang="0">
                <a:pos x="T4" y="T5"/>
              </a:cxn>
              <a:cxn ang="0">
                <a:pos x="T6" y="T7"/>
              </a:cxn>
              <a:cxn ang="0">
                <a:pos x="T8" y="T9"/>
              </a:cxn>
              <a:cxn ang="0">
                <a:pos x="T10" y="T11"/>
              </a:cxn>
            </a:cxnLst>
            <a:rect l="0" t="0" r="r" b="b"/>
            <a:pathLst>
              <a:path w="1333" h="1067">
                <a:moveTo>
                  <a:pt x="0" y="0"/>
                </a:moveTo>
                <a:lnTo>
                  <a:pt x="0" y="0"/>
                </a:lnTo>
                <a:lnTo>
                  <a:pt x="1333" y="0"/>
                </a:lnTo>
                <a:lnTo>
                  <a:pt x="1333" y="1067"/>
                </a:lnTo>
                <a:lnTo>
                  <a:pt x="0" y="1067"/>
                </a:lnTo>
                <a:lnTo>
                  <a:pt x="0" y="0"/>
                </a:lnTo>
                <a:close/>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8" name="Rectangle 40">
            <a:extLst>
              <a:ext uri="{FF2B5EF4-FFF2-40B4-BE49-F238E27FC236}">
                <a16:creationId xmlns:a16="http://schemas.microsoft.com/office/drawing/2014/main" id="{32C790B7-E1FF-BC9A-D90F-114BF443CAF9}"/>
              </a:ext>
            </a:extLst>
          </p:cNvPr>
          <p:cNvSpPr>
            <a:spLocks noChangeArrowheads="1"/>
          </p:cNvSpPr>
          <p:nvPr/>
        </p:nvSpPr>
        <p:spPr bwMode="auto">
          <a:xfrm>
            <a:off x="7388508" y="3833250"/>
            <a:ext cx="839974"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a:ln>
                  <a:noFill/>
                </a:ln>
                <a:solidFill>
                  <a:srgbClr val="000000"/>
                </a:solidFill>
                <a:effectLst/>
                <a:latin typeface="Helvetica Neue"/>
              </a:rPr>
              <a:t>UWB RANGING</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9" name="Freeform 41">
            <a:extLst>
              <a:ext uri="{FF2B5EF4-FFF2-40B4-BE49-F238E27FC236}">
                <a16:creationId xmlns:a16="http://schemas.microsoft.com/office/drawing/2014/main" id="{6DEE1C9F-4D98-6F2A-2FD3-C271ACF1FD46}"/>
              </a:ext>
            </a:extLst>
          </p:cNvPr>
          <p:cNvSpPr>
            <a:spLocks/>
          </p:cNvSpPr>
          <p:nvPr/>
        </p:nvSpPr>
        <p:spPr bwMode="auto">
          <a:xfrm>
            <a:off x="8260046" y="3520513"/>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0" name="Freeform 42">
            <a:extLst>
              <a:ext uri="{FF2B5EF4-FFF2-40B4-BE49-F238E27FC236}">
                <a16:creationId xmlns:a16="http://schemas.microsoft.com/office/drawing/2014/main" id="{F886503A-E9B4-8EAE-8745-D01D51582E81}"/>
              </a:ext>
            </a:extLst>
          </p:cNvPr>
          <p:cNvSpPr>
            <a:spLocks/>
          </p:cNvSpPr>
          <p:nvPr/>
        </p:nvSpPr>
        <p:spPr bwMode="auto">
          <a:xfrm>
            <a:off x="8260046" y="3520513"/>
            <a:ext cx="282575"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EEF7CC"/>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 name="Rectangle 43">
            <a:extLst>
              <a:ext uri="{FF2B5EF4-FFF2-40B4-BE49-F238E27FC236}">
                <a16:creationId xmlns:a16="http://schemas.microsoft.com/office/drawing/2014/main" id="{2062ABBC-F54A-9C68-DE62-69CAC8F32C12}"/>
              </a:ext>
            </a:extLst>
          </p:cNvPr>
          <p:cNvSpPr>
            <a:spLocks noChangeArrowheads="1"/>
          </p:cNvSpPr>
          <p:nvPr/>
        </p:nvSpPr>
        <p:spPr bwMode="auto">
          <a:xfrm>
            <a:off x="8320371" y="3566550"/>
            <a:ext cx="168316"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SP0</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2" name="Rectangle 44">
            <a:extLst>
              <a:ext uri="{FF2B5EF4-FFF2-40B4-BE49-F238E27FC236}">
                <a16:creationId xmlns:a16="http://schemas.microsoft.com/office/drawing/2014/main" id="{14EE3C84-0F21-38B4-34E5-4EE801FE133A}"/>
              </a:ext>
            </a:extLst>
          </p:cNvPr>
          <p:cNvSpPr>
            <a:spLocks noChangeArrowheads="1"/>
          </p:cNvSpPr>
          <p:nvPr/>
        </p:nvSpPr>
        <p:spPr bwMode="auto">
          <a:xfrm>
            <a:off x="8317196" y="3671325"/>
            <a:ext cx="177934"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RPT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3" name="Rectangle 45">
            <a:extLst>
              <a:ext uri="{FF2B5EF4-FFF2-40B4-BE49-F238E27FC236}">
                <a16:creationId xmlns:a16="http://schemas.microsoft.com/office/drawing/2014/main" id="{D7CC7A5F-E9AF-07B0-85EF-E8C3FBFCF7C4}"/>
              </a:ext>
            </a:extLst>
          </p:cNvPr>
          <p:cNvSpPr>
            <a:spLocks noChangeArrowheads="1"/>
          </p:cNvSpPr>
          <p:nvPr/>
        </p:nvSpPr>
        <p:spPr bwMode="auto">
          <a:xfrm>
            <a:off x="8437846" y="3671325"/>
            <a:ext cx="6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4" name="Freeform 59">
            <a:extLst>
              <a:ext uri="{FF2B5EF4-FFF2-40B4-BE49-F238E27FC236}">
                <a16:creationId xmlns:a16="http://schemas.microsoft.com/office/drawing/2014/main" id="{B10DFFA6-6482-ECA0-495D-4B2B8014CAEB}"/>
              </a:ext>
            </a:extLst>
          </p:cNvPr>
          <p:cNvSpPr>
            <a:spLocks noEditPoints="1"/>
          </p:cNvSpPr>
          <p:nvPr/>
        </p:nvSpPr>
        <p:spPr bwMode="auto">
          <a:xfrm>
            <a:off x="8825196" y="3209363"/>
            <a:ext cx="74613" cy="57150"/>
          </a:xfrm>
          <a:custGeom>
            <a:avLst/>
            <a:gdLst>
              <a:gd name="T0" fmla="*/ 107 w 107"/>
              <a:gd name="T1" fmla="*/ 40 h 80"/>
              <a:gd name="T2" fmla="*/ 107 w 107"/>
              <a:gd name="T3" fmla="*/ 40 h 80"/>
              <a:gd name="T4" fmla="*/ 0 w 107"/>
              <a:gd name="T5" fmla="*/ 40 h 80"/>
              <a:gd name="T6" fmla="*/ 1 w 107"/>
              <a:gd name="T7" fmla="*/ 0 h 80"/>
              <a:gd name="T8" fmla="*/ 1 w 107"/>
              <a:gd name="T9" fmla="*/ 0 h 80"/>
              <a:gd name="T10" fmla="*/ 107 w 107"/>
              <a:gd name="T11" fmla="*/ 40 h 80"/>
              <a:gd name="T12" fmla="*/ 0 w 107"/>
              <a:gd name="T13" fmla="*/ 80 h 80"/>
            </a:gdLst>
            <a:ahLst/>
            <a:cxnLst>
              <a:cxn ang="0">
                <a:pos x="T0" y="T1"/>
              </a:cxn>
              <a:cxn ang="0">
                <a:pos x="T2" y="T3"/>
              </a:cxn>
              <a:cxn ang="0">
                <a:pos x="T4" y="T5"/>
              </a:cxn>
              <a:cxn ang="0">
                <a:pos x="T6" y="T7"/>
              </a:cxn>
              <a:cxn ang="0">
                <a:pos x="T8" y="T9"/>
              </a:cxn>
              <a:cxn ang="0">
                <a:pos x="T10" y="T11"/>
              </a:cxn>
              <a:cxn ang="0">
                <a:pos x="T12" y="T13"/>
              </a:cxn>
            </a:cxnLst>
            <a:rect l="0" t="0" r="r" b="b"/>
            <a:pathLst>
              <a:path w="107" h="80">
                <a:moveTo>
                  <a:pt x="107" y="40"/>
                </a:moveTo>
                <a:lnTo>
                  <a:pt x="107" y="40"/>
                </a:lnTo>
                <a:lnTo>
                  <a:pt x="0" y="40"/>
                </a:lnTo>
                <a:moveTo>
                  <a:pt x="1" y="0"/>
                </a:moveTo>
                <a:lnTo>
                  <a:pt x="1" y="0"/>
                </a:lnTo>
                <a:lnTo>
                  <a:pt x="107" y="40"/>
                </a:lnTo>
                <a:lnTo>
                  <a:pt x="0" y="80"/>
                </a:lnTo>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Rectangle 79">
            <a:extLst>
              <a:ext uri="{FF2B5EF4-FFF2-40B4-BE49-F238E27FC236}">
                <a16:creationId xmlns:a16="http://schemas.microsoft.com/office/drawing/2014/main" id="{21E65C3A-F9CB-8756-E7D5-E71AD67B0AEF}"/>
              </a:ext>
            </a:extLst>
          </p:cNvPr>
          <p:cNvSpPr>
            <a:spLocks noChangeArrowheads="1"/>
          </p:cNvSpPr>
          <p:nvPr/>
        </p:nvSpPr>
        <p:spPr bwMode="auto">
          <a:xfrm>
            <a:off x="8415621" y="3014100"/>
            <a:ext cx="444500" cy="25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a:ln>
                  <a:noFill/>
                </a:ln>
                <a:solidFill>
                  <a:srgbClr val="000000"/>
                </a:solidFill>
                <a:effectLst/>
                <a:latin typeface="Helvetica Neue"/>
              </a:rPr>
              <a:t>time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6" name="Freeform 89">
            <a:extLst>
              <a:ext uri="{FF2B5EF4-FFF2-40B4-BE49-F238E27FC236}">
                <a16:creationId xmlns:a16="http://schemas.microsoft.com/office/drawing/2014/main" id="{58180A82-C6B0-4830-D2A0-025BE683989E}"/>
              </a:ext>
            </a:extLst>
          </p:cNvPr>
          <p:cNvSpPr>
            <a:spLocks/>
          </p:cNvSpPr>
          <p:nvPr/>
        </p:nvSpPr>
        <p:spPr bwMode="auto">
          <a:xfrm>
            <a:off x="8542621" y="3993588"/>
            <a:ext cx="282575"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chemeClr val="accent1">
              <a:lumMod val="20000"/>
              <a:lumOff val="80000"/>
            </a:schemeClr>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90">
            <a:extLst>
              <a:ext uri="{FF2B5EF4-FFF2-40B4-BE49-F238E27FC236}">
                <a16:creationId xmlns:a16="http://schemas.microsoft.com/office/drawing/2014/main" id="{A302FE5E-1ACE-5664-79B4-65CC5BBAD236}"/>
              </a:ext>
            </a:extLst>
          </p:cNvPr>
          <p:cNvSpPr>
            <a:spLocks/>
          </p:cNvSpPr>
          <p:nvPr/>
        </p:nvSpPr>
        <p:spPr bwMode="auto">
          <a:xfrm>
            <a:off x="8542621" y="3993588"/>
            <a:ext cx="282575"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EEF7CC"/>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Rectangle 91">
            <a:extLst>
              <a:ext uri="{FF2B5EF4-FFF2-40B4-BE49-F238E27FC236}">
                <a16:creationId xmlns:a16="http://schemas.microsoft.com/office/drawing/2014/main" id="{8B74B3C7-9E12-4AAB-2FA5-2ADD298A62CB}"/>
              </a:ext>
            </a:extLst>
          </p:cNvPr>
          <p:cNvSpPr>
            <a:spLocks noChangeArrowheads="1"/>
          </p:cNvSpPr>
          <p:nvPr/>
        </p:nvSpPr>
        <p:spPr bwMode="auto">
          <a:xfrm>
            <a:off x="8601358" y="4036450"/>
            <a:ext cx="168316"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SP0</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9" name="Rectangle 92">
            <a:extLst>
              <a:ext uri="{FF2B5EF4-FFF2-40B4-BE49-F238E27FC236}">
                <a16:creationId xmlns:a16="http://schemas.microsoft.com/office/drawing/2014/main" id="{9CBBE8E6-A1E2-AC75-3B6E-5CA4A3A5355C}"/>
              </a:ext>
            </a:extLst>
          </p:cNvPr>
          <p:cNvSpPr>
            <a:spLocks noChangeArrowheads="1"/>
          </p:cNvSpPr>
          <p:nvPr/>
        </p:nvSpPr>
        <p:spPr bwMode="auto">
          <a:xfrm>
            <a:off x="8599771" y="4142813"/>
            <a:ext cx="177934"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RPT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0" name="Freeform 97">
            <a:extLst>
              <a:ext uri="{FF2B5EF4-FFF2-40B4-BE49-F238E27FC236}">
                <a16:creationId xmlns:a16="http://schemas.microsoft.com/office/drawing/2014/main" id="{8B0367B0-1E9A-0849-49F3-E6447AEB3384}"/>
              </a:ext>
            </a:extLst>
          </p:cNvPr>
          <p:cNvSpPr>
            <a:spLocks/>
          </p:cNvSpPr>
          <p:nvPr/>
        </p:nvSpPr>
        <p:spPr bwMode="auto">
          <a:xfrm>
            <a:off x="6899558" y="3814200"/>
            <a:ext cx="0" cy="84138"/>
          </a:xfrm>
          <a:custGeom>
            <a:avLst/>
            <a:gdLst>
              <a:gd name="T0" fmla="*/ 0 h 119"/>
              <a:gd name="T1" fmla="*/ 0 h 119"/>
              <a:gd name="T2" fmla="*/ 119 h 119"/>
            </a:gdLst>
            <a:ahLst/>
            <a:cxnLst>
              <a:cxn ang="0">
                <a:pos x="0" y="T0"/>
              </a:cxn>
              <a:cxn ang="0">
                <a:pos x="0" y="T1"/>
              </a:cxn>
              <a:cxn ang="0">
                <a:pos x="0" y="T2"/>
              </a:cxn>
            </a:cxnLst>
            <a:rect l="0" t="0" r="r" b="b"/>
            <a:pathLst>
              <a:path h="119">
                <a:moveTo>
                  <a:pt x="0" y="0"/>
                </a:moveTo>
                <a:lnTo>
                  <a:pt x="0" y="0"/>
                </a:lnTo>
                <a:lnTo>
                  <a:pt x="0" y="119"/>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Freeform 98">
            <a:extLst>
              <a:ext uri="{FF2B5EF4-FFF2-40B4-BE49-F238E27FC236}">
                <a16:creationId xmlns:a16="http://schemas.microsoft.com/office/drawing/2014/main" id="{43116270-673C-79BB-1DE8-8360F7A4706D}"/>
              </a:ext>
            </a:extLst>
          </p:cNvPr>
          <p:cNvSpPr>
            <a:spLocks noEditPoints="1"/>
          </p:cNvSpPr>
          <p:nvPr/>
        </p:nvSpPr>
        <p:spPr bwMode="auto">
          <a:xfrm>
            <a:off x="6870983" y="3898338"/>
            <a:ext cx="55563"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 name="Freeform 99">
            <a:extLst>
              <a:ext uri="{FF2B5EF4-FFF2-40B4-BE49-F238E27FC236}">
                <a16:creationId xmlns:a16="http://schemas.microsoft.com/office/drawing/2014/main" id="{3AAF4C12-676A-A636-0F17-002089A313F5}"/>
              </a:ext>
            </a:extLst>
          </p:cNvPr>
          <p:cNvSpPr>
            <a:spLocks noEditPoints="1"/>
          </p:cNvSpPr>
          <p:nvPr/>
        </p:nvSpPr>
        <p:spPr bwMode="auto">
          <a:xfrm>
            <a:off x="6870983" y="3898338"/>
            <a:ext cx="55563"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 name="Freeform 100">
            <a:extLst>
              <a:ext uri="{FF2B5EF4-FFF2-40B4-BE49-F238E27FC236}">
                <a16:creationId xmlns:a16="http://schemas.microsoft.com/office/drawing/2014/main" id="{3C0CBFF4-4EEA-7F43-369A-D546C17B3C8A}"/>
              </a:ext>
            </a:extLst>
          </p:cNvPr>
          <p:cNvSpPr>
            <a:spLocks/>
          </p:cNvSpPr>
          <p:nvPr/>
        </p:nvSpPr>
        <p:spPr bwMode="auto">
          <a:xfrm>
            <a:off x="7180546" y="3898338"/>
            <a:ext cx="0" cy="85725"/>
          </a:xfrm>
          <a:custGeom>
            <a:avLst/>
            <a:gdLst>
              <a:gd name="T0" fmla="*/ 122 h 122"/>
              <a:gd name="T1" fmla="*/ 122 h 122"/>
              <a:gd name="T2" fmla="*/ 0 h 122"/>
            </a:gdLst>
            <a:ahLst/>
            <a:cxnLst>
              <a:cxn ang="0">
                <a:pos x="0" y="T0"/>
              </a:cxn>
              <a:cxn ang="0">
                <a:pos x="0" y="T1"/>
              </a:cxn>
              <a:cxn ang="0">
                <a:pos x="0" y="T2"/>
              </a:cxn>
            </a:cxnLst>
            <a:rect l="0" t="0" r="r" b="b"/>
            <a:pathLst>
              <a:path h="122">
                <a:moveTo>
                  <a:pt x="0" y="122"/>
                </a:moveTo>
                <a:lnTo>
                  <a:pt x="0" y="122"/>
                </a:lnTo>
                <a:lnTo>
                  <a:pt x="0"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4" name="Freeform 101">
            <a:extLst>
              <a:ext uri="{FF2B5EF4-FFF2-40B4-BE49-F238E27FC236}">
                <a16:creationId xmlns:a16="http://schemas.microsoft.com/office/drawing/2014/main" id="{0803F1C6-2C6C-CB58-F73F-6A7886B98199}"/>
              </a:ext>
            </a:extLst>
          </p:cNvPr>
          <p:cNvSpPr>
            <a:spLocks noEditPoints="1"/>
          </p:cNvSpPr>
          <p:nvPr/>
        </p:nvSpPr>
        <p:spPr bwMode="auto">
          <a:xfrm>
            <a:off x="7151971" y="3822138"/>
            <a:ext cx="57150"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5" name="Freeform 102">
            <a:extLst>
              <a:ext uri="{FF2B5EF4-FFF2-40B4-BE49-F238E27FC236}">
                <a16:creationId xmlns:a16="http://schemas.microsoft.com/office/drawing/2014/main" id="{23C5983D-6D43-64F1-E4E6-83067BCC8CE8}"/>
              </a:ext>
            </a:extLst>
          </p:cNvPr>
          <p:cNvSpPr>
            <a:spLocks noEditPoints="1"/>
          </p:cNvSpPr>
          <p:nvPr/>
        </p:nvSpPr>
        <p:spPr bwMode="auto">
          <a:xfrm>
            <a:off x="7151971" y="3822138"/>
            <a:ext cx="57150"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 name="Freeform 103">
            <a:extLst>
              <a:ext uri="{FF2B5EF4-FFF2-40B4-BE49-F238E27FC236}">
                <a16:creationId xmlns:a16="http://schemas.microsoft.com/office/drawing/2014/main" id="{9074667C-8226-0DF6-8EDE-6F3571DEDD34}"/>
              </a:ext>
            </a:extLst>
          </p:cNvPr>
          <p:cNvSpPr>
            <a:spLocks/>
          </p:cNvSpPr>
          <p:nvPr/>
        </p:nvSpPr>
        <p:spPr bwMode="auto">
          <a:xfrm>
            <a:off x="8683908" y="3898338"/>
            <a:ext cx="0" cy="85725"/>
          </a:xfrm>
          <a:custGeom>
            <a:avLst/>
            <a:gdLst>
              <a:gd name="T0" fmla="*/ 122 h 122"/>
              <a:gd name="T1" fmla="*/ 122 h 122"/>
              <a:gd name="T2" fmla="*/ 0 h 122"/>
            </a:gdLst>
            <a:ahLst/>
            <a:cxnLst>
              <a:cxn ang="0">
                <a:pos x="0" y="T0"/>
              </a:cxn>
              <a:cxn ang="0">
                <a:pos x="0" y="T1"/>
              </a:cxn>
              <a:cxn ang="0">
                <a:pos x="0" y="T2"/>
              </a:cxn>
            </a:cxnLst>
            <a:rect l="0" t="0" r="r" b="b"/>
            <a:pathLst>
              <a:path h="122">
                <a:moveTo>
                  <a:pt x="0" y="122"/>
                </a:moveTo>
                <a:lnTo>
                  <a:pt x="0" y="122"/>
                </a:lnTo>
                <a:lnTo>
                  <a:pt x="0"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 name="Freeform 104">
            <a:extLst>
              <a:ext uri="{FF2B5EF4-FFF2-40B4-BE49-F238E27FC236}">
                <a16:creationId xmlns:a16="http://schemas.microsoft.com/office/drawing/2014/main" id="{63164D41-86D7-BC27-7A0E-D9BFA567B559}"/>
              </a:ext>
            </a:extLst>
          </p:cNvPr>
          <p:cNvSpPr>
            <a:spLocks noEditPoints="1"/>
          </p:cNvSpPr>
          <p:nvPr/>
        </p:nvSpPr>
        <p:spPr bwMode="auto">
          <a:xfrm>
            <a:off x="8655333" y="3822138"/>
            <a:ext cx="55563"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8" name="Freeform 105">
            <a:extLst>
              <a:ext uri="{FF2B5EF4-FFF2-40B4-BE49-F238E27FC236}">
                <a16:creationId xmlns:a16="http://schemas.microsoft.com/office/drawing/2014/main" id="{148B118E-FE61-14D1-DBF1-7EE47C37364E}"/>
              </a:ext>
            </a:extLst>
          </p:cNvPr>
          <p:cNvSpPr>
            <a:spLocks noEditPoints="1"/>
          </p:cNvSpPr>
          <p:nvPr/>
        </p:nvSpPr>
        <p:spPr bwMode="auto">
          <a:xfrm>
            <a:off x="8655333" y="3822138"/>
            <a:ext cx="55563"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 name="Freeform 106">
            <a:extLst>
              <a:ext uri="{FF2B5EF4-FFF2-40B4-BE49-F238E27FC236}">
                <a16:creationId xmlns:a16="http://schemas.microsoft.com/office/drawing/2014/main" id="{18FE807A-0ADC-40EC-AF5B-3E47A810D075}"/>
              </a:ext>
            </a:extLst>
          </p:cNvPr>
          <p:cNvSpPr>
            <a:spLocks/>
          </p:cNvSpPr>
          <p:nvPr/>
        </p:nvSpPr>
        <p:spPr bwMode="auto">
          <a:xfrm>
            <a:off x="8401333" y="3814200"/>
            <a:ext cx="0" cy="85725"/>
          </a:xfrm>
          <a:custGeom>
            <a:avLst/>
            <a:gdLst>
              <a:gd name="T0" fmla="*/ 0 h 121"/>
              <a:gd name="T1" fmla="*/ 0 h 121"/>
              <a:gd name="T2" fmla="*/ 121 h 121"/>
            </a:gdLst>
            <a:ahLst/>
            <a:cxnLst>
              <a:cxn ang="0">
                <a:pos x="0" y="T0"/>
              </a:cxn>
              <a:cxn ang="0">
                <a:pos x="0" y="T1"/>
              </a:cxn>
              <a:cxn ang="0">
                <a:pos x="0" y="T2"/>
              </a:cxn>
            </a:cxnLst>
            <a:rect l="0" t="0" r="r" b="b"/>
            <a:pathLst>
              <a:path h="121">
                <a:moveTo>
                  <a:pt x="0" y="0"/>
                </a:moveTo>
                <a:lnTo>
                  <a:pt x="0" y="0"/>
                </a:lnTo>
                <a:lnTo>
                  <a:pt x="0" y="121"/>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 name="Freeform 107">
            <a:extLst>
              <a:ext uri="{FF2B5EF4-FFF2-40B4-BE49-F238E27FC236}">
                <a16:creationId xmlns:a16="http://schemas.microsoft.com/office/drawing/2014/main" id="{CAFB73D0-F0E3-3DFD-FA4B-72A0A5290F3C}"/>
              </a:ext>
            </a:extLst>
          </p:cNvPr>
          <p:cNvSpPr>
            <a:spLocks noEditPoints="1"/>
          </p:cNvSpPr>
          <p:nvPr/>
        </p:nvSpPr>
        <p:spPr bwMode="auto">
          <a:xfrm>
            <a:off x="8372758" y="3899925"/>
            <a:ext cx="57150" cy="76200"/>
          </a:xfrm>
          <a:custGeom>
            <a:avLst/>
            <a:gdLst>
              <a:gd name="T0" fmla="*/ 40 w 80"/>
              <a:gd name="T1" fmla="*/ 107 h 107"/>
              <a:gd name="T2" fmla="*/ 40 w 80"/>
              <a:gd name="T3" fmla="*/ 107 h 107"/>
              <a:gd name="T4" fmla="*/ 80 w 80"/>
              <a:gd name="T5" fmla="*/ 0 h 107"/>
              <a:gd name="T6" fmla="*/ 0 w 80"/>
              <a:gd name="T7" fmla="*/ 0 h 107"/>
              <a:gd name="T8" fmla="*/ 40 w 80"/>
              <a:gd name="T9" fmla="*/ 107 h 107"/>
              <a:gd name="T10" fmla="*/ 40 w 80"/>
              <a:gd name="T11" fmla="*/ 107 h 107"/>
              <a:gd name="T12" fmla="*/ 40 w 80"/>
              <a:gd name="T13" fmla="*/ 107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107"/>
                </a:moveTo>
                <a:lnTo>
                  <a:pt x="40" y="107"/>
                </a:lnTo>
                <a:lnTo>
                  <a:pt x="80" y="0"/>
                </a:lnTo>
                <a:lnTo>
                  <a:pt x="0" y="0"/>
                </a:lnTo>
                <a:lnTo>
                  <a:pt x="40" y="107"/>
                </a:lnTo>
                <a:close/>
                <a:moveTo>
                  <a:pt x="40" y="107"/>
                </a:moveTo>
                <a:lnTo>
                  <a:pt x="40" y="107"/>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1" name="Freeform 108">
            <a:extLst>
              <a:ext uri="{FF2B5EF4-FFF2-40B4-BE49-F238E27FC236}">
                <a16:creationId xmlns:a16="http://schemas.microsoft.com/office/drawing/2014/main" id="{1DA8A15A-FD17-DBF6-6B01-C73E055BF6C4}"/>
              </a:ext>
            </a:extLst>
          </p:cNvPr>
          <p:cNvSpPr>
            <a:spLocks noEditPoints="1"/>
          </p:cNvSpPr>
          <p:nvPr/>
        </p:nvSpPr>
        <p:spPr bwMode="auto">
          <a:xfrm>
            <a:off x="8372758" y="3899925"/>
            <a:ext cx="57150" cy="76200"/>
          </a:xfrm>
          <a:custGeom>
            <a:avLst/>
            <a:gdLst>
              <a:gd name="T0" fmla="*/ 40 w 80"/>
              <a:gd name="T1" fmla="*/ 107 h 107"/>
              <a:gd name="T2" fmla="*/ 40 w 80"/>
              <a:gd name="T3" fmla="*/ 107 h 107"/>
              <a:gd name="T4" fmla="*/ 80 w 80"/>
              <a:gd name="T5" fmla="*/ 0 h 107"/>
              <a:gd name="T6" fmla="*/ 0 w 80"/>
              <a:gd name="T7" fmla="*/ 0 h 107"/>
              <a:gd name="T8" fmla="*/ 40 w 80"/>
              <a:gd name="T9" fmla="*/ 107 h 107"/>
              <a:gd name="T10" fmla="*/ 40 w 80"/>
              <a:gd name="T11" fmla="*/ 107 h 107"/>
              <a:gd name="T12" fmla="*/ 40 w 80"/>
              <a:gd name="T13" fmla="*/ 107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107"/>
                </a:moveTo>
                <a:lnTo>
                  <a:pt x="40" y="107"/>
                </a:lnTo>
                <a:lnTo>
                  <a:pt x="80" y="0"/>
                </a:lnTo>
                <a:lnTo>
                  <a:pt x="0" y="0"/>
                </a:lnTo>
                <a:lnTo>
                  <a:pt x="40" y="107"/>
                </a:lnTo>
                <a:close/>
                <a:moveTo>
                  <a:pt x="40" y="107"/>
                </a:moveTo>
                <a:lnTo>
                  <a:pt x="40" y="107"/>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 name="Right Brace 47">
            <a:extLst>
              <a:ext uri="{FF2B5EF4-FFF2-40B4-BE49-F238E27FC236}">
                <a16:creationId xmlns:a16="http://schemas.microsoft.com/office/drawing/2014/main" id="{4CEFF536-A60D-0730-0ACE-4B29CCED11EF}"/>
              </a:ext>
            </a:extLst>
          </p:cNvPr>
          <p:cNvSpPr/>
          <p:nvPr/>
        </p:nvSpPr>
        <p:spPr>
          <a:xfrm rot="5400000">
            <a:off x="6724351" y="3778584"/>
            <a:ext cx="69894" cy="1113236"/>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6" name="Right Brace 45">
            <a:extLst>
              <a:ext uri="{FF2B5EF4-FFF2-40B4-BE49-F238E27FC236}">
                <a16:creationId xmlns:a16="http://schemas.microsoft.com/office/drawing/2014/main" id="{05EFCC69-7400-B983-763A-25775DCD371F}"/>
              </a:ext>
            </a:extLst>
          </p:cNvPr>
          <p:cNvSpPr/>
          <p:nvPr/>
        </p:nvSpPr>
        <p:spPr>
          <a:xfrm rot="5400000">
            <a:off x="8521803" y="4068399"/>
            <a:ext cx="69894" cy="5400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4" name="Rectangle 32">
            <a:extLst>
              <a:ext uri="{FF2B5EF4-FFF2-40B4-BE49-F238E27FC236}">
                <a16:creationId xmlns:a16="http://schemas.microsoft.com/office/drawing/2014/main" id="{FD5A3997-ED59-359C-911A-8CF72EBCA3EF}"/>
              </a:ext>
            </a:extLst>
          </p:cNvPr>
          <p:cNvSpPr>
            <a:spLocks noChangeArrowheads="1"/>
          </p:cNvSpPr>
          <p:nvPr/>
        </p:nvSpPr>
        <p:spPr bwMode="auto">
          <a:xfrm>
            <a:off x="6787334" y="3551778"/>
            <a:ext cx="229229"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SHR</a:t>
            </a:r>
            <a:br>
              <a:rPr kumimoji="0" lang="en-US" altLang="en-US" sz="700" b="0" i="0" u="none" strike="noStrike" cap="none" normalizeH="0" baseline="0" dirty="0">
                <a:ln>
                  <a:noFill/>
                </a:ln>
                <a:solidFill>
                  <a:srgbClr val="000000"/>
                </a:solidFill>
                <a:effectLst/>
                <a:latin typeface="Helvetica Neue"/>
              </a:rPr>
            </a:br>
            <a:r>
              <a:rPr kumimoji="0" lang="en-US" altLang="en-US" sz="700" b="0" i="0" u="none" strike="noStrike" cap="none" normalizeH="0" baseline="0" dirty="0">
                <a:ln>
                  <a:noFill/>
                </a:ln>
                <a:solidFill>
                  <a:srgbClr val="000000"/>
                </a:solidFill>
                <a:effectLst/>
                <a:latin typeface="Helvetica Neue"/>
              </a:rPr>
              <a:t>POLL</a:t>
            </a:r>
            <a:endParaRPr kumimoji="0" lang="en-US" altLang="en-US" sz="700" b="0" i="0" u="none" strike="noStrike" cap="none" normalizeH="0" baseline="0" dirty="0">
              <a:ln>
                <a:noFill/>
              </a:ln>
              <a:solidFill>
                <a:schemeClr val="tx1"/>
              </a:solidFill>
              <a:effectLst/>
              <a:latin typeface="Arial" panose="020B0604020202020204" pitchFamily="34" charset="0"/>
            </a:endParaRPr>
          </a:p>
        </p:txBody>
      </p:sp>
      <p:sp>
        <p:nvSpPr>
          <p:cNvPr id="45" name="Rectangle 36">
            <a:extLst>
              <a:ext uri="{FF2B5EF4-FFF2-40B4-BE49-F238E27FC236}">
                <a16:creationId xmlns:a16="http://schemas.microsoft.com/office/drawing/2014/main" id="{165D662D-DC7A-F095-D98A-3B7E82619C43}"/>
              </a:ext>
            </a:extLst>
          </p:cNvPr>
          <p:cNvSpPr>
            <a:spLocks noChangeArrowheads="1"/>
          </p:cNvSpPr>
          <p:nvPr/>
        </p:nvSpPr>
        <p:spPr bwMode="auto">
          <a:xfrm>
            <a:off x="7057051" y="4023266"/>
            <a:ext cx="24205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SHR</a:t>
            </a:r>
            <a:br>
              <a:rPr kumimoji="0" lang="en-US" altLang="en-US" sz="700" b="0" i="0" u="none" strike="noStrike" cap="none" normalizeH="0" baseline="0" dirty="0">
                <a:ln>
                  <a:noFill/>
                </a:ln>
                <a:solidFill>
                  <a:srgbClr val="000000"/>
                </a:solidFill>
                <a:effectLst/>
                <a:latin typeface="Helvetica Neue"/>
              </a:rPr>
            </a:br>
            <a:r>
              <a:rPr kumimoji="0" lang="en-US" altLang="en-US" sz="700" b="0" i="0" u="none" strike="noStrike" cap="none" normalizeH="0" baseline="0" dirty="0">
                <a:ln>
                  <a:noFill/>
                </a:ln>
                <a:solidFill>
                  <a:srgbClr val="000000"/>
                </a:solidFill>
                <a:effectLst/>
                <a:latin typeface="Helvetica Neue"/>
              </a:rPr>
              <a:t>RESP</a:t>
            </a:r>
            <a:endParaRPr kumimoji="0" lang="en-US" altLang="en-US" sz="700" b="0" i="0" u="none" strike="noStrike" cap="none" normalizeH="0" baseline="0" dirty="0">
              <a:ln>
                <a:noFill/>
              </a:ln>
              <a:solidFill>
                <a:schemeClr val="tx1"/>
              </a:solidFill>
              <a:effectLst/>
              <a:latin typeface="Arial" panose="020B0604020202020204" pitchFamily="34" charset="0"/>
            </a:endParaRPr>
          </a:p>
        </p:txBody>
      </p:sp>
      <p:sp>
        <p:nvSpPr>
          <p:cNvPr id="2" name="Title 1">
            <a:extLst>
              <a:ext uri="{FF2B5EF4-FFF2-40B4-BE49-F238E27FC236}">
                <a16:creationId xmlns:a16="http://schemas.microsoft.com/office/drawing/2014/main" id="{9035ACBC-4951-0CAF-FF66-7C78F7AAFF66}"/>
              </a:ext>
            </a:extLst>
          </p:cNvPr>
          <p:cNvSpPr>
            <a:spLocks noGrp="1"/>
          </p:cNvSpPr>
          <p:nvPr>
            <p:ph type="title"/>
          </p:nvPr>
        </p:nvSpPr>
        <p:spPr/>
        <p:txBody>
          <a:bodyPr/>
          <a:lstStyle/>
          <a:p>
            <a:r>
              <a:rPr lang="en-US" b="1" dirty="0"/>
              <a:t>4) UWB Poll and Response with SP0 and SHR</a:t>
            </a:r>
          </a:p>
        </p:txBody>
      </p:sp>
      <p:grpSp>
        <p:nvGrpSpPr>
          <p:cNvPr id="208" name="Group 207">
            <a:extLst>
              <a:ext uri="{FF2B5EF4-FFF2-40B4-BE49-F238E27FC236}">
                <a16:creationId xmlns:a16="http://schemas.microsoft.com/office/drawing/2014/main" id="{2EEBC7C6-9697-255A-0688-CB1A54A47E3D}"/>
              </a:ext>
            </a:extLst>
          </p:cNvPr>
          <p:cNvGrpSpPr/>
          <p:nvPr/>
        </p:nvGrpSpPr>
        <p:grpSpPr>
          <a:xfrm>
            <a:off x="9720551" y="2367491"/>
            <a:ext cx="2338475" cy="1615657"/>
            <a:chOff x="9826626" y="3535384"/>
            <a:chExt cx="2338475" cy="1615657"/>
          </a:xfrm>
        </p:grpSpPr>
        <p:sp>
          <p:nvSpPr>
            <p:cNvPr id="209" name="TextBox 208">
              <a:extLst>
                <a:ext uri="{FF2B5EF4-FFF2-40B4-BE49-F238E27FC236}">
                  <a16:creationId xmlns:a16="http://schemas.microsoft.com/office/drawing/2014/main" id="{8EDEEA68-AA61-EA89-0FBC-D07329E796C1}"/>
                </a:ext>
              </a:extLst>
            </p:cNvPr>
            <p:cNvSpPr txBox="1"/>
            <p:nvPr/>
          </p:nvSpPr>
          <p:spPr>
            <a:xfrm>
              <a:off x="9826626" y="3535384"/>
              <a:ext cx="2210764" cy="914400"/>
            </a:xfrm>
            <a:prstGeom prst="rect">
              <a:avLst/>
            </a:prstGeom>
            <a:noFill/>
          </p:spPr>
          <p:txBody>
            <a:bodyPr wrap="none" lIns="91440" tIns="45720" rIns="91440" rtlCol="0" anchor="t">
              <a:noAutofit/>
            </a:bodyPr>
            <a:lstStyle/>
            <a:p>
              <a:pPr algn="l">
                <a:spcBef>
                  <a:spcPts val="600"/>
                </a:spcBef>
              </a:pPr>
              <a:r>
                <a:rPr lang="en-US" sz="1200" dirty="0">
                  <a:latin typeface="Arial" panose="020B0604020202020204" pitchFamily="34" charset="0"/>
                  <a:cs typeface="Arial" panose="020B0604020202020204" pitchFamily="34" charset="0"/>
                </a:rPr>
                <a:t>Advertising Poll</a:t>
              </a:r>
            </a:p>
            <a:p>
              <a:pPr algn="l">
                <a:spcBef>
                  <a:spcPts val="600"/>
                </a:spcBef>
              </a:pPr>
              <a:r>
                <a:rPr lang="en-US" sz="1200" dirty="0">
                  <a:latin typeface="Arial" panose="020B0604020202020204" pitchFamily="34" charset="0"/>
                  <a:cs typeface="Arial" panose="020B0604020202020204" pitchFamily="34" charset="0"/>
                </a:rPr>
                <a:t>Advertising Response</a:t>
              </a:r>
            </a:p>
            <a:p>
              <a:pPr algn="l">
                <a:spcBef>
                  <a:spcPts val="600"/>
                </a:spcBef>
              </a:pPr>
              <a:r>
                <a:rPr lang="en-US" sz="1200" dirty="0">
                  <a:latin typeface="Arial" panose="020B0604020202020204" pitchFamily="34" charset="0"/>
                  <a:cs typeface="Arial" panose="020B0604020202020204" pitchFamily="34" charset="0"/>
                </a:rPr>
                <a:t>Start of Ranging</a:t>
              </a:r>
            </a:p>
          </p:txBody>
        </p:sp>
        <p:sp>
          <p:nvSpPr>
            <p:cNvPr id="210" name="Freeform 18">
              <a:extLst>
                <a:ext uri="{FF2B5EF4-FFF2-40B4-BE49-F238E27FC236}">
                  <a16:creationId xmlns:a16="http://schemas.microsoft.com/office/drawing/2014/main" id="{1D11EB13-005A-AF59-2DBD-72B4D69D016F}"/>
                </a:ext>
              </a:extLst>
            </p:cNvPr>
            <p:cNvSpPr>
              <a:spLocks/>
            </p:cNvSpPr>
            <p:nvPr/>
          </p:nvSpPr>
          <p:spPr bwMode="auto">
            <a:xfrm>
              <a:off x="9954337" y="4444449"/>
              <a:ext cx="280988"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chemeClr val="accent1">
                <a:lumMod val="20000"/>
                <a:lumOff val="80000"/>
              </a:schemeClr>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1" name="Freeform 18">
              <a:extLst>
                <a:ext uri="{FF2B5EF4-FFF2-40B4-BE49-F238E27FC236}">
                  <a16:creationId xmlns:a16="http://schemas.microsoft.com/office/drawing/2014/main" id="{AB062116-C505-98C6-9989-1C992A6E580C}"/>
                </a:ext>
              </a:extLst>
            </p:cNvPr>
            <p:cNvSpPr>
              <a:spLocks/>
            </p:cNvSpPr>
            <p:nvPr/>
          </p:nvSpPr>
          <p:spPr bwMode="auto">
            <a:xfrm>
              <a:off x="9954337" y="4868466"/>
              <a:ext cx="280988"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EEF7CC"/>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2" name="TextBox 211">
              <a:extLst>
                <a:ext uri="{FF2B5EF4-FFF2-40B4-BE49-F238E27FC236}">
                  <a16:creationId xmlns:a16="http://schemas.microsoft.com/office/drawing/2014/main" id="{FB735957-C196-4FBE-DEF6-07CB44177F71}"/>
                </a:ext>
              </a:extLst>
            </p:cNvPr>
            <p:cNvSpPr txBox="1"/>
            <p:nvPr/>
          </p:nvSpPr>
          <p:spPr>
            <a:xfrm>
              <a:off x="10358525" y="4438029"/>
              <a:ext cx="1806576" cy="276999"/>
            </a:xfrm>
            <a:prstGeom prst="rect">
              <a:avLst/>
            </a:prstGeom>
            <a:noFill/>
          </p:spPr>
          <p:txBody>
            <a:bodyPr wrap="square">
              <a:spAutoFit/>
            </a:bodyPr>
            <a:lstStyle/>
            <a:p>
              <a:pPr algn="l">
                <a:spcBef>
                  <a:spcPts val="600"/>
                </a:spcBef>
              </a:pPr>
              <a:r>
                <a:rPr lang="en-US" sz="1200" dirty="0">
                  <a:latin typeface="Arial" panose="020B0604020202020204" pitchFamily="34" charset="0"/>
                  <a:cs typeface="Arial" panose="020B0604020202020204" pitchFamily="34" charset="0"/>
                </a:rPr>
                <a:t>NB channel</a:t>
              </a:r>
            </a:p>
          </p:txBody>
        </p:sp>
        <p:sp>
          <p:nvSpPr>
            <p:cNvPr id="213" name="TextBox 212">
              <a:extLst>
                <a:ext uri="{FF2B5EF4-FFF2-40B4-BE49-F238E27FC236}">
                  <a16:creationId xmlns:a16="http://schemas.microsoft.com/office/drawing/2014/main" id="{366C2C50-6DB0-1179-18E9-24E0ECCDB1C4}"/>
                </a:ext>
              </a:extLst>
            </p:cNvPr>
            <p:cNvSpPr txBox="1"/>
            <p:nvPr/>
          </p:nvSpPr>
          <p:spPr>
            <a:xfrm>
              <a:off x="10358525" y="4874042"/>
              <a:ext cx="1806576" cy="276999"/>
            </a:xfrm>
            <a:prstGeom prst="rect">
              <a:avLst/>
            </a:prstGeom>
            <a:noFill/>
          </p:spPr>
          <p:txBody>
            <a:bodyPr wrap="square">
              <a:spAutoFit/>
            </a:bodyPr>
            <a:lstStyle/>
            <a:p>
              <a:pPr algn="l">
                <a:spcBef>
                  <a:spcPts val="600"/>
                </a:spcBef>
              </a:pPr>
              <a:r>
                <a:rPr lang="en-US" sz="1200" dirty="0">
                  <a:latin typeface="Arial" panose="020B0604020202020204" pitchFamily="34" charset="0"/>
                  <a:cs typeface="Arial" panose="020B0604020202020204" pitchFamily="34" charset="0"/>
                </a:rPr>
                <a:t>UWB channel</a:t>
              </a:r>
            </a:p>
          </p:txBody>
        </p:sp>
      </p:grpSp>
      <p:sp>
        <p:nvSpPr>
          <p:cNvPr id="115" name="Freeform 16">
            <a:extLst>
              <a:ext uri="{FF2B5EF4-FFF2-40B4-BE49-F238E27FC236}">
                <a16:creationId xmlns:a16="http://schemas.microsoft.com/office/drawing/2014/main" id="{3A68B256-4EF2-7A3D-E6F4-AF89FE21F5FE}"/>
              </a:ext>
            </a:extLst>
          </p:cNvPr>
          <p:cNvSpPr>
            <a:spLocks noEditPoints="1"/>
          </p:cNvSpPr>
          <p:nvPr/>
        </p:nvSpPr>
        <p:spPr bwMode="auto">
          <a:xfrm>
            <a:off x="5438775" y="2760353"/>
            <a:ext cx="282575" cy="284163"/>
          </a:xfrm>
          <a:custGeom>
            <a:avLst/>
            <a:gdLst>
              <a:gd name="T0" fmla="*/ 0 w 400"/>
              <a:gd name="T1" fmla="*/ 0 h 400"/>
              <a:gd name="T2" fmla="*/ 0 w 400"/>
              <a:gd name="T3" fmla="*/ 0 h 400"/>
              <a:gd name="T4" fmla="*/ 53 w 400"/>
              <a:gd name="T5" fmla="*/ 0 h 400"/>
              <a:gd name="T6" fmla="*/ 107 w 400"/>
              <a:gd name="T7" fmla="*/ 0 h 400"/>
              <a:gd name="T8" fmla="*/ 107 w 400"/>
              <a:gd name="T9" fmla="*/ 0 h 400"/>
              <a:gd name="T10" fmla="*/ 160 w 400"/>
              <a:gd name="T11" fmla="*/ 0 h 400"/>
              <a:gd name="T12" fmla="*/ 213 w 400"/>
              <a:gd name="T13" fmla="*/ 0 h 400"/>
              <a:gd name="T14" fmla="*/ 213 w 400"/>
              <a:gd name="T15" fmla="*/ 0 h 400"/>
              <a:gd name="T16" fmla="*/ 267 w 400"/>
              <a:gd name="T17" fmla="*/ 0 h 400"/>
              <a:gd name="T18" fmla="*/ 320 w 400"/>
              <a:gd name="T19" fmla="*/ 0 h 400"/>
              <a:gd name="T20" fmla="*/ 320 w 400"/>
              <a:gd name="T21" fmla="*/ 0 h 400"/>
              <a:gd name="T22" fmla="*/ 373 w 400"/>
              <a:gd name="T23" fmla="*/ 0 h 400"/>
              <a:gd name="T24" fmla="*/ 400 w 400"/>
              <a:gd name="T25" fmla="*/ 26 h 400"/>
              <a:gd name="T26" fmla="*/ 400 w 400"/>
              <a:gd name="T27" fmla="*/ 26 h 400"/>
              <a:gd name="T28" fmla="*/ 400 w 400"/>
              <a:gd name="T29" fmla="*/ 80 h 400"/>
              <a:gd name="T30" fmla="*/ 400 w 400"/>
              <a:gd name="T31" fmla="*/ 133 h 400"/>
              <a:gd name="T32" fmla="*/ 400 w 400"/>
              <a:gd name="T33" fmla="*/ 133 h 400"/>
              <a:gd name="T34" fmla="*/ 400 w 400"/>
              <a:gd name="T35" fmla="*/ 186 h 400"/>
              <a:gd name="T36" fmla="*/ 400 w 400"/>
              <a:gd name="T37" fmla="*/ 240 h 400"/>
              <a:gd name="T38" fmla="*/ 400 w 400"/>
              <a:gd name="T39" fmla="*/ 240 h 400"/>
              <a:gd name="T40" fmla="*/ 400 w 400"/>
              <a:gd name="T41" fmla="*/ 293 h 400"/>
              <a:gd name="T42" fmla="*/ 400 w 400"/>
              <a:gd name="T43" fmla="*/ 346 h 400"/>
              <a:gd name="T44" fmla="*/ 400 w 400"/>
              <a:gd name="T45" fmla="*/ 346 h 400"/>
              <a:gd name="T46" fmla="*/ 400 w 400"/>
              <a:gd name="T47" fmla="*/ 400 h 400"/>
              <a:gd name="T48" fmla="*/ 347 w 400"/>
              <a:gd name="T49" fmla="*/ 400 h 400"/>
              <a:gd name="T50" fmla="*/ 347 w 400"/>
              <a:gd name="T51" fmla="*/ 400 h 400"/>
              <a:gd name="T52" fmla="*/ 293 w 400"/>
              <a:gd name="T53" fmla="*/ 400 h 400"/>
              <a:gd name="T54" fmla="*/ 240 w 400"/>
              <a:gd name="T55" fmla="*/ 400 h 400"/>
              <a:gd name="T56" fmla="*/ 240 w 400"/>
              <a:gd name="T57" fmla="*/ 400 h 400"/>
              <a:gd name="T58" fmla="*/ 187 w 400"/>
              <a:gd name="T59" fmla="*/ 400 h 400"/>
              <a:gd name="T60" fmla="*/ 133 w 400"/>
              <a:gd name="T61" fmla="*/ 400 h 400"/>
              <a:gd name="T62" fmla="*/ 133 w 400"/>
              <a:gd name="T63" fmla="*/ 400 h 400"/>
              <a:gd name="T64" fmla="*/ 80 w 400"/>
              <a:gd name="T65" fmla="*/ 400 h 400"/>
              <a:gd name="T66" fmla="*/ 27 w 400"/>
              <a:gd name="T67" fmla="*/ 400 h 400"/>
              <a:gd name="T68" fmla="*/ 27 w 400"/>
              <a:gd name="T69" fmla="*/ 400 h 400"/>
              <a:gd name="T70" fmla="*/ 0 w 400"/>
              <a:gd name="T71" fmla="*/ 400 h 400"/>
              <a:gd name="T72" fmla="*/ 0 w 400"/>
              <a:gd name="T73" fmla="*/ 373 h 400"/>
              <a:gd name="T74" fmla="*/ 0 w 400"/>
              <a:gd name="T75" fmla="*/ 320 h 400"/>
              <a:gd name="T76" fmla="*/ 0 w 400"/>
              <a:gd name="T77" fmla="*/ 320 h 400"/>
              <a:gd name="T78" fmla="*/ 0 w 400"/>
              <a:gd name="T79" fmla="*/ 266 h 400"/>
              <a:gd name="T80" fmla="*/ 0 w 400"/>
              <a:gd name="T81" fmla="*/ 213 h 400"/>
              <a:gd name="T82" fmla="*/ 0 w 400"/>
              <a:gd name="T83" fmla="*/ 213 h 400"/>
              <a:gd name="T84" fmla="*/ 0 w 400"/>
              <a:gd name="T85" fmla="*/ 160 h 400"/>
              <a:gd name="T86" fmla="*/ 0 w 400"/>
              <a:gd name="T87" fmla="*/ 106 h 400"/>
              <a:gd name="T88" fmla="*/ 0 w 400"/>
              <a:gd name="T89" fmla="*/ 106 h 400"/>
              <a:gd name="T90" fmla="*/ 0 w 400"/>
              <a:gd name="T91" fmla="*/ 53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7" y="0"/>
                </a:moveTo>
                <a:lnTo>
                  <a:pt x="107" y="0"/>
                </a:lnTo>
                <a:lnTo>
                  <a:pt x="160" y="0"/>
                </a:lnTo>
                <a:moveTo>
                  <a:pt x="213" y="0"/>
                </a:moveTo>
                <a:lnTo>
                  <a:pt x="213" y="0"/>
                </a:lnTo>
                <a:lnTo>
                  <a:pt x="267" y="0"/>
                </a:lnTo>
                <a:moveTo>
                  <a:pt x="320" y="0"/>
                </a:moveTo>
                <a:lnTo>
                  <a:pt x="320" y="0"/>
                </a:lnTo>
                <a:lnTo>
                  <a:pt x="373" y="0"/>
                </a:lnTo>
                <a:moveTo>
                  <a:pt x="400" y="26"/>
                </a:moveTo>
                <a:lnTo>
                  <a:pt x="400" y="26"/>
                </a:lnTo>
                <a:lnTo>
                  <a:pt x="400" y="80"/>
                </a:lnTo>
                <a:moveTo>
                  <a:pt x="400" y="133"/>
                </a:moveTo>
                <a:lnTo>
                  <a:pt x="400" y="133"/>
                </a:lnTo>
                <a:lnTo>
                  <a:pt x="400" y="186"/>
                </a:lnTo>
                <a:moveTo>
                  <a:pt x="400" y="240"/>
                </a:moveTo>
                <a:lnTo>
                  <a:pt x="400" y="240"/>
                </a:lnTo>
                <a:lnTo>
                  <a:pt x="400" y="293"/>
                </a:lnTo>
                <a:moveTo>
                  <a:pt x="400" y="346"/>
                </a:moveTo>
                <a:lnTo>
                  <a:pt x="400" y="346"/>
                </a:lnTo>
                <a:lnTo>
                  <a:pt x="400" y="400"/>
                </a:lnTo>
                <a:moveTo>
                  <a:pt x="347" y="400"/>
                </a:moveTo>
                <a:lnTo>
                  <a:pt x="347" y="400"/>
                </a:lnTo>
                <a:lnTo>
                  <a:pt x="293" y="400"/>
                </a:lnTo>
                <a:moveTo>
                  <a:pt x="240" y="400"/>
                </a:moveTo>
                <a:lnTo>
                  <a:pt x="240" y="400"/>
                </a:lnTo>
                <a:lnTo>
                  <a:pt x="187" y="400"/>
                </a:lnTo>
                <a:moveTo>
                  <a:pt x="133" y="400"/>
                </a:moveTo>
                <a:lnTo>
                  <a:pt x="133" y="400"/>
                </a:lnTo>
                <a:lnTo>
                  <a:pt x="80" y="400"/>
                </a:lnTo>
                <a:moveTo>
                  <a:pt x="27" y="400"/>
                </a:moveTo>
                <a:lnTo>
                  <a:pt x="27" y="400"/>
                </a:lnTo>
                <a:lnTo>
                  <a:pt x="0" y="400"/>
                </a:lnTo>
                <a:lnTo>
                  <a:pt x="0" y="373"/>
                </a:lnTo>
                <a:moveTo>
                  <a:pt x="0" y="320"/>
                </a:moveTo>
                <a:lnTo>
                  <a:pt x="0" y="320"/>
                </a:lnTo>
                <a:lnTo>
                  <a:pt x="0" y="266"/>
                </a:lnTo>
                <a:moveTo>
                  <a:pt x="0" y="213"/>
                </a:moveTo>
                <a:lnTo>
                  <a:pt x="0" y="213"/>
                </a:lnTo>
                <a:lnTo>
                  <a:pt x="0" y="160"/>
                </a:lnTo>
                <a:moveTo>
                  <a:pt x="0" y="106"/>
                </a:moveTo>
                <a:lnTo>
                  <a:pt x="0" y="106"/>
                </a:lnTo>
                <a:lnTo>
                  <a:pt x="0" y="53"/>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13" name="Freeform 14">
            <a:extLst>
              <a:ext uri="{FF2B5EF4-FFF2-40B4-BE49-F238E27FC236}">
                <a16:creationId xmlns:a16="http://schemas.microsoft.com/office/drawing/2014/main" id="{F21A9257-6B48-2CBD-F5CF-D89F3432D27F}"/>
              </a:ext>
            </a:extLst>
          </p:cNvPr>
          <p:cNvSpPr>
            <a:spLocks noEditPoints="1"/>
          </p:cNvSpPr>
          <p:nvPr/>
        </p:nvSpPr>
        <p:spPr bwMode="auto">
          <a:xfrm>
            <a:off x="5157787" y="2288866"/>
            <a:ext cx="280988" cy="282575"/>
          </a:xfrm>
          <a:custGeom>
            <a:avLst/>
            <a:gdLst>
              <a:gd name="T0" fmla="*/ 0 w 400"/>
              <a:gd name="T1" fmla="*/ 0 h 400"/>
              <a:gd name="T2" fmla="*/ 0 w 400"/>
              <a:gd name="T3" fmla="*/ 0 h 400"/>
              <a:gd name="T4" fmla="*/ 53 w 400"/>
              <a:gd name="T5" fmla="*/ 0 h 400"/>
              <a:gd name="T6" fmla="*/ 107 w 400"/>
              <a:gd name="T7" fmla="*/ 0 h 400"/>
              <a:gd name="T8" fmla="*/ 107 w 400"/>
              <a:gd name="T9" fmla="*/ 0 h 400"/>
              <a:gd name="T10" fmla="*/ 160 w 400"/>
              <a:gd name="T11" fmla="*/ 0 h 400"/>
              <a:gd name="T12" fmla="*/ 213 w 400"/>
              <a:gd name="T13" fmla="*/ 0 h 400"/>
              <a:gd name="T14" fmla="*/ 213 w 400"/>
              <a:gd name="T15" fmla="*/ 0 h 400"/>
              <a:gd name="T16" fmla="*/ 267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3 h 400"/>
              <a:gd name="T32" fmla="*/ 400 w 400"/>
              <a:gd name="T33" fmla="*/ 133 h 400"/>
              <a:gd name="T34" fmla="*/ 400 w 400"/>
              <a:gd name="T35" fmla="*/ 187 h 400"/>
              <a:gd name="T36" fmla="*/ 400 w 400"/>
              <a:gd name="T37" fmla="*/ 240 h 400"/>
              <a:gd name="T38" fmla="*/ 400 w 400"/>
              <a:gd name="T39" fmla="*/ 240 h 400"/>
              <a:gd name="T40" fmla="*/ 400 w 400"/>
              <a:gd name="T41" fmla="*/ 293 h 400"/>
              <a:gd name="T42" fmla="*/ 400 w 400"/>
              <a:gd name="T43" fmla="*/ 347 h 400"/>
              <a:gd name="T44" fmla="*/ 400 w 400"/>
              <a:gd name="T45" fmla="*/ 347 h 400"/>
              <a:gd name="T46" fmla="*/ 400 w 400"/>
              <a:gd name="T47" fmla="*/ 400 h 400"/>
              <a:gd name="T48" fmla="*/ 347 w 400"/>
              <a:gd name="T49" fmla="*/ 400 h 400"/>
              <a:gd name="T50" fmla="*/ 347 w 400"/>
              <a:gd name="T51" fmla="*/ 400 h 400"/>
              <a:gd name="T52" fmla="*/ 293 w 400"/>
              <a:gd name="T53" fmla="*/ 400 h 400"/>
              <a:gd name="T54" fmla="*/ 240 w 400"/>
              <a:gd name="T55" fmla="*/ 400 h 400"/>
              <a:gd name="T56" fmla="*/ 240 w 400"/>
              <a:gd name="T57" fmla="*/ 400 h 400"/>
              <a:gd name="T58" fmla="*/ 187 w 400"/>
              <a:gd name="T59" fmla="*/ 400 h 400"/>
              <a:gd name="T60" fmla="*/ 133 w 400"/>
              <a:gd name="T61" fmla="*/ 400 h 400"/>
              <a:gd name="T62" fmla="*/ 133 w 400"/>
              <a:gd name="T63" fmla="*/ 400 h 400"/>
              <a:gd name="T64" fmla="*/ 80 w 400"/>
              <a:gd name="T65" fmla="*/ 400 h 400"/>
              <a:gd name="T66" fmla="*/ 27 w 400"/>
              <a:gd name="T67" fmla="*/ 400 h 400"/>
              <a:gd name="T68" fmla="*/ 27 w 400"/>
              <a:gd name="T69" fmla="*/ 400 h 400"/>
              <a:gd name="T70" fmla="*/ 0 w 400"/>
              <a:gd name="T71" fmla="*/ 400 h 400"/>
              <a:gd name="T72" fmla="*/ 0 w 400"/>
              <a:gd name="T73" fmla="*/ 373 h 400"/>
              <a:gd name="T74" fmla="*/ 0 w 400"/>
              <a:gd name="T75" fmla="*/ 320 h 400"/>
              <a:gd name="T76" fmla="*/ 0 w 400"/>
              <a:gd name="T77" fmla="*/ 320 h 400"/>
              <a:gd name="T78" fmla="*/ 0 w 400"/>
              <a:gd name="T79" fmla="*/ 267 h 400"/>
              <a:gd name="T80" fmla="*/ 0 w 400"/>
              <a:gd name="T81" fmla="*/ 213 h 400"/>
              <a:gd name="T82" fmla="*/ 0 w 400"/>
              <a:gd name="T83" fmla="*/ 213 h 400"/>
              <a:gd name="T84" fmla="*/ 0 w 400"/>
              <a:gd name="T85" fmla="*/ 160 h 400"/>
              <a:gd name="T86" fmla="*/ 0 w 400"/>
              <a:gd name="T87" fmla="*/ 107 h 400"/>
              <a:gd name="T88" fmla="*/ 0 w 400"/>
              <a:gd name="T89" fmla="*/ 107 h 400"/>
              <a:gd name="T90" fmla="*/ 0 w 400"/>
              <a:gd name="T91" fmla="*/ 53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7" y="0"/>
                </a:moveTo>
                <a:lnTo>
                  <a:pt x="107" y="0"/>
                </a:lnTo>
                <a:lnTo>
                  <a:pt x="160" y="0"/>
                </a:lnTo>
                <a:moveTo>
                  <a:pt x="213" y="0"/>
                </a:moveTo>
                <a:lnTo>
                  <a:pt x="213" y="0"/>
                </a:lnTo>
                <a:lnTo>
                  <a:pt x="267" y="0"/>
                </a:lnTo>
                <a:moveTo>
                  <a:pt x="320" y="0"/>
                </a:moveTo>
                <a:lnTo>
                  <a:pt x="320" y="0"/>
                </a:lnTo>
                <a:lnTo>
                  <a:pt x="373" y="0"/>
                </a:lnTo>
                <a:moveTo>
                  <a:pt x="400" y="27"/>
                </a:moveTo>
                <a:lnTo>
                  <a:pt x="400" y="27"/>
                </a:lnTo>
                <a:lnTo>
                  <a:pt x="400" y="80"/>
                </a:lnTo>
                <a:moveTo>
                  <a:pt x="400" y="133"/>
                </a:moveTo>
                <a:lnTo>
                  <a:pt x="400" y="133"/>
                </a:lnTo>
                <a:lnTo>
                  <a:pt x="400" y="187"/>
                </a:lnTo>
                <a:moveTo>
                  <a:pt x="400" y="240"/>
                </a:moveTo>
                <a:lnTo>
                  <a:pt x="400" y="240"/>
                </a:lnTo>
                <a:lnTo>
                  <a:pt x="400" y="293"/>
                </a:lnTo>
                <a:moveTo>
                  <a:pt x="400" y="347"/>
                </a:moveTo>
                <a:lnTo>
                  <a:pt x="400" y="347"/>
                </a:lnTo>
                <a:lnTo>
                  <a:pt x="400" y="400"/>
                </a:lnTo>
                <a:moveTo>
                  <a:pt x="347" y="400"/>
                </a:moveTo>
                <a:lnTo>
                  <a:pt x="347" y="400"/>
                </a:lnTo>
                <a:lnTo>
                  <a:pt x="293" y="400"/>
                </a:lnTo>
                <a:moveTo>
                  <a:pt x="240" y="400"/>
                </a:moveTo>
                <a:lnTo>
                  <a:pt x="240" y="400"/>
                </a:lnTo>
                <a:lnTo>
                  <a:pt x="187" y="400"/>
                </a:lnTo>
                <a:moveTo>
                  <a:pt x="133" y="400"/>
                </a:moveTo>
                <a:lnTo>
                  <a:pt x="133" y="400"/>
                </a:lnTo>
                <a:lnTo>
                  <a:pt x="80" y="400"/>
                </a:lnTo>
                <a:moveTo>
                  <a:pt x="27" y="400"/>
                </a:moveTo>
                <a:lnTo>
                  <a:pt x="27" y="400"/>
                </a:lnTo>
                <a:lnTo>
                  <a:pt x="0" y="400"/>
                </a:lnTo>
                <a:lnTo>
                  <a:pt x="0" y="373"/>
                </a:lnTo>
                <a:moveTo>
                  <a:pt x="0" y="320"/>
                </a:moveTo>
                <a:lnTo>
                  <a:pt x="0" y="320"/>
                </a:lnTo>
                <a:lnTo>
                  <a:pt x="0" y="267"/>
                </a:lnTo>
                <a:moveTo>
                  <a:pt x="0" y="213"/>
                </a:moveTo>
                <a:lnTo>
                  <a:pt x="0" y="213"/>
                </a:lnTo>
                <a:lnTo>
                  <a:pt x="0" y="160"/>
                </a:lnTo>
                <a:moveTo>
                  <a:pt x="0" y="107"/>
                </a:moveTo>
                <a:lnTo>
                  <a:pt x="0" y="107"/>
                </a:lnTo>
                <a:lnTo>
                  <a:pt x="0" y="53"/>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16" name="Freeform 17">
            <a:extLst>
              <a:ext uri="{FF2B5EF4-FFF2-40B4-BE49-F238E27FC236}">
                <a16:creationId xmlns:a16="http://schemas.microsoft.com/office/drawing/2014/main" id="{F4EC9FF8-B4FC-CB53-608D-A3391CC32F65}"/>
              </a:ext>
            </a:extLst>
          </p:cNvPr>
          <p:cNvSpPr>
            <a:spLocks/>
          </p:cNvSpPr>
          <p:nvPr/>
        </p:nvSpPr>
        <p:spPr bwMode="auto">
          <a:xfrm>
            <a:off x="3560762" y="2288866"/>
            <a:ext cx="280988"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chemeClr val="accent1">
              <a:lumMod val="20000"/>
              <a:lumOff val="80000"/>
            </a:schemeClr>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7" name="Freeform 18">
            <a:extLst>
              <a:ext uri="{FF2B5EF4-FFF2-40B4-BE49-F238E27FC236}">
                <a16:creationId xmlns:a16="http://schemas.microsoft.com/office/drawing/2014/main" id="{A0802D47-3673-B6F6-2A92-5B2C57493606}"/>
              </a:ext>
            </a:extLst>
          </p:cNvPr>
          <p:cNvSpPr>
            <a:spLocks/>
          </p:cNvSpPr>
          <p:nvPr/>
        </p:nvSpPr>
        <p:spPr bwMode="auto">
          <a:xfrm>
            <a:off x="3560762" y="2288866"/>
            <a:ext cx="280988"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noFill/>
          <a:ln w="190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18" name="Rectangle 19">
            <a:extLst>
              <a:ext uri="{FF2B5EF4-FFF2-40B4-BE49-F238E27FC236}">
                <a16:creationId xmlns:a16="http://schemas.microsoft.com/office/drawing/2014/main" id="{999F0058-F1FE-B546-D006-11B1EBDEB5F7}"/>
              </a:ext>
            </a:extLst>
          </p:cNvPr>
          <p:cNvSpPr>
            <a:spLocks noChangeArrowheads="1"/>
          </p:cNvSpPr>
          <p:nvPr/>
        </p:nvSpPr>
        <p:spPr bwMode="auto">
          <a:xfrm>
            <a:off x="3633787" y="2358716"/>
            <a:ext cx="1397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dirty="0">
                <a:ln>
                  <a:noFill/>
                </a:ln>
                <a:solidFill>
                  <a:srgbClr val="000000"/>
                </a:solidFill>
                <a:effectLst/>
                <a:latin typeface="Arial" panose="020B0604020202020204" pitchFamily="34" charset="0"/>
              </a:rPr>
              <a:t>AD</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19" name="Rectangle 20">
            <a:extLst>
              <a:ext uri="{FF2B5EF4-FFF2-40B4-BE49-F238E27FC236}">
                <a16:creationId xmlns:a16="http://schemas.microsoft.com/office/drawing/2014/main" id="{03BFDD5A-4B22-EB81-D152-B600680BC0B9}"/>
              </a:ext>
            </a:extLst>
          </p:cNvPr>
          <p:cNvSpPr>
            <a:spLocks noChangeArrowheads="1"/>
          </p:cNvSpPr>
          <p:nvPr/>
        </p:nvSpPr>
        <p:spPr bwMode="auto">
          <a:xfrm>
            <a:off x="3725862" y="2358716"/>
            <a:ext cx="841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dirty="0">
                <a:ln>
                  <a:noFill/>
                </a:ln>
                <a:solidFill>
                  <a:srgbClr val="000000"/>
                </a:solidFill>
                <a:effectLst/>
                <a:latin typeface="Arial" panose="020B0604020202020204" pitchFamily="34" charset="0"/>
              </a:rPr>
              <a:t>V</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0" name="Rectangle 21">
            <a:extLst>
              <a:ext uri="{FF2B5EF4-FFF2-40B4-BE49-F238E27FC236}">
                <a16:creationId xmlns:a16="http://schemas.microsoft.com/office/drawing/2014/main" id="{F3CDA16D-8D8A-C343-E80B-59EC9FFC1A97}"/>
              </a:ext>
            </a:extLst>
          </p:cNvPr>
          <p:cNvSpPr>
            <a:spLocks noChangeArrowheads="1"/>
          </p:cNvSpPr>
          <p:nvPr/>
        </p:nvSpPr>
        <p:spPr bwMode="auto">
          <a:xfrm>
            <a:off x="3617912" y="2426978"/>
            <a:ext cx="142875"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dirty="0">
                <a:ln>
                  <a:noFill/>
                </a:ln>
                <a:solidFill>
                  <a:srgbClr val="000000"/>
                </a:solidFill>
                <a:effectLst/>
                <a:latin typeface="Arial" panose="020B0604020202020204" pitchFamily="34" charset="0"/>
              </a:rPr>
              <a:t>PO</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1" name="Rectangle 22">
            <a:extLst>
              <a:ext uri="{FF2B5EF4-FFF2-40B4-BE49-F238E27FC236}">
                <a16:creationId xmlns:a16="http://schemas.microsoft.com/office/drawing/2014/main" id="{1F290158-C2EB-515D-B870-15B465548666}"/>
              </a:ext>
            </a:extLst>
          </p:cNvPr>
          <p:cNvSpPr>
            <a:spLocks noChangeArrowheads="1"/>
          </p:cNvSpPr>
          <p:nvPr/>
        </p:nvSpPr>
        <p:spPr bwMode="auto">
          <a:xfrm>
            <a:off x="3713162" y="2426978"/>
            <a:ext cx="762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dirty="0">
                <a:ln>
                  <a:noFill/>
                </a:ln>
                <a:solidFill>
                  <a:srgbClr val="000000"/>
                </a:solidFill>
                <a:effectLst/>
                <a:latin typeface="Arial" panose="020B0604020202020204" pitchFamily="34" charset="0"/>
              </a:rPr>
              <a:t>L</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2" name="Rectangle 23">
            <a:extLst>
              <a:ext uri="{FF2B5EF4-FFF2-40B4-BE49-F238E27FC236}">
                <a16:creationId xmlns:a16="http://schemas.microsoft.com/office/drawing/2014/main" id="{C97700AB-3C14-3AD1-6D25-F34860E50E7D}"/>
              </a:ext>
            </a:extLst>
          </p:cNvPr>
          <p:cNvSpPr>
            <a:spLocks noChangeArrowheads="1"/>
          </p:cNvSpPr>
          <p:nvPr/>
        </p:nvSpPr>
        <p:spPr bwMode="auto">
          <a:xfrm>
            <a:off x="3749675" y="2426978"/>
            <a:ext cx="762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dirty="0">
                <a:ln>
                  <a:noFill/>
                </a:ln>
                <a:solidFill>
                  <a:srgbClr val="000000"/>
                </a:solidFill>
                <a:effectLst/>
                <a:latin typeface="Arial" panose="020B0604020202020204" pitchFamily="34" charset="0"/>
              </a:rPr>
              <a:t>L</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3" name="Freeform 24">
            <a:extLst>
              <a:ext uri="{FF2B5EF4-FFF2-40B4-BE49-F238E27FC236}">
                <a16:creationId xmlns:a16="http://schemas.microsoft.com/office/drawing/2014/main" id="{6F890976-A192-3A4B-DD34-55ACB534AE25}"/>
              </a:ext>
            </a:extLst>
          </p:cNvPr>
          <p:cNvSpPr>
            <a:spLocks/>
          </p:cNvSpPr>
          <p:nvPr/>
        </p:nvSpPr>
        <p:spPr bwMode="auto">
          <a:xfrm>
            <a:off x="4311650" y="2760353"/>
            <a:ext cx="846138" cy="284163"/>
          </a:xfrm>
          <a:custGeom>
            <a:avLst/>
            <a:gdLst>
              <a:gd name="T0" fmla="*/ 0 w 1200"/>
              <a:gd name="T1" fmla="*/ 400 h 400"/>
              <a:gd name="T2" fmla="*/ 0 w 1200"/>
              <a:gd name="T3" fmla="*/ 400 h 400"/>
              <a:gd name="T4" fmla="*/ 1200 w 1200"/>
              <a:gd name="T5" fmla="*/ 400 h 400"/>
              <a:gd name="T6" fmla="*/ 1200 w 1200"/>
              <a:gd name="T7" fmla="*/ 0 h 400"/>
              <a:gd name="T8" fmla="*/ 0 w 1200"/>
              <a:gd name="T9" fmla="*/ 0 h 400"/>
              <a:gd name="T10" fmla="*/ 0 w 1200"/>
              <a:gd name="T11" fmla="*/ 400 h 400"/>
            </a:gdLst>
            <a:ahLst/>
            <a:cxnLst>
              <a:cxn ang="0">
                <a:pos x="T0" y="T1"/>
              </a:cxn>
              <a:cxn ang="0">
                <a:pos x="T2" y="T3"/>
              </a:cxn>
              <a:cxn ang="0">
                <a:pos x="T4" y="T5"/>
              </a:cxn>
              <a:cxn ang="0">
                <a:pos x="T6" y="T7"/>
              </a:cxn>
              <a:cxn ang="0">
                <a:pos x="T8" y="T9"/>
              </a:cxn>
              <a:cxn ang="0">
                <a:pos x="T10" y="T11"/>
              </a:cxn>
            </a:cxnLst>
            <a:rect l="0" t="0" r="r" b="b"/>
            <a:pathLst>
              <a:path w="1200" h="400">
                <a:moveTo>
                  <a:pt x="0" y="400"/>
                </a:moveTo>
                <a:lnTo>
                  <a:pt x="0" y="400"/>
                </a:lnTo>
                <a:lnTo>
                  <a:pt x="1200" y="400"/>
                </a:lnTo>
                <a:lnTo>
                  <a:pt x="1200" y="0"/>
                </a:lnTo>
                <a:lnTo>
                  <a:pt x="0" y="0"/>
                </a:lnTo>
                <a:lnTo>
                  <a:pt x="0" y="400"/>
                </a:lnTo>
                <a:close/>
              </a:path>
            </a:pathLst>
          </a:custGeom>
          <a:solidFill>
            <a:schemeClr val="accent1">
              <a:lumMod val="20000"/>
              <a:lumOff val="80000"/>
            </a:schemeClr>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4" name="Freeform 25">
            <a:extLst>
              <a:ext uri="{FF2B5EF4-FFF2-40B4-BE49-F238E27FC236}">
                <a16:creationId xmlns:a16="http://schemas.microsoft.com/office/drawing/2014/main" id="{8E42A4D8-A07D-EDD5-8C55-F7B12DF930D4}"/>
              </a:ext>
            </a:extLst>
          </p:cNvPr>
          <p:cNvSpPr>
            <a:spLocks/>
          </p:cNvSpPr>
          <p:nvPr/>
        </p:nvSpPr>
        <p:spPr bwMode="auto">
          <a:xfrm>
            <a:off x="4311650" y="2760353"/>
            <a:ext cx="846138" cy="284163"/>
          </a:xfrm>
          <a:custGeom>
            <a:avLst/>
            <a:gdLst>
              <a:gd name="T0" fmla="*/ 0 w 1200"/>
              <a:gd name="T1" fmla="*/ 0 h 400"/>
              <a:gd name="T2" fmla="*/ 0 w 1200"/>
              <a:gd name="T3" fmla="*/ 0 h 400"/>
              <a:gd name="T4" fmla="*/ 1200 w 1200"/>
              <a:gd name="T5" fmla="*/ 0 h 400"/>
              <a:gd name="T6" fmla="*/ 1200 w 1200"/>
              <a:gd name="T7" fmla="*/ 400 h 400"/>
              <a:gd name="T8" fmla="*/ 0 w 1200"/>
              <a:gd name="T9" fmla="*/ 400 h 400"/>
              <a:gd name="T10" fmla="*/ 0 w 1200"/>
              <a:gd name="T11" fmla="*/ 0 h 400"/>
            </a:gdLst>
            <a:ahLst/>
            <a:cxnLst>
              <a:cxn ang="0">
                <a:pos x="T0" y="T1"/>
              </a:cxn>
              <a:cxn ang="0">
                <a:pos x="T2" y="T3"/>
              </a:cxn>
              <a:cxn ang="0">
                <a:pos x="T4" y="T5"/>
              </a:cxn>
              <a:cxn ang="0">
                <a:pos x="T6" y="T7"/>
              </a:cxn>
              <a:cxn ang="0">
                <a:pos x="T8" y="T9"/>
              </a:cxn>
              <a:cxn ang="0">
                <a:pos x="T10" y="T11"/>
              </a:cxn>
            </a:cxnLst>
            <a:rect l="0" t="0" r="r" b="b"/>
            <a:pathLst>
              <a:path w="1200" h="400">
                <a:moveTo>
                  <a:pt x="0" y="0"/>
                </a:moveTo>
                <a:lnTo>
                  <a:pt x="0" y="0"/>
                </a:lnTo>
                <a:lnTo>
                  <a:pt x="1200" y="0"/>
                </a:lnTo>
                <a:lnTo>
                  <a:pt x="1200" y="400"/>
                </a:lnTo>
                <a:lnTo>
                  <a:pt x="0" y="400"/>
                </a:lnTo>
                <a:lnTo>
                  <a:pt x="0" y="0"/>
                </a:lnTo>
                <a:close/>
              </a:path>
            </a:pathLst>
          </a:custGeom>
          <a:noFill/>
          <a:ln w="190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25" name="Rectangle 26">
            <a:extLst>
              <a:ext uri="{FF2B5EF4-FFF2-40B4-BE49-F238E27FC236}">
                <a16:creationId xmlns:a16="http://schemas.microsoft.com/office/drawing/2014/main" id="{F6ADE7E2-57B6-C791-4921-65AEEFD71C3B}"/>
              </a:ext>
            </a:extLst>
          </p:cNvPr>
          <p:cNvSpPr>
            <a:spLocks noChangeArrowheads="1"/>
          </p:cNvSpPr>
          <p:nvPr/>
        </p:nvSpPr>
        <p:spPr bwMode="auto">
          <a:xfrm>
            <a:off x="4476750" y="2801628"/>
            <a:ext cx="42639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Helvetica Neue"/>
              </a:rPr>
              <a:t>SCAN</a:t>
            </a:r>
            <a:endParaRPr kumimoji="0" lang="en-US" altLang="en-US" sz="1400" b="0" i="0" u="none" strike="noStrike" cap="none" normalizeH="0" baseline="0" dirty="0">
              <a:ln>
                <a:noFill/>
              </a:ln>
              <a:solidFill>
                <a:schemeClr val="tx1"/>
              </a:solidFill>
              <a:effectLst/>
              <a:latin typeface="Arial" panose="020B0604020202020204" pitchFamily="34" charset="0"/>
            </a:endParaRPr>
          </a:p>
        </p:txBody>
      </p:sp>
      <p:sp>
        <p:nvSpPr>
          <p:cNvPr id="126" name="Rectangle 27">
            <a:extLst>
              <a:ext uri="{FF2B5EF4-FFF2-40B4-BE49-F238E27FC236}">
                <a16:creationId xmlns:a16="http://schemas.microsoft.com/office/drawing/2014/main" id="{C14C172B-9978-3E9A-352B-39640F5BDCA2}"/>
              </a:ext>
            </a:extLst>
          </p:cNvPr>
          <p:cNvSpPr>
            <a:spLocks noChangeArrowheads="1"/>
          </p:cNvSpPr>
          <p:nvPr/>
        </p:nvSpPr>
        <p:spPr bwMode="auto">
          <a:xfrm>
            <a:off x="1854200" y="2395228"/>
            <a:ext cx="709613" cy="25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dirty="0">
                <a:ln>
                  <a:noFill/>
                </a:ln>
                <a:solidFill>
                  <a:srgbClr val="000000"/>
                </a:solidFill>
                <a:effectLst/>
                <a:latin typeface="Helvetica Neue"/>
              </a:rPr>
              <a:t>Initiator</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7" name="Rectangle 28">
            <a:extLst>
              <a:ext uri="{FF2B5EF4-FFF2-40B4-BE49-F238E27FC236}">
                <a16:creationId xmlns:a16="http://schemas.microsoft.com/office/drawing/2014/main" id="{5CB4AEA2-DA92-D4CE-8F1B-4ED9A438037B}"/>
              </a:ext>
            </a:extLst>
          </p:cNvPr>
          <p:cNvSpPr>
            <a:spLocks noChangeArrowheads="1"/>
          </p:cNvSpPr>
          <p:nvPr/>
        </p:nvSpPr>
        <p:spPr bwMode="auto">
          <a:xfrm>
            <a:off x="1558925" y="2785753"/>
            <a:ext cx="1019175" cy="25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dirty="0">
                <a:ln>
                  <a:noFill/>
                </a:ln>
                <a:solidFill>
                  <a:srgbClr val="000000"/>
                </a:solidFill>
                <a:effectLst/>
                <a:latin typeface="Helvetica Neue"/>
              </a:rPr>
              <a:t>Responder</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8" name="Rectangle 29">
            <a:extLst>
              <a:ext uri="{FF2B5EF4-FFF2-40B4-BE49-F238E27FC236}">
                <a16:creationId xmlns:a16="http://schemas.microsoft.com/office/drawing/2014/main" id="{05CC279E-5AAD-7744-C714-3295E44356CA}"/>
              </a:ext>
            </a:extLst>
          </p:cNvPr>
          <p:cNvSpPr>
            <a:spLocks noChangeArrowheads="1"/>
          </p:cNvSpPr>
          <p:nvPr/>
        </p:nvSpPr>
        <p:spPr bwMode="auto">
          <a:xfrm>
            <a:off x="946150" y="3293753"/>
            <a:ext cx="1706563"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dirty="0">
                <a:ln>
                  <a:noFill/>
                </a:ln>
                <a:solidFill>
                  <a:srgbClr val="000000"/>
                </a:solidFill>
                <a:effectLst/>
                <a:latin typeface="Helvetica Neue Bold"/>
              </a:rPr>
              <a:t>Ranging Channel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45" name="Freeform 46">
            <a:extLst>
              <a:ext uri="{FF2B5EF4-FFF2-40B4-BE49-F238E27FC236}">
                <a16:creationId xmlns:a16="http://schemas.microsoft.com/office/drawing/2014/main" id="{5D0C4845-7C50-1F87-9770-F05BCC81AD2C}"/>
              </a:ext>
            </a:extLst>
          </p:cNvPr>
          <p:cNvSpPr>
            <a:spLocks/>
          </p:cNvSpPr>
          <p:nvPr/>
        </p:nvSpPr>
        <p:spPr bwMode="auto">
          <a:xfrm>
            <a:off x="2620962" y="2760353"/>
            <a:ext cx="846138" cy="284163"/>
          </a:xfrm>
          <a:custGeom>
            <a:avLst/>
            <a:gdLst>
              <a:gd name="T0" fmla="*/ 0 w 1200"/>
              <a:gd name="T1" fmla="*/ 400 h 400"/>
              <a:gd name="T2" fmla="*/ 0 w 1200"/>
              <a:gd name="T3" fmla="*/ 400 h 400"/>
              <a:gd name="T4" fmla="*/ 1200 w 1200"/>
              <a:gd name="T5" fmla="*/ 400 h 400"/>
              <a:gd name="T6" fmla="*/ 1200 w 1200"/>
              <a:gd name="T7" fmla="*/ 0 h 400"/>
              <a:gd name="T8" fmla="*/ 0 w 1200"/>
              <a:gd name="T9" fmla="*/ 0 h 400"/>
              <a:gd name="T10" fmla="*/ 0 w 1200"/>
              <a:gd name="T11" fmla="*/ 400 h 400"/>
            </a:gdLst>
            <a:ahLst/>
            <a:cxnLst>
              <a:cxn ang="0">
                <a:pos x="T0" y="T1"/>
              </a:cxn>
              <a:cxn ang="0">
                <a:pos x="T2" y="T3"/>
              </a:cxn>
              <a:cxn ang="0">
                <a:pos x="T4" y="T5"/>
              </a:cxn>
              <a:cxn ang="0">
                <a:pos x="T6" y="T7"/>
              </a:cxn>
              <a:cxn ang="0">
                <a:pos x="T8" y="T9"/>
              </a:cxn>
              <a:cxn ang="0">
                <a:pos x="T10" y="T11"/>
              </a:cxn>
            </a:cxnLst>
            <a:rect l="0" t="0" r="r" b="b"/>
            <a:pathLst>
              <a:path w="1200" h="400">
                <a:moveTo>
                  <a:pt x="0" y="400"/>
                </a:moveTo>
                <a:lnTo>
                  <a:pt x="0" y="400"/>
                </a:lnTo>
                <a:lnTo>
                  <a:pt x="1200" y="400"/>
                </a:lnTo>
                <a:lnTo>
                  <a:pt x="1200" y="0"/>
                </a:lnTo>
                <a:lnTo>
                  <a:pt x="0" y="0"/>
                </a:lnTo>
                <a:lnTo>
                  <a:pt x="0" y="400"/>
                </a:lnTo>
                <a:close/>
              </a:path>
            </a:pathLst>
          </a:custGeom>
          <a:solidFill>
            <a:schemeClr val="accent1">
              <a:lumMod val="20000"/>
              <a:lumOff val="80000"/>
            </a:schemeClr>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6" name="Freeform 47">
            <a:extLst>
              <a:ext uri="{FF2B5EF4-FFF2-40B4-BE49-F238E27FC236}">
                <a16:creationId xmlns:a16="http://schemas.microsoft.com/office/drawing/2014/main" id="{B5D97D74-13B7-1F37-0669-4E74EBF20DFD}"/>
              </a:ext>
            </a:extLst>
          </p:cNvPr>
          <p:cNvSpPr>
            <a:spLocks/>
          </p:cNvSpPr>
          <p:nvPr/>
        </p:nvSpPr>
        <p:spPr bwMode="auto">
          <a:xfrm>
            <a:off x="2620962" y="2760353"/>
            <a:ext cx="846138" cy="284163"/>
          </a:xfrm>
          <a:custGeom>
            <a:avLst/>
            <a:gdLst>
              <a:gd name="T0" fmla="*/ 0 w 1200"/>
              <a:gd name="T1" fmla="*/ 0 h 400"/>
              <a:gd name="T2" fmla="*/ 0 w 1200"/>
              <a:gd name="T3" fmla="*/ 0 h 400"/>
              <a:gd name="T4" fmla="*/ 1200 w 1200"/>
              <a:gd name="T5" fmla="*/ 0 h 400"/>
              <a:gd name="T6" fmla="*/ 1200 w 1200"/>
              <a:gd name="T7" fmla="*/ 400 h 400"/>
              <a:gd name="T8" fmla="*/ 0 w 1200"/>
              <a:gd name="T9" fmla="*/ 400 h 400"/>
              <a:gd name="T10" fmla="*/ 0 w 1200"/>
              <a:gd name="T11" fmla="*/ 0 h 400"/>
            </a:gdLst>
            <a:ahLst/>
            <a:cxnLst>
              <a:cxn ang="0">
                <a:pos x="T0" y="T1"/>
              </a:cxn>
              <a:cxn ang="0">
                <a:pos x="T2" y="T3"/>
              </a:cxn>
              <a:cxn ang="0">
                <a:pos x="T4" y="T5"/>
              </a:cxn>
              <a:cxn ang="0">
                <a:pos x="T6" y="T7"/>
              </a:cxn>
              <a:cxn ang="0">
                <a:pos x="T8" y="T9"/>
              </a:cxn>
              <a:cxn ang="0">
                <a:pos x="T10" y="T11"/>
              </a:cxn>
            </a:cxnLst>
            <a:rect l="0" t="0" r="r" b="b"/>
            <a:pathLst>
              <a:path w="1200" h="400">
                <a:moveTo>
                  <a:pt x="0" y="0"/>
                </a:moveTo>
                <a:lnTo>
                  <a:pt x="0" y="0"/>
                </a:lnTo>
                <a:lnTo>
                  <a:pt x="1200" y="0"/>
                </a:lnTo>
                <a:lnTo>
                  <a:pt x="1200" y="400"/>
                </a:lnTo>
                <a:lnTo>
                  <a:pt x="0" y="400"/>
                </a:lnTo>
                <a:lnTo>
                  <a:pt x="0" y="0"/>
                </a:lnTo>
                <a:close/>
              </a:path>
            </a:pathLst>
          </a:custGeom>
          <a:noFill/>
          <a:ln w="190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47" name="Rectangle 48">
            <a:extLst>
              <a:ext uri="{FF2B5EF4-FFF2-40B4-BE49-F238E27FC236}">
                <a16:creationId xmlns:a16="http://schemas.microsoft.com/office/drawing/2014/main" id="{04FF7FFC-D408-CFFD-40D9-05ABBF1F4129}"/>
              </a:ext>
            </a:extLst>
          </p:cNvPr>
          <p:cNvSpPr>
            <a:spLocks noChangeArrowheads="1"/>
          </p:cNvSpPr>
          <p:nvPr/>
        </p:nvSpPr>
        <p:spPr bwMode="auto">
          <a:xfrm>
            <a:off x="2786062" y="2801628"/>
            <a:ext cx="42639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0000"/>
                </a:solidFill>
                <a:effectLst/>
                <a:latin typeface="Helvetica Neue"/>
              </a:rPr>
              <a:t>SCAN</a:t>
            </a:r>
            <a:endParaRPr kumimoji="0" lang="en-US" altLang="en-US" sz="1400" b="0" i="0" u="none" strike="noStrike" cap="none" normalizeH="0" baseline="0" dirty="0">
              <a:ln>
                <a:noFill/>
              </a:ln>
              <a:solidFill>
                <a:schemeClr val="tx1"/>
              </a:solidFill>
              <a:effectLst/>
              <a:latin typeface="Arial" panose="020B0604020202020204" pitchFamily="34" charset="0"/>
            </a:endParaRPr>
          </a:p>
        </p:txBody>
      </p:sp>
      <p:sp>
        <p:nvSpPr>
          <p:cNvPr id="148" name="Rectangle 49">
            <a:extLst>
              <a:ext uri="{FF2B5EF4-FFF2-40B4-BE49-F238E27FC236}">
                <a16:creationId xmlns:a16="http://schemas.microsoft.com/office/drawing/2014/main" id="{8BE208C5-B41E-3B79-F04B-D293625F382B}"/>
              </a:ext>
            </a:extLst>
          </p:cNvPr>
          <p:cNvSpPr>
            <a:spLocks noChangeArrowheads="1"/>
          </p:cNvSpPr>
          <p:nvPr/>
        </p:nvSpPr>
        <p:spPr bwMode="auto">
          <a:xfrm>
            <a:off x="5842000" y="2195203"/>
            <a:ext cx="74613"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Arial" panose="020B0604020202020204" pitchFamily="34" charset="0"/>
              </a:rPr>
              <a:t>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49" name="Rectangle 50">
            <a:extLst>
              <a:ext uri="{FF2B5EF4-FFF2-40B4-BE49-F238E27FC236}">
                <a16:creationId xmlns:a16="http://schemas.microsoft.com/office/drawing/2014/main" id="{1FA40D22-A8B1-9908-09D4-BACB94359311}"/>
              </a:ext>
            </a:extLst>
          </p:cNvPr>
          <p:cNvSpPr>
            <a:spLocks noChangeArrowheads="1"/>
          </p:cNvSpPr>
          <p:nvPr/>
        </p:nvSpPr>
        <p:spPr bwMode="auto">
          <a:xfrm>
            <a:off x="5867400" y="2195203"/>
            <a:ext cx="68263"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err="1">
                <a:ln>
                  <a:noFill/>
                </a:ln>
                <a:solidFill>
                  <a:srgbClr val="000000"/>
                </a:solidFill>
                <a:effectLst/>
                <a:latin typeface="Arial" panose="020B0604020202020204" pitchFamily="34" charset="0"/>
              </a:rPr>
              <a:t>i</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50" name="Rectangle 51">
            <a:extLst>
              <a:ext uri="{FF2B5EF4-FFF2-40B4-BE49-F238E27FC236}">
                <a16:creationId xmlns:a16="http://schemas.microsoft.com/office/drawing/2014/main" id="{F1A239F5-906E-FE71-834C-0FA5AE2F46C8}"/>
              </a:ext>
            </a:extLst>
          </p:cNvPr>
          <p:cNvSpPr>
            <a:spLocks noChangeArrowheads="1"/>
          </p:cNvSpPr>
          <p:nvPr/>
        </p:nvSpPr>
        <p:spPr bwMode="auto">
          <a:xfrm>
            <a:off x="5888037" y="2195203"/>
            <a:ext cx="188913"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me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1" name="Rectangle 52">
            <a:extLst>
              <a:ext uri="{FF2B5EF4-FFF2-40B4-BE49-F238E27FC236}">
                <a16:creationId xmlns:a16="http://schemas.microsoft.com/office/drawing/2014/main" id="{D7F7E1B1-F753-0069-46B9-C6A72678B790}"/>
              </a:ext>
            </a:extLst>
          </p:cNvPr>
          <p:cNvSpPr>
            <a:spLocks noChangeArrowheads="1"/>
          </p:cNvSpPr>
          <p:nvPr/>
        </p:nvSpPr>
        <p:spPr bwMode="auto">
          <a:xfrm>
            <a:off x="5815012" y="2303153"/>
            <a:ext cx="10160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o</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2" name="Rectangle 53">
            <a:extLst>
              <a:ext uri="{FF2B5EF4-FFF2-40B4-BE49-F238E27FC236}">
                <a16:creationId xmlns:a16="http://schemas.microsoft.com/office/drawing/2014/main" id="{5A2FA573-C063-3FC2-DAF0-7F8DBBDACEC6}"/>
              </a:ext>
            </a:extLst>
          </p:cNvPr>
          <p:cNvSpPr>
            <a:spLocks noChangeArrowheads="1"/>
          </p:cNvSpPr>
          <p:nvPr/>
        </p:nvSpPr>
        <p:spPr bwMode="auto">
          <a:xfrm>
            <a:off x="5867400" y="2303153"/>
            <a:ext cx="74613"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f</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3" name="Rectangle 54">
            <a:extLst>
              <a:ext uri="{FF2B5EF4-FFF2-40B4-BE49-F238E27FC236}">
                <a16:creationId xmlns:a16="http://schemas.microsoft.com/office/drawing/2014/main" id="{D8CC5E2B-7ACA-BB6E-8EF0-06EAE85B6C35}"/>
              </a:ext>
            </a:extLst>
          </p:cNvPr>
          <p:cNvSpPr>
            <a:spLocks noChangeArrowheads="1"/>
          </p:cNvSpPr>
          <p:nvPr/>
        </p:nvSpPr>
        <p:spPr bwMode="auto">
          <a:xfrm>
            <a:off x="5894387" y="2303153"/>
            <a:ext cx="74613"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f</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4" name="Rectangle 55">
            <a:extLst>
              <a:ext uri="{FF2B5EF4-FFF2-40B4-BE49-F238E27FC236}">
                <a16:creationId xmlns:a16="http://schemas.microsoft.com/office/drawing/2014/main" id="{2F831428-5B3B-C594-DA27-94586D49C7D3}"/>
              </a:ext>
            </a:extLst>
          </p:cNvPr>
          <p:cNvSpPr>
            <a:spLocks noChangeArrowheads="1"/>
          </p:cNvSpPr>
          <p:nvPr/>
        </p:nvSpPr>
        <p:spPr bwMode="auto">
          <a:xfrm>
            <a:off x="5919787" y="2303153"/>
            <a:ext cx="15240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se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5" name="Rectangle 56">
            <a:extLst>
              <a:ext uri="{FF2B5EF4-FFF2-40B4-BE49-F238E27FC236}">
                <a16:creationId xmlns:a16="http://schemas.microsoft.com/office/drawing/2014/main" id="{B276755F-9494-11F4-43B7-C139443E3CC0}"/>
              </a:ext>
            </a:extLst>
          </p:cNvPr>
          <p:cNvSpPr>
            <a:spLocks noChangeArrowheads="1"/>
          </p:cNvSpPr>
          <p:nvPr/>
        </p:nvSpPr>
        <p:spPr bwMode="auto">
          <a:xfrm>
            <a:off x="6019800" y="2303153"/>
            <a:ext cx="74613"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6" name="Rectangle 57">
            <a:extLst>
              <a:ext uri="{FF2B5EF4-FFF2-40B4-BE49-F238E27FC236}">
                <a16:creationId xmlns:a16="http://schemas.microsoft.com/office/drawing/2014/main" id="{1D9BC4D7-2154-F3DF-7FBA-1B689D3790A2}"/>
              </a:ext>
            </a:extLst>
          </p:cNvPr>
          <p:cNvSpPr>
            <a:spLocks noChangeArrowheads="1"/>
          </p:cNvSpPr>
          <p:nvPr/>
        </p:nvSpPr>
        <p:spPr bwMode="auto">
          <a:xfrm>
            <a:off x="609600" y="2068203"/>
            <a:ext cx="1990725"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dirty="0">
                <a:ln>
                  <a:noFill/>
                </a:ln>
                <a:solidFill>
                  <a:srgbClr val="000000"/>
                </a:solidFill>
                <a:effectLst/>
                <a:latin typeface="Helvetica Neue Bold"/>
              </a:rPr>
              <a:t>Initialization Channel</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57" name="Freeform 58">
            <a:extLst>
              <a:ext uri="{FF2B5EF4-FFF2-40B4-BE49-F238E27FC236}">
                <a16:creationId xmlns:a16="http://schemas.microsoft.com/office/drawing/2014/main" id="{8A08128F-5C8F-6EBE-FAA0-1CEDC0EF05B8}"/>
              </a:ext>
            </a:extLst>
          </p:cNvPr>
          <p:cNvSpPr>
            <a:spLocks/>
          </p:cNvSpPr>
          <p:nvPr/>
        </p:nvSpPr>
        <p:spPr bwMode="auto">
          <a:xfrm>
            <a:off x="1023937" y="3228666"/>
            <a:ext cx="7812000" cy="3175"/>
          </a:xfrm>
          <a:custGeom>
            <a:avLst/>
            <a:gdLst>
              <a:gd name="T0" fmla="*/ 0 w 10268"/>
              <a:gd name="T1" fmla="*/ 0 h 6"/>
              <a:gd name="T2" fmla="*/ 0 w 10268"/>
              <a:gd name="T3" fmla="*/ 0 h 6"/>
              <a:gd name="T4" fmla="*/ 10268 w 10268"/>
              <a:gd name="T5" fmla="*/ 6 h 6"/>
            </a:gdLst>
            <a:ahLst/>
            <a:cxnLst>
              <a:cxn ang="0">
                <a:pos x="T0" y="T1"/>
              </a:cxn>
              <a:cxn ang="0">
                <a:pos x="T2" y="T3"/>
              </a:cxn>
              <a:cxn ang="0">
                <a:pos x="T4" y="T5"/>
              </a:cxn>
            </a:cxnLst>
            <a:rect l="0" t="0" r="r" b="b"/>
            <a:pathLst>
              <a:path w="10268" h="6">
                <a:moveTo>
                  <a:pt x="0" y="0"/>
                </a:moveTo>
                <a:lnTo>
                  <a:pt x="0" y="0"/>
                </a:lnTo>
                <a:lnTo>
                  <a:pt x="10268" y="6"/>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9" name="Freeform 60">
            <a:extLst>
              <a:ext uri="{FF2B5EF4-FFF2-40B4-BE49-F238E27FC236}">
                <a16:creationId xmlns:a16="http://schemas.microsoft.com/office/drawing/2014/main" id="{8E4AAEAA-8BCF-F5F2-FCFB-A01F253E71F6}"/>
              </a:ext>
            </a:extLst>
          </p:cNvPr>
          <p:cNvSpPr>
            <a:spLocks/>
          </p:cNvSpPr>
          <p:nvPr/>
        </p:nvSpPr>
        <p:spPr bwMode="auto">
          <a:xfrm>
            <a:off x="5438775" y="2288866"/>
            <a:ext cx="282575"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60" name="Freeform 61">
            <a:extLst>
              <a:ext uri="{FF2B5EF4-FFF2-40B4-BE49-F238E27FC236}">
                <a16:creationId xmlns:a16="http://schemas.microsoft.com/office/drawing/2014/main" id="{EF33D7F1-C26A-ED34-ABC4-69A693FE1AE3}"/>
              </a:ext>
            </a:extLst>
          </p:cNvPr>
          <p:cNvSpPr>
            <a:spLocks/>
          </p:cNvSpPr>
          <p:nvPr/>
        </p:nvSpPr>
        <p:spPr bwMode="auto">
          <a:xfrm>
            <a:off x="5438775" y="2288866"/>
            <a:ext cx="282575"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chemeClr val="accent1">
              <a:lumMod val="20000"/>
              <a:lumOff val="80000"/>
            </a:schemeClr>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61" name="Rectangle 62">
            <a:extLst>
              <a:ext uri="{FF2B5EF4-FFF2-40B4-BE49-F238E27FC236}">
                <a16:creationId xmlns:a16="http://schemas.microsoft.com/office/drawing/2014/main" id="{72BACEAF-21F0-9540-8419-111786BDB085}"/>
              </a:ext>
            </a:extLst>
          </p:cNvPr>
          <p:cNvSpPr>
            <a:spLocks noChangeArrowheads="1"/>
          </p:cNvSpPr>
          <p:nvPr/>
        </p:nvSpPr>
        <p:spPr bwMode="auto">
          <a:xfrm>
            <a:off x="5489575" y="2380941"/>
            <a:ext cx="16827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SO</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2" name="Rectangle 63">
            <a:extLst>
              <a:ext uri="{FF2B5EF4-FFF2-40B4-BE49-F238E27FC236}">
                <a16:creationId xmlns:a16="http://schemas.microsoft.com/office/drawing/2014/main" id="{A217DE46-E0B2-9E7D-5F71-BFCDE10CCE88}"/>
              </a:ext>
            </a:extLst>
          </p:cNvPr>
          <p:cNvSpPr>
            <a:spLocks noChangeArrowheads="1"/>
          </p:cNvSpPr>
          <p:nvPr/>
        </p:nvSpPr>
        <p:spPr bwMode="auto">
          <a:xfrm>
            <a:off x="5611812" y="2380941"/>
            <a:ext cx="103188"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000000"/>
                </a:solidFill>
                <a:effectLst/>
                <a:latin typeface="Arial" panose="020B0604020202020204" pitchFamily="34" charset="0"/>
              </a:rPr>
              <a:t>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3" name="Freeform 64">
            <a:extLst>
              <a:ext uri="{FF2B5EF4-FFF2-40B4-BE49-F238E27FC236}">
                <a16:creationId xmlns:a16="http://schemas.microsoft.com/office/drawing/2014/main" id="{65A39CFE-B3E6-A126-CDCE-E5DDD34BDEAD}"/>
              </a:ext>
            </a:extLst>
          </p:cNvPr>
          <p:cNvSpPr>
            <a:spLocks/>
          </p:cNvSpPr>
          <p:nvPr/>
        </p:nvSpPr>
        <p:spPr bwMode="auto">
          <a:xfrm>
            <a:off x="5721350" y="2430153"/>
            <a:ext cx="376238" cy="0"/>
          </a:xfrm>
          <a:custGeom>
            <a:avLst/>
            <a:gdLst>
              <a:gd name="T0" fmla="*/ 0 w 535"/>
              <a:gd name="T1" fmla="*/ 0 w 535"/>
              <a:gd name="T2" fmla="*/ 535 w 535"/>
            </a:gdLst>
            <a:ahLst/>
            <a:cxnLst>
              <a:cxn ang="0">
                <a:pos x="T0" y="0"/>
              </a:cxn>
              <a:cxn ang="0">
                <a:pos x="T1" y="0"/>
              </a:cxn>
              <a:cxn ang="0">
                <a:pos x="T2" y="0"/>
              </a:cxn>
            </a:cxnLst>
            <a:rect l="0" t="0" r="r" b="b"/>
            <a:pathLst>
              <a:path w="535">
                <a:moveTo>
                  <a:pt x="0" y="0"/>
                </a:moveTo>
                <a:lnTo>
                  <a:pt x="0" y="0"/>
                </a:lnTo>
                <a:lnTo>
                  <a:pt x="535"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4" name="Freeform 65">
            <a:extLst>
              <a:ext uri="{FF2B5EF4-FFF2-40B4-BE49-F238E27FC236}">
                <a16:creationId xmlns:a16="http://schemas.microsoft.com/office/drawing/2014/main" id="{D7FDD6E4-6436-5F10-5B5D-E78985A19F2B}"/>
              </a:ext>
            </a:extLst>
          </p:cNvPr>
          <p:cNvSpPr>
            <a:spLocks noEditPoints="1"/>
          </p:cNvSpPr>
          <p:nvPr/>
        </p:nvSpPr>
        <p:spPr bwMode="auto">
          <a:xfrm>
            <a:off x="6097587" y="2401578"/>
            <a:ext cx="74613" cy="57150"/>
          </a:xfrm>
          <a:custGeom>
            <a:avLst/>
            <a:gdLst>
              <a:gd name="T0" fmla="*/ 106 w 106"/>
              <a:gd name="T1" fmla="*/ 40 h 80"/>
              <a:gd name="T2" fmla="*/ 106 w 106"/>
              <a:gd name="T3" fmla="*/ 40 h 80"/>
              <a:gd name="T4" fmla="*/ 0 w 106"/>
              <a:gd name="T5" fmla="*/ 40 h 80"/>
              <a:gd name="T6" fmla="*/ 0 w 106"/>
              <a:gd name="T7" fmla="*/ 0 h 80"/>
              <a:gd name="T8" fmla="*/ 0 w 106"/>
              <a:gd name="T9" fmla="*/ 0 h 80"/>
              <a:gd name="T10" fmla="*/ 106 w 106"/>
              <a:gd name="T11" fmla="*/ 40 h 80"/>
              <a:gd name="T12" fmla="*/ 0 w 106"/>
              <a:gd name="T13" fmla="*/ 80 h 80"/>
            </a:gdLst>
            <a:ahLst/>
            <a:cxnLst>
              <a:cxn ang="0">
                <a:pos x="T0" y="T1"/>
              </a:cxn>
              <a:cxn ang="0">
                <a:pos x="T2" y="T3"/>
              </a:cxn>
              <a:cxn ang="0">
                <a:pos x="T4" y="T5"/>
              </a:cxn>
              <a:cxn ang="0">
                <a:pos x="T6" y="T7"/>
              </a:cxn>
              <a:cxn ang="0">
                <a:pos x="T8" y="T9"/>
              </a:cxn>
              <a:cxn ang="0">
                <a:pos x="T10" y="T11"/>
              </a:cxn>
              <a:cxn ang="0">
                <a:pos x="T12" y="T13"/>
              </a:cxn>
            </a:cxnLst>
            <a:rect l="0" t="0" r="r" b="b"/>
            <a:pathLst>
              <a:path w="106" h="80">
                <a:moveTo>
                  <a:pt x="106" y="40"/>
                </a:moveTo>
                <a:lnTo>
                  <a:pt x="106" y="40"/>
                </a:lnTo>
                <a:lnTo>
                  <a:pt x="0" y="40"/>
                </a:lnTo>
                <a:moveTo>
                  <a:pt x="0" y="0"/>
                </a:moveTo>
                <a:lnTo>
                  <a:pt x="0" y="0"/>
                </a:lnTo>
                <a:lnTo>
                  <a:pt x="106" y="40"/>
                </a:lnTo>
                <a:lnTo>
                  <a:pt x="0" y="80"/>
                </a:lnTo>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5" name="Freeform 66">
            <a:extLst>
              <a:ext uri="{FF2B5EF4-FFF2-40B4-BE49-F238E27FC236}">
                <a16:creationId xmlns:a16="http://schemas.microsoft.com/office/drawing/2014/main" id="{61F52B21-44FA-8509-0E9B-E4F3870F980E}"/>
              </a:ext>
            </a:extLst>
          </p:cNvPr>
          <p:cNvSpPr>
            <a:spLocks/>
          </p:cNvSpPr>
          <p:nvPr/>
        </p:nvSpPr>
        <p:spPr bwMode="auto">
          <a:xfrm>
            <a:off x="4875212" y="2288866"/>
            <a:ext cx="282575"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chemeClr val="accent1">
              <a:lumMod val="20000"/>
              <a:lumOff val="80000"/>
            </a:schemeClr>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66" name="Freeform 67">
            <a:extLst>
              <a:ext uri="{FF2B5EF4-FFF2-40B4-BE49-F238E27FC236}">
                <a16:creationId xmlns:a16="http://schemas.microsoft.com/office/drawing/2014/main" id="{72E958E0-A7B2-D574-3285-07CAEF1D3CF7}"/>
              </a:ext>
            </a:extLst>
          </p:cNvPr>
          <p:cNvSpPr>
            <a:spLocks/>
          </p:cNvSpPr>
          <p:nvPr/>
        </p:nvSpPr>
        <p:spPr bwMode="auto">
          <a:xfrm>
            <a:off x="4875212" y="2288866"/>
            <a:ext cx="282575"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noFill/>
          <a:ln w="190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7" name="Rectangle 68">
            <a:extLst>
              <a:ext uri="{FF2B5EF4-FFF2-40B4-BE49-F238E27FC236}">
                <a16:creationId xmlns:a16="http://schemas.microsoft.com/office/drawing/2014/main" id="{50B7D576-5520-53A2-1387-1BA0A0ABD1E3}"/>
              </a:ext>
            </a:extLst>
          </p:cNvPr>
          <p:cNvSpPr>
            <a:spLocks noChangeArrowheads="1"/>
          </p:cNvSpPr>
          <p:nvPr/>
        </p:nvSpPr>
        <p:spPr bwMode="auto">
          <a:xfrm>
            <a:off x="4949825" y="2358716"/>
            <a:ext cx="1397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AD</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8" name="Rectangle 69">
            <a:extLst>
              <a:ext uri="{FF2B5EF4-FFF2-40B4-BE49-F238E27FC236}">
                <a16:creationId xmlns:a16="http://schemas.microsoft.com/office/drawing/2014/main" id="{95508F17-F9E2-D749-C416-9A06F052F037}"/>
              </a:ext>
            </a:extLst>
          </p:cNvPr>
          <p:cNvSpPr>
            <a:spLocks noChangeArrowheads="1"/>
          </p:cNvSpPr>
          <p:nvPr/>
        </p:nvSpPr>
        <p:spPr bwMode="auto">
          <a:xfrm>
            <a:off x="5040312" y="2358716"/>
            <a:ext cx="841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V</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9" name="Rectangle 70">
            <a:extLst>
              <a:ext uri="{FF2B5EF4-FFF2-40B4-BE49-F238E27FC236}">
                <a16:creationId xmlns:a16="http://schemas.microsoft.com/office/drawing/2014/main" id="{CC40E7D3-9FC1-CB90-BCF5-AD1E89E532CF}"/>
              </a:ext>
            </a:extLst>
          </p:cNvPr>
          <p:cNvSpPr>
            <a:spLocks noChangeArrowheads="1"/>
          </p:cNvSpPr>
          <p:nvPr/>
        </p:nvSpPr>
        <p:spPr bwMode="auto">
          <a:xfrm>
            <a:off x="4932362" y="2426978"/>
            <a:ext cx="142875"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PO</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0" name="Rectangle 71">
            <a:extLst>
              <a:ext uri="{FF2B5EF4-FFF2-40B4-BE49-F238E27FC236}">
                <a16:creationId xmlns:a16="http://schemas.microsoft.com/office/drawing/2014/main" id="{18EA4AE4-D475-8347-0452-9FA7F74A4785}"/>
              </a:ext>
            </a:extLst>
          </p:cNvPr>
          <p:cNvSpPr>
            <a:spLocks noChangeArrowheads="1"/>
          </p:cNvSpPr>
          <p:nvPr/>
        </p:nvSpPr>
        <p:spPr bwMode="auto">
          <a:xfrm>
            <a:off x="5027612" y="2426978"/>
            <a:ext cx="762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L</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1" name="Rectangle 72">
            <a:extLst>
              <a:ext uri="{FF2B5EF4-FFF2-40B4-BE49-F238E27FC236}">
                <a16:creationId xmlns:a16="http://schemas.microsoft.com/office/drawing/2014/main" id="{3E9FDFCD-E92A-C7F3-E68C-A29755A51355}"/>
              </a:ext>
            </a:extLst>
          </p:cNvPr>
          <p:cNvSpPr>
            <a:spLocks noChangeArrowheads="1"/>
          </p:cNvSpPr>
          <p:nvPr/>
        </p:nvSpPr>
        <p:spPr bwMode="auto">
          <a:xfrm>
            <a:off x="5064125" y="2426978"/>
            <a:ext cx="762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L</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2" name="Freeform 73">
            <a:extLst>
              <a:ext uri="{FF2B5EF4-FFF2-40B4-BE49-F238E27FC236}">
                <a16:creationId xmlns:a16="http://schemas.microsoft.com/office/drawing/2014/main" id="{089AD422-16DF-B5D4-92AD-1624E739C0F7}"/>
              </a:ext>
            </a:extLst>
          </p:cNvPr>
          <p:cNvSpPr>
            <a:spLocks/>
          </p:cNvSpPr>
          <p:nvPr/>
        </p:nvSpPr>
        <p:spPr bwMode="auto">
          <a:xfrm>
            <a:off x="5157787" y="2760353"/>
            <a:ext cx="280988"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73" name="Freeform 74">
            <a:extLst>
              <a:ext uri="{FF2B5EF4-FFF2-40B4-BE49-F238E27FC236}">
                <a16:creationId xmlns:a16="http://schemas.microsoft.com/office/drawing/2014/main" id="{FE071B5A-FE15-AE41-CF9A-4DABFEFF387B}"/>
              </a:ext>
            </a:extLst>
          </p:cNvPr>
          <p:cNvSpPr>
            <a:spLocks/>
          </p:cNvSpPr>
          <p:nvPr/>
        </p:nvSpPr>
        <p:spPr bwMode="auto">
          <a:xfrm>
            <a:off x="5157787" y="2760353"/>
            <a:ext cx="280988"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chemeClr val="accent1">
              <a:lumMod val="20000"/>
              <a:lumOff val="80000"/>
            </a:schemeClr>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74" name="Rectangle 75">
            <a:extLst>
              <a:ext uri="{FF2B5EF4-FFF2-40B4-BE49-F238E27FC236}">
                <a16:creationId xmlns:a16="http://schemas.microsoft.com/office/drawing/2014/main" id="{525FD597-1ED1-B3A0-8173-16E0C100B5B8}"/>
              </a:ext>
            </a:extLst>
          </p:cNvPr>
          <p:cNvSpPr>
            <a:spLocks noChangeArrowheads="1"/>
          </p:cNvSpPr>
          <p:nvPr/>
        </p:nvSpPr>
        <p:spPr bwMode="auto">
          <a:xfrm>
            <a:off x="5230812" y="2830203"/>
            <a:ext cx="1397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AD</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5" name="Rectangle 76">
            <a:extLst>
              <a:ext uri="{FF2B5EF4-FFF2-40B4-BE49-F238E27FC236}">
                <a16:creationId xmlns:a16="http://schemas.microsoft.com/office/drawing/2014/main" id="{13809E02-C48F-59B0-B798-7D57CB6A09B8}"/>
              </a:ext>
            </a:extLst>
          </p:cNvPr>
          <p:cNvSpPr>
            <a:spLocks noChangeArrowheads="1"/>
          </p:cNvSpPr>
          <p:nvPr/>
        </p:nvSpPr>
        <p:spPr bwMode="auto">
          <a:xfrm>
            <a:off x="5322887" y="2830203"/>
            <a:ext cx="841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V</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6" name="Rectangle 77">
            <a:extLst>
              <a:ext uri="{FF2B5EF4-FFF2-40B4-BE49-F238E27FC236}">
                <a16:creationId xmlns:a16="http://schemas.microsoft.com/office/drawing/2014/main" id="{E275633A-4DF7-1C6A-FC84-9A155FA1F350}"/>
              </a:ext>
            </a:extLst>
          </p:cNvPr>
          <p:cNvSpPr>
            <a:spLocks noChangeArrowheads="1"/>
          </p:cNvSpPr>
          <p:nvPr/>
        </p:nvSpPr>
        <p:spPr bwMode="auto">
          <a:xfrm>
            <a:off x="5210175" y="2898466"/>
            <a:ext cx="88900"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7" name="Rectangle 78">
            <a:extLst>
              <a:ext uri="{FF2B5EF4-FFF2-40B4-BE49-F238E27FC236}">
                <a16:creationId xmlns:a16="http://schemas.microsoft.com/office/drawing/2014/main" id="{1B83AB39-4C3F-361C-7902-3C415C53C92F}"/>
              </a:ext>
            </a:extLst>
          </p:cNvPr>
          <p:cNvSpPr>
            <a:spLocks noChangeArrowheads="1"/>
          </p:cNvSpPr>
          <p:nvPr/>
        </p:nvSpPr>
        <p:spPr bwMode="auto">
          <a:xfrm>
            <a:off x="5256212" y="2898466"/>
            <a:ext cx="185738" cy="10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500" b="0" i="0" u="none" strike="noStrike" cap="none" normalizeH="0" baseline="0">
                <a:ln>
                  <a:noFill/>
                </a:ln>
                <a:solidFill>
                  <a:srgbClr val="000000"/>
                </a:solidFill>
                <a:effectLst/>
                <a:latin typeface="Arial" panose="020B0604020202020204" pitchFamily="34" charset="0"/>
              </a:rPr>
              <a:t>ESP</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9" name="Freeform 80">
            <a:extLst>
              <a:ext uri="{FF2B5EF4-FFF2-40B4-BE49-F238E27FC236}">
                <a16:creationId xmlns:a16="http://schemas.microsoft.com/office/drawing/2014/main" id="{6F48E2A3-8362-71AD-F6CD-3BD88CFD1FD0}"/>
              </a:ext>
            </a:extLst>
          </p:cNvPr>
          <p:cNvSpPr>
            <a:spLocks/>
          </p:cNvSpPr>
          <p:nvPr/>
        </p:nvSpPr>
        <p:spPr bwMode="auto">
          <a:xfrm>
            <a:off x="5580062" y="2580966"/>
            <a:ext cx="0" cy="87313"/>
          </a:xfrm>
          <a:custGeom>
            <a:avLst/>
            <a:gdLst>
              <a:gd name="T0" fmla="*/ 0 h 122"/>
              <a:gd name="T1" fmla="*/ 0 h 122"/>
              <a:gd name="T2" fmla="*/ 122 h 122"/>
            </a:gdLst>
            <a:ahLst/>
            <a:cxnLst>
              <a:cxn ang="0">
                <a:pos x="0" y="T0"/>
              </a:cxn>
              <a:cxn ang="0">
                <a:pos x="0" y="T1"/>
              </a:cxn>
              <a:cxn ang="0">
                <a:pos x="0" y="T2"/>
              </a:cxn>
            </a:cxnLst>
            <a:rect l="0" t="0" r="r" b="b"/>
            <a:pathLst>
              <a:path h="122">
                <a:moveTo>
                  <a:pt x="0" y="0"/>
                </a:moveTo>
                <a:lnTo>
                  <a:pt x="0" y="0"/>
                </a:lnTo>
                <a:lnTo>
                  <a:pt x="0" y="122"/>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0" name="Freeform 81">
            <a:extLst>
              <a:ext uri="{FF2B5EF4-FFF2-40B4-BE49-F238E27FC236}">
                <a16:creationId xmlns:a16="http://schemas.microsoft.com/office/drawing/2014/main" id="{31A025DC-2C51-DEE9-AA57-486B10AFB199}"/>
              </a:ext>
            </a:extLst>
          </p:cNvPr>
          <p:cNvSpPr>
            <a:spLocks noEditPoints="1"/>
          </p:cNvSpPr>
          <p:nvPr/>
        </p:nvSpPr>
        <p:spPr bwMode="auto">
          <a:xfrm>
            <a:off x="5551487" y="2668278"/>
            <a:ext cx="57150"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81" name="Freeform 82">
            <a:extLst>
              <a:ext uri="{FF2B5EF4-FFF2-40B4-BE49-F238E27FC236}">
                <a16:creationId xmlns:a16="http://schemas.microsoft.com/office/drawing/2014/main" id="{2BC3F388-434B-699B-5B49-BBDCCA1256B4}"/>
              </a:ext>
            </a:extLst>
          </p:cNvPr>
          <p:cNvSpPr>
            <a:spLocks noEditPoints="1"/>
          </p:cNvSpPr>
          <p:nvPr/>
        </p:nvSpPr>
        <p:spPr bwMode="auto">
          <a:xfrm>
            <a:off x="5551487" y="2668278"/>
            <a:ext cx="57150"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2" name="Freeform 83">
            <a:extLst>
              <a:ext uri="{FF2B5EF4-FFF2-40B4-BE49-F238E27FC236}">
                <a16:creationId xmlns:a16="http://schemas.microsoft.com/office/drawing/2014/main" id="{B25C0ED0-D39A-4611-3ECA-B7535DDF61C5}"/>
              </a:ext>
            </a:extLst>
          </p:cNvPr>
          <p:cNvSpPr>
            <a:spLocks/>
          </p:cNvSpPr>
          <p:nvPr/>
        </p:nvSpPr>
        <p:spPr bwMode="auto">
          <a:xfrm>
            <a:off x="5299075" y="2665103"/>
            <a:ext cx="0" cy="85725"/>
          </a:xfrm>
          <a:custGeom>
            <a:avLst/>
            <a:gdLst>
              <a:gd name="T0" fmla="*/ 121 h 121"/>
              <a:gd name="T1" fmla="*/ 121 h 121"/>
              <a:gd name="T2" fmla="*/ 0 h 121"/>
            </a:gdLst>
            <a:ahLst/>
            <a:cxnLst>
              <a:cxn ang="0">
                <a:pos x="0" y="T0"/>
              </a:cxn>
              <a:cxn ang="0">
                <a:pos x="0" y="T1"/>
              </a:cxn>
              <a:cxn ang="0">
                <a:pos x="0" y="T2"/>
              </a:cxn>
            </a:cxnLst>
            <a:rect l="0" t="0" r="r" b="b"/>
            <a:pathLst>
              <a:path h="121">
                <a:moveTo>
                  <a:pt x="0" y="121"/>
                </a:moveTo>
                <a:lnTo>
                  <a:pt x="0" y="121"/>
                </a:lnTo>
                <a:lnTo>
                  <a:pt x="0"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3" name="Freeform 84">
            <a:extLst>
              <a:ext uri="{FF2B5EF4-FFF2-40B4-BE49-F238E27FC236}">
                <a16:creationId xmlns:a16="http://schemas.microsoft.com/office/drawing/2014/main" id="{DA7E931A-9BE3-17A1-8B5B-380D3494964A}"/>
              </a:ext>
            </a:extLst>
          </p:cNvPr>
          <p:cNvSpPr>
            <a:spLocks noEditPoints="1"/>
          </p:cNvSpPr>
          <p:nvPr/>
        </p:nvSpPr>
        <p:spPr bwMode="auto">
          <a:xfrm>
            <a:off x="5270500" y="2590491"/>
            <a:ext cx="55563" cy="74613"/>
          </a:xfrm>
          <a:custGeom>
            <a:avLst/>
            <a:gdLst>
              <a:gd name="T0" fmla="*/ 40 w 80"/>
              <a:gd name="T1" fmla="*/ 0 h 107"/>
              <a:gd name="T2" fmla="*/ 40 w 80"/>
              <a:gd name="T3" fmla="*/ 0 h 107"/>
              <a:gd name="T4" fmla="*/ 0 w 80"/>
              <a:gd name="T5" fmla="*/ 107 h 107"/>
              <a:gd name="T6" fmla="*/ 80 w 80"/>
              <a:gd name="T7" fmla="*/ 107 h 107"/>
              <a:gd name="T8" fmla="*/ 40 w 80"/>
              <a:gd name="T9" fmla="*/ 0 h 107"/>
              <a:gd name="T10" fmla="*/ 40 w 80"/>
              <a:gd name="T11" fmla="*/ 0 h 107"/>
              <a:gd name="T12" fmla="*/ 40 w 80"/>
              <a:gd name="T13" fmla="*/ 0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0"/>
                </a:moveTo>
                <a:lnTo>
                  <a:pt x="40" y="0"/>
                </a:lnTo>
                <a:lnTo>
                  <a:pt x="0" y="107"/>
                </a:lnTo>
                <a:lnTo>
                  <a:pt x="80" y="107"/>
                </a:lnTo>
                <a:lnTo>
                  <a:pt x="40" y="0"/>
                </a:lnTo>
                <a:close/>
                <a:moveTo>
                  <a:pt x="40" y="0"/>
                </a:moveTo>
                <a:lnTo>
                  <a:pt x="4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84" name="Freeform 85">
            <a:extLst>
              <a:ext uri="{FF2B5EF4-FFF2-40B4-BE49-F238E27FC236}">
                <a16:creationId xmlns:a16="http://schemas.microsoft.com/office/drawing/2014/main" id="{8E60CFA2-BE17-A9A8-E135-2EC782E9DCAB}"/>
              </a:ext>
            </a:extLst>
          </p:cNvPr>
          <p:cNvSpPr>
            <a:spLocks noEditPoints="1"/>
          </p:cNvSpPr>
          <p:nvPr/>
        </p:nvSpPr>
        <p:spPr bwMode="auto">
          <a:xfrm>
            <a:off x="5270500" y="2590491"/>
            <a:ext cx="55563" cy="74613"/>
          </a:xfrm>
          <a:custGeom>
            <a:avLst/>
            <a:gdLst>
              <a:gd name="T0" fmla="*/ 40 w 80"/>
              <a:gd name="T1" fmla="*/ 0 h 107"/>
              <a:gd name="T2" fmla="*/ 40 w 80"/>
              <a:gd name="T3" fmla="*/ 0 h 107"/>
              <a:gd name="T4" fmla="*/ 0 w 80"/>
              <a:gd name="T5" fmla="*/ 107 h 107"/>
              <a:gd name="T6" fmla="*/ 80 w 80"/>
              <a:gd name="T7" fmla="*/ 107 h 107"/>
              <a:gd name="T8" fmla="*/ 40 w 80"/>
              <a:gd name="T9" fmla="*/ 0 h 107"/>
              <a:gd name="T10" fmla="*/ 40 w 80"/>
              <a:gd name="T11" fmla="*/ 0 h 107"/>
              <a:gd name="T12" fmla="*/ 40 w 80"/>
              <a:gd name="T13" fmla="*/ 0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0"/>
                </a:moveTo>
                <a:lnTo>
                  <a:pt x="40" y="0"/>
                </a:lnTo>
                <a:lnTo>
                  <a:pt x="0" y="107"/>
                </a:lnTo>
                <a:lnTo>
                  <a:pt x="80" y="107"/>
                </a:lnTo>
                <a:lnTo>
                  <a:pt x="40" y="0"/>
                </a:lnTo>
                <a:close/>
                <a:moveTo>
                  <a:pt x="40" y="0"/>
                </a:moveTo>
                <a:lnTo>
                  <a:pt x="40" y="0"/>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5" name="Freeform 86">
            <a:extLst>
              <a:ext uri="{FF2B5EF4-FFF2-40B4-BE49-F238E27FC236}">
                <a16:creationId xmlns:a16="http://schemas.microsoft.com/office/drawing/2014/main" id="{0E67EDD1-C063-68AF-2F5D-DDE96DEB76C1}"/>
              </a:ext>
            </a:extLst>
          </p:cNvPr>
          <p:cNvSpPr>
            <a:spLocks/>
          </p:cNvSpPr>
          <p:nvPr/>
        </p:nvSpPr>
        <p:spPr bwMode="auto">
          <a:xfrm>
            <a:off x="5016500" y="2580966"/>
            <a:ext cx="0" cy="87313"/>
          </a:xfrm>
          <a:custGeom>
            <a:avLst/>
            <a:gdLst>
              <a:gd name="T0" fmla="*/ 0 h 122"/>
              <a:gd name="T1" fmla="*/ 0 h 122"/>
              <a:gd name="T2" fmla="*/ 122 h 122"/>
            </a:gdLst>
            <a:ahLst/>
            <a:cxnLst>
              <a:cxn ang="0">
                <a:pos x="0" y="T0"/>
              </a:cxn>
              <a:cxn ang="0">
                <a:pos x="0" y="T1"/>
              </a:cxn>
              <a:cxn ang="0">
                <a:pos x="0" y="T2"/>
              </a:cxn>
            </a:cxnLst>
            <a:rect l="0" t="0" r="r" b="b"/>
            <a:pathLst>
              <a:path h="122">
                <a:moveTo>
                  <a:pt x="0" y="0"/>
                </a:moveTo>
                <a:lnTo>
                  <a:pt x="0" y="0"/>
                </a:lnTo>
                <a:lnTo>
                  <a:pt x="0" y="122"/>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6" name="Freeform 87">
            <a:extLst>
              <a:ext uri="{FF2B5EF4-FFF2-40B4-BE49-F238E27FC236}">
                <a16:creationId xmlns:a16="http://schemas.microsoft.com/office/drawing/2014/main" id="{0D17B418-B6BF-5D0E-118F-CCBDD8D83A99}"/>
              </a:ext>
            </a:extLst>
          </p:cNvPr>
          <p:cNvSpPr>
            <a:spLocks noEditPoints="1"/>
          </p:cNvSpPr>
          <p:nvPr/>
        </p:nvSpPr>
        <p:spPr bwMode="auto">
          <a:xfrm>
            <a:off x="4987925" y="2668278"/>
            <a:ext cx="57150"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87" name="Freeform 88">
            <a:extLst>
              <a:ext uri="{FF2B5EF4-FFF2-40B4-BE49-F238E27FC236}">
                <a16:creationId xmlns:a16="http://schemas.microsoft.com/office/drawing/2014/main" id="{48A27B9B-336A-60A4-5E51-D0F60D10C665}"/>
              </a:ext>
            </a:extLst>
          </p:cNvPr>
          <p:cNvSpPr>
            <a:spLocks noEditPoints="1"/>
          </p:cNvSpPr>
          <p:nvPr/>
        </p:nvSpPr>
        <p:spPr bwMode="auto">
          <a:xfrm>
            <a:off x="4987925" y="2668278"/>
            <a:ext cx="57150"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3" name="Freeform 94">
            <a:extLst>
              <a:ext uri="{FF2B5EF4-FFF2-40B4-BE49-F238E27FC236}">
                <a16:creationId xmlns:a16="http://schemas.microsoft.com/office/drawing/2014/main" id="{88086DFF-9965-666A-F18C-31DD61A61905}"/>
              </a:ext>
            </a:extLst>
          </p:cNvPr>
          <p:cNvSpPr>
            <a:spLocks noEditPoints="1"/>
          </p:cNvSpPr>
          <p:nvPr/>
        </p:nvSpPr>
        <p:spPr bwMode="auto">
          <a:xfrm>
            <a:off x="6191250" y="2288866"/>
            <a:ext cx="0" cy="2038350"/>
          </a:xfrm>
          <a:custGeom>
            <a:avLst/>
            <a:gdLst>
              <a:gd name="T0" fmla="*/ 13 h 2880"/>
              <a:gd name="T1" fmla="*/ 80 h 2880"/>
              <a:gd name="T2" fmla="*/ 147 h 2880"/>
              <a:gd name="T3" fmla="*/ 213 h 2880"/>
              <a:gd name="T4" fmla="*/ 280 h 2880"/>
              <a:gd name="T5" fmla="*/ 347 h 2880"/>
              <a:gd name="T6" fmla="*/ 413 h 2880"/>
              <a:gd name="T7" fmla="*/ 480 h 2880"/>
              <a:gd name="T8" fmla="*/ 547 h 2880"/>
              <a:gd name="T9" fmla="*/ 613 h 2880"/>
              <a:gd name="T10" fmla="*/ 680 h 2880"/>
              <a:gd name="T11" fmla="*/ 747 h 2880"/>
              <a:gd name="T12" fmla="*/ 813 h 2880"/>
              <a:gd name="T13" fmla="*/ 880 h 2880"/>
              <a:gd name="T14" fmla="*/ 947 h 2880"/>
              <a:gd name="T15" fmla="*/ 1013 h 2880"/>
              <a:gd name="T16" fmla="*/ 1080 h 2880"/>
              <a:gd name="T17" fmla="*/ 1147 h 2880"/>
              <a:gd name="T18" fmla="*/ 1213 h 2880"/>
              <a:gd name="T19" fmla="*/ 1280 h 2880"/>
              <a:gd name="T20" fmla="*/ 1347 h 2880"/>
              <a:gd name="T21" fmla="*/ 1413 h 2880"/>
              <a:gd name="T22" fmla="*/ 1480 h 2880"/>
              <a:gd name="T23" fmla="*/ 1547 h 2880"/>
              <a:gd name="T24" fmla="*/ 1613 h 2880"/>
              <a:gd name="T25" fmla="*/ 1680 h 2880"/>
              <a:gd name="T26" fmla="*/ 1747 h 2880"/>
              <a:gd name="T27" fmla="*/ 1813 h 2880"/>
              <a:gd name="T28" fmla="*/ 1880 h 2880"/>
              <a:gd name="T29" fmla="*/ 1947 h 2880"/>
              <a:gd name="T30" fmla="*/ 2013 h 2880"/>
              <a:gd name="T31" fmla="*/ 2080 h 2880"/>
              <a:gd name="T32" fmla="*/ 2147 h 2880"/>
              <a:gd name="T33" fmla="*/ 2213 h 2880"/>
              <a:gd name="T34" fmla="*/ 2280 h 2880"/>
              <a:gd name="T35" fmla="*/ 2347 h 2880"/>
              <a:gd name="T36" fmla="*/ 2413 h 2880"/>
              <a:gd name="T37" fmla="*/ 2480 h 2880"/>
              <a:gd name="T38" fmla="*/ 2547 h 2880"/>
              <a:gd name="T39" fmla="*/ 2613 h 2880"/>
              <a:gd name="T40" fmla="*/ 2680 h 2880"/>
              <a:gd name="T41" fmla="*/ 2747 h 2880"/>
              <a:gd name="T42" fmla="*/ 2813 h 2880"/>
              <a:gd name="T43" fmla="*/ 2880 h 2880"/>
            </a:gdLst>
            <a:ahLst/>
            <a:cxnLst>
              <a:cxn ang="0">
                <a:pos x="0" y="T0"/>
              </a:cxn>
              <a:cxn ang="0">
                <a:pos x="0" y="T1"/>
              </a:cxn>
              <a:cxn ang="0">
                <a:pos x="0" y="T2"/>
              </a:cxn>
              <a:cxn ang="0">
                <a:pos x="0" y="T3"/>
              </a:cxn>
              <a:cxn ang="0">
                <a:pos x="0" y="T4"/>
              </a:cxn>
              <a:cxn ang="0">
                <a:pos x="0" y="T5"/>
              </a:cxn>
              <a:cxn ang="0">
                <a:pos x="0" y="T6"/>
              </a:cxn>
              <a:cxn ang="0">
                <a:pos x="0" y="T7"/>
              </a:cxn>
              <a:cxn ang="0">
                <a:pos x="0" y="T8"/>
              </a:cxn>
              <a:cxn ang="0">
                <a:pos x="0" y="T9"/>
              </a:cxn>
              <a:cxn ang="0">
                <a:pos x="0" y="T10"/>
              </a:cxn>
              <a:cxn ang="0">
                <a:pos x="0" y="T11"/>
              </a:cxn>
              <a:cxn ang="0">
                <a:pos x="0" y="T12"/>
              </a:cxn>
              <a:cxn ang="0">
                <a:pos x="0" y="T13"/>
              </a:cxn>
              <a:cxn ang="0">
                <a:pos x="0" y="T14"/>
              </a:cxn>
              <a:cxn ang="0">
                <a:pos x="0" y="T15"/>
              </a:cxn>
              <a:cxn ang="0">
                <a:pos x="0" y="T16"/>
              </a:cxn>
              <a:cxn ang="0">
                <a:pos x="0" y="T17"/>
              </a:cxn>
              <a:cxn ang="0">
                <a:pos x="0" y="T18"/>
              </a:cxn>
              <a:cxn ang="0">
                <a:pos x="0" y="T19"/>
              </a:cxn>
              <a:cxn ang="0">
                <a:pos x="0" y="T20"/>
              </a:cxn>
              <a:cxn ang="0">
                <a:pos x="0" y="T21"/>
              </a:cxn>
              <a:cxn ang="0">
                <a:pos x="0" y="T22"/>
              </a:cxn>
              <a:cxn ang="0">
                <a:pos x="0" y="T23"/>
              </a:cxn>
              <a:cxn ang="0">
                <a:pos x="0" y="T24"/>
              </a:cxn>
              <a:cxn ang="0">
                <a:pos x="0" y="T25"/>
              </a:cxn>
              <a:cxn ang="0">
                <a:pos x="0" y="T26"/>
              </a:cxn>
              <a:cxn ang="0">
                <a:pos x="0" y="T27"/>
              </a:cxn>
              <a:cxn ang="0">
                <a:pos x="0" y="T28"/>
              </a:cxn>
              <a:cxn ang="0">
                <a:pos x="0" y="T29"/>
              </a:cxn>
              <a:cxn ang="0">
                <a:pos x="0" y="T30"/>
              </a:cxn>
              <a:cxn ang="0">
                <a:pos x="0" y="T31"/>
              </a:cxn>
              <a:cxn ang="0">
                <a:pos x="0" y="T32"/>
              </a:cxn>
              <a:cxn ang="0">
                <a:pos x="0" y="T33"/>
              </a:cxn>
              <a:cxn ang="0">
                <a:pos x="0" y="T34"/>
              </a:cxn>
              <a:cxn ang="0">
                <a:pos x="0" y="T35"/>
              </a:cxn>
              <a:cxn ang="0">
                <a:pos x="0" y="T36"/>
              </a:cxn>
              <a:cxn ang="0">
                <a:pos x="0" y="T37"/>
              </a:cxn>
              <a:cxn ang="0">
                <a:pos x="0" y="T38"/>
              </a:cxn>
              <a:cxn ang="0">
                <a:pos x="0" y="T39"/>
              </a:cxn>
              <a:cxn ang="0">
                <a:pos x="0" y="T40"/>
              </a:cxn>
              <a:cxn ang="0">
                <a:pos x="0" y="T41"/>
              </a:cxn>
              <a:cxn ang="0">
                <a:pos x="0" y="T42"/>
              </a:cxn>
              <a:cxn ang="0">
                <a:pos x="0" y="T43"/>
              </a:cxn>
            </a:cxnLst>
            <a:rect l="0" t="0" r="r" b="b"/>
            <a:pathLst>
              <a:path h="2880">
                <a:moveTo>
                  <a:pt x="0" y="0"/>
                </a:moveTo>
                <a:lnTo>
                  <a:pt x="0" y="0"/>
                </a:lnTo>
                <a:lnTo>
                  <a:pt x="0" y="13"/>
                </a:lnTo>
                <a:moveTo>
                  <a:pt x="0" y="67"/>
                </a:moveTo>
                <a:lnTo>
                  <a:pt x="0" y="67"/>
                </a:lnTo>
                <a:lnTo>
                  <a:pt x="0" y="80"/>
                </a:lnTo>
                <a:moveTo>
                  <a:pt x="0" y="133"/>
                </a:moveTo>
                <a:lnTo>
                  <a:pt x="0" y="133"/>
                </a:lnTo>
                <a:lnTo>
                  <a:pt x="0" y="147"/>
                </a:lnTo>
                <a:moveTo>
                  <a:pt x="0" y="200"/>
                </a:moveTo>
                <a:lnTo>
                  <a:pt x="0" y="200"/>
                </a:lnTo>
                <a:lnTo>
                  <a:pt x="0" y="213"/>
                </a:lnTo>
                <a:moveTo>
                  <a:pt x="0" y="267"/>
                </a:moveTo>
                <a:lnTo>
                  <a:pt x="0" y="267"/>
                </a:lnTo>
                <a:lnTo>
                  <a:pt x="0" y="280"/>
                </a:lnTo>
                <a:moveTo>
                  <a:pt x="0" y="333"/>
                </a:moveTo>
                <a:lnTo>
                  <a:pt x="0" y="333"/>
                </a:lnTo>
                <a:lnTo>
                  <a:pt x="0" y="347"/>
                </a:lnTo>
                <a:moveTo>
                  <a:pt x="0" y="400"/>
                </a:moveTo>
                <a:lnTo>
                  <a:pt x="0" y="400"/>
                </a:lnTo>
                <a:lnTo>
                  <a:pt x="0" y="413"/>
                </a:lnTo>
                <a:moveTo>
                  <a:pt x="0" y="467"/>
                </a:moveTo>
                <a:lnTo>
                  <a:pt x="0" y="467"/>
                </a:lnTo>
                <a:lnTo>
                  <a:pt x="0" y="480"/>
                </a:lnTo>
                <a:moveTo>
                  <a:pt x="0" y="533"/>
                </a:moveTo>
                <a:lnTo>
                  <a:pt x="0" y="533"/>
                </a:lnTo>
                <a:lnTo>
                  <a:pt x="0" y="547"/>
                </a:lnTo>
                <a:moveTo>
                  <a:pt x="0" y="600"/>
                </a:moveTo>
                <a:lnTo>
                  <a:pt x="0" y="600"/>
                </a:lnTo>
                <a:lnTo>
                  <a:pt x="0" y="613"/>
                </a:lnTo>
                <a:moveTo>
                  <a:pt x="0" y="667"/>
                </a:moveTo>
                <a:lnTo>
                  <a:pt x="0" y="667"/>
                </a:lnTo>
                <a:lnTo>
                  <a:pt x="0" y="680"/>
                </a:lnTo>
                <a:moveTo>
                  <a:pt x="0" y="733"/>
                </a:moveTo>
                <a:lnTo>
                  <a:pt x="0" y="733"/>
                </a:lnTo>
                <a:lnTo>
                  <a:pt x="0" y="747"/>
                </a:lnTo>
                <a:moveTo>
                  <a:pt x="0" y="800"/>
                </a:moveTo>
                <a:lnTo>
                  <a:pt x="0" y="800"/>
                </a:lnTo>
                <a:lnTo>
                  <a:pt x="0" y="813"/>
                </a:lnTo>
                <a:moveTo>
                  <a:pt x="0" y="867"/>
                </a:moveTo>
                <a:lnTo>
                  <a:pt x="0" y="867"/>
                </a:lnTo>
                <a:lnTo>
                  <a:pt x="0" y="880"/>
                </a:lnTo>
                <a:moveTo>
                  <a:pt x="0" y="933"/>
                </a:moveTo>
                <a:lnTo>
                  <a:pt x="0" y="933"/>
                </a:lnTo>
                <a:lnTo>
                  <a:pt x="0" y="947"/>
                </a:lnTo>
                <a:moveTo>
                  <a:pt x="0" y="1000"/>
                </a:moveTo>
                <a:lnTo>
                  <a:pt x="0" y="1000"/>
                </a:lnTo>
                <a:lnTo>
                  <a:pt x="0" y="1013"/>
                </a:lnTo>
                <a:moveTo>
                  <a:pt x="0" y="1067"/>
                </a:moveTo>
                <a:lnTo>
                  <a:pt x="0" y="1067"/>
                </a:lnTo>
                <a:lnTo>
                  <a:pt x="0" y="1080"/>
                </a:lnTo>
                <a:moveTo>
                  <a:pt x="0" y="1133"/>
                </a:moveTo>
                <a:lnTo>
                  <a:pt x="0" y="1133"/>
                </a:lnTo>
                <a:lnTo>
                  <a:pt x="0" y="1147"/>
                </a:lnTo>
                <a:moveTo>
                  <a:pt x="0" y="1200"/>
                </a:moveTo>
                <a:lnTo>
                  <a:pt x="0" y="1200"/>
                </a:lnTo>
                <a:lnTo>
                  <a:pt x="0" y="1213"/>
                </a:lnTo>
                <a:moveTo>
                  <a:pt x="0" y="1267"/>
                </a:moveTo>
                <a:lnTo>
                  <a:pt x="0" y="1267"/>
                </a:lnTo>
                <a:lnTo>
                  <a:pt x="0" y="1280"/>
                </a:lnTo>
                <a:moveTo>
                  <a:pt x="0" y="1333"/>
                </a:moveTo>
                <a:lnTo>
                  <a:pt x="0" y="1333"/>
                </a:lnTo>
                <a:lnTo>
                  <a:pt x="0" y="1347"/>
                </a:lnTo>
                <a:moveTo>
                  <a:pt x="0" y="1400"/>
                </a:moveTo>
                <a:lnTo>
                  <a:pt x="0" y="1400"/>
                </a:lnTo>
                <a:lnTo>
                  <a:pt x="0" y="1413"/>
                </a:lnTo>
                <a:moveTo>
                  <a:pt x="0" y="1467"/>
                </a:moveTo>
                <a:lnTo>
                  <a:pt x="0" y="1467"/>
                </a:lnTo>
                <a:lnTo>
                  <a:pt x="0" y="1480"/>
                </a:lnTo>
                <a:moveTo>
                  <a:pt x="0" y="1533"/>
                </a:moveTo>
                <a:lnTo>
                  <a:pt x="0" y="1533"/>
                </a:lnTo>
                <a:lnTo>
                  <a:pt x="0" y="1547"/>
                </a:lnTo>
                <a:moveTo>
                  <a:pt x="0" y="1600"/>
                </a:moveTo>
                <a:lnTo>
                  <a:pt x="0" y="1600"/>
                </a:lnTo>
                <a:lnTo>
                  <a:pt x="0" y="1613"/>
                </a:lnTo>
                <a:moveTo>
                  <a:pt x="0" y="1667"/>
                </a:moveTo>
                <a:lnTo>
                  <a:pt x="0" y="1667"/>
                </a:lnTo>
                <a:lnTo>
                  <a:pt x="0" y="1680"/>
                </a:lnTo>
                <a:moveTo>
                  <a:pt x="0" y="1733"/>
                </a:moveTo>
                <a:lnTo>
                  <a:pt x="0" y="1733"/>
                </a:lnTo>
                <a:lnTo>
                  <a:pt x="0" y="1747"/>
                </a:lnTo>
                <a:moveTo>
                  <a:pt x="0" y="1800"/>
                </a:moveTo>
                <a:lnTo>
                  <a:pt x="0" y="1800"/>
                </a:lnTo>
                <a:lnTo>
                  <a:pt x="0" y="1813"/>
                </a:lnTo>
                <a:moveTo>
                  <a:pt x="0" y="1867"/>
                </a:moveTo>
                <a:lnTo>
                  <a:pt x="0" y="1867"/>
                </a:lnTo>
                <a:lnTo>
                  <a:pt x="0" y="1880"/>
                </a:lnTo>
                <a:moveTo>
                  <a:pt x="0" y="1933"/>
                </a:moveTo>
                <a:lnTo>
                  <a:pt x="0" y="1933"/>
                </a:lnTo>
                <a:lnTo>
                  <a:pt x="0" y="1947"/>
                </a:lnTo>
                <a:moveTo>
                  <a:pt x="0" y="2000"/>
                </a:moveTo>
                <a:lnTo>
                  <a:pt x="0" y="2000"/>
                </a:lnTo>
                <a:lnTo>
                  <a:pt x="0" y="2013"/>
                </a:lnTo>
                <a:moveTo>
                  <a:pt x="0" y="2067"/>
                </a:moveTo>
                <a:lnTo>
                  <a:pt x="0" y="2067"/>
                </a:lnTo>
                <a:lnTo>
                  <a:pt x="0" y="2080"/>
                </a:lnTo>
                <a:moveTo>
                  <a:pt x="0" y="2133"/>
                </a:moveTo>
                <a:lnTo>
                  <a:pt x="0" y="2133"/>
                </a:lnTo>
                <a:lnTo>
                  <a:pt x="0" y="2147"/>
                </a:lnTo>
                <a:moveTo>
                  <a:pt x="0" y="2200"/>
                </a:moveTo>
                <a:lnTo>
                  <a:pt x="0" y="2200"/>
                </a:lnTo>
                <a:lnTo>
                  <a:pt x="0" y="2213"/>
                </a:lnTo>
                <a:moveTo>
                  <a:pt x="0" y="2267"/>
                </a:moveTo>
                <a:lnTo>
                  <a:pt x="0" y="2267"/>
                </a:lnTo>
                <a:lnTo>
                  <a:pt x="0" y="2280"/>
                </a:lnTo>
                <a:moveTo>
                  <a:pt x="0" y="2333"/>
                </a:moveTo>
                <a:lnTo>
                  <a:pt x="0" y="2333"/>
                </a:lnTo>
                <a:lnTo>
                  <a:pt x="0" y="2347"/>
                </a:lnTo>
                <a:moveTo>
                  <a:pt x="0" y="2400"/>
                </a:moveTo>
                <a:lnTo>
                  <a:pt x="0" y="2400"/>
                </a:lnTo>
                <a:lnTo>
                  <a:pt x="0" y="2413"/>
                </a:lnTo>
                <a:moveTo>
                  <a:pt x="0" y="2467"/>
                </a:moveTo>
                <a:lnTo>
                  <a:pt x="0" y="2467"/>
                </a:lnTo>
                <a:lnTo>
                  <a:pt x="0" y="2480"/>
                </a:lnTo>
                <a:moveTo>
                  <a:pt x="0" y="2533"/>
                </a:moveTo>
                <a:lnTo>
                  <a:pt x="0" y="2533"/>
                </a:lnTo>
                <a:lnTo>
                  <a:pt x="0" y="2547"/>
                </a:lnTo>
                <a:moveTo>
                  <a:pt x="0" y="2600"/>
                </a:moveTo>
                <a:lnTo>
                  <a:pt x="0" y="2600"/>
                </a:lnTo>
                <a:lnTo>
                  <a:pt x="0" y="2613"/>
                </a:lnTo>
                <a:moveTo>
                  <a:pt x="0" y="2667"/>
                </a:moveTo>
                <a:lnTo>
                  <a:pt x="0" y="2667"/>
                </a:lnTo>
                <a:lnTo>
                  <a:pt x="0" y="2680"/>
                </a:lnTo>
                <a:moveTo>
                  <a:pt x="0" y="2733"/>
                </a:moveTo>
                <a:lnTo>
                  <a:pt x="0" y="2733"/>
                </a:lnTo>
                <a:lnTo>
                  <a:pt x="0" y="2747"/>
                </a:lnTo>
                <a:moveTo>
                  <a:pt x="0" y="2800"/>
                </a:moveTo>
                <a:lnTo>
                  <a:pt x="0" y="2800"/>
                </a:lnTo>
                <a:lnTo>
                  <a:pt x="0" y="2813"/>
                </a:lnTo>
                <a:moveTo>
                  <a:pt x="0" y="2867"/>
                </a:moveTo>
                <a:lnTo>
                  <a:pt x="0" y="2867"/>
                </a:lnTo>
                <a:lnTo>
                  <a:pt x="0" y="288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4" name="Rectangle 95">
            <a:extLst>
              <a:ext uri="{FF2B5EF4-FFF2-40B4-BE49-F238E27FC236}">
                <a16:creationId xmlns:a16="http://schemas.microsoft.com/office/drawing/2014/main" id="{AD2098EC-B9B7-2E56-B458-F47D2C980F05}"/>
              </a:ext>
            </a:extLst>
          </p:cNvPr>
          <p:cNvSpPr>
            <a:spLocks noChangeArrowheads="1"/>
          </p:cNvSpPr>
          <p:nvPr/>
        </p:nvSpPr>
        <p:spPr bwMode="auto">
          <a:xfrm>
            <a:off x="1854200" y="3620778"/>
            <a:ext cx="709613" cy="25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a:ln>
                  <a:noFill/>
                </a:ln>
                <a:solidFill>
                  <a:srgbClr val="000000"/>
                </a:solidFill>
                <a:effectLst/>
                <a:latin typeface="Helvetica Neue"/>
              </a:rPr>
              <a:t>Initiator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5" name="Rectangle 96">
            <a:extLst>
              <a:ext uri="{FF2B5EF4-FFF2-40B4-BE49-F238E27FC236}">
                <a16:creationId xmlns:a16="http://schemas.microsoft.com/office/drawing/2014/main" id="{4C04B0B2-444F-7EBE-A990-C09132D2478C}"/>
              </a:ext>
            </a:extLst>
          </p:cNvPr>
          <p:cNvSpPr>
            <a:spLocks noChangeArrowheads="1"/>
          </p:cNvSpPr>
          <p:nvPr/>
        </p:nvSpPr>
        <p:spPr bwMode="auto">
          <a:xfrm>
            <a:off x="1558925" y="4011303"/>
            <a:ext cx="1019175" cy="25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0" i="0" u="none" strike="noStrike" cap="none" normalizeH="0" baseline="0" dirty="0">
                <a:ln>
                  <a:noFill/>
                </a:ln>
                <a:solidFill>
                  <a:srgbClr val="000000"/>
                </a:solidFill>
                <a:effectLst/>
                <a:latin typeface="Helvetica Neue"/>
              </a:rPr>
              <a:t>Responder</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05" name="Freeform 6">
            <a:extLst>
              <a:ext uri="{FF2B5EF4-FFF2-40B4-BE49-F238E27FC236}">
                <a16:creationId xmlns:a16="http://schemas.microsoft.com/office/drawing/2014/main" id="{4D101392-3922-7EB0-3D2B-DABE0404DFFD}"/>
              </a:ext>
            </a:extLst>
          </p:cNvPr>
          <p:cNvSpPr>
            <a:spLocks noEditPoints="1"/>
          </p:cNvSpPr>
          <p:nvPr/>
        </p:nvSpPr>
        <p:spPr bwMode="auto">
          <a:xfrm>
            <a:off x="6191250" y="3985903"/>
            <a:ext cx="280988" cy="282575"/>
          </a:xfrm>
          <a:custGeom>
            <a:avLst/>
            <a:gdLst>
              <a:gd name="T0" fmla="*/ 0 w 400"/>
              <a:gd name="T1" fmla="*/ 0 h 400"/>
              <a:gd name="T2" fmla="*/ 0 w 400"/>
              <a:gd name="T3" fmla="*/ 0 h 400"/>
              <a:gd name="T4" fmla="*/ 53 w 400"/>
              <a:gd name="T5" fmla="*/ 0 h 400"/>
              <a:gd name="T6" fmla="*/ 106 w 400"/>
              <a:gd name="T7" fmla="*/ 0 h 400"/>
              <a:gd name="T8" fmla="*/ 106 w 400"/>
              <a:gd name="T9" fmla="*/ 0 h 400"/>
              <a:gd name="T10" fmla="*/ 160 w 400"/>
              <a:gd name="T11" fmla="*/ 0 h 400"/>
              <a:gd name="T12" fmla="*/ 213 w 400"/>
              <a:gd name="T13" fmla="*/ 0 h 400"/>
              <a:gd name="T14" fmla="*/ 213 w 400"/>
              <a:gd name="T15" fmla="*/ 0 h 400"/>
              <a:gd name="T16" fmla="*/ 266 w 400"/>
              <a:gd name="T17" fmla="*/ 0 h 400"/>
              <a:gd name="T18" fmla="*/ 320 w 400"/>
              <a:gd name="T19" fmla="*/ 0 h 400"/>
              <a:gd name="T20" fmla="*/ 320 w 400"/>
              <a:gd name="T21" fmla="*/ 0 h 400"/>
              <a:gd name="T22" fmla="*/ 373 w 400"/>
              <a:gd name="T23" fmla="*/ 0 h 400"/>
              <a:gd name="T24" fmla="*/ 400 w 400"/>
              <a:gd name="T25" fmla="*/ 26 h 400"/>
              <a:gd name="T26" fmla="*/ 400 w 400"/>
              <a:gd name="T27" fmla="*/ 26 h 400"/>
              <a:gd name="T28" fmla="*/ 400 w 400"/>
              <a:gd name="T29" fmla="*/ 80 h 400"/>
              <a:gd name="T30" fmla="*/ 400 w 400"/>
              <a:gd name="T31" fmla="*/ 133 h 400"/>
              <a:gd name="T32" fmla="*/ 400 w 400"/>
              <a:gd name="T33" fmla="*/ 133 h 400"/>
              <a:gd name="T34" fmla="*/ 400 w 400"/>
              <a:gd name="T35" fmla="*/ 186 h 400"/>
              <a:gd name="T36" fmla="*/ 400 w 400"/>
              <a:gd name="T37" fmla="*/ 240 h 400"/>
              <a:gd name="T38" fmla="*/ 400 w 400"/>
              <a:gd name="T39" fmla="*/ 240 h 400"/>
              <a:gd name="T40" fmla="*/ 400 w 400"/>
              <a:gd name="T41" fmla="*/ 293 h 400"/>
              <a:gd name="T42" fmla="*/ 400 w 400"/>
              <a:gd name="T43" fmla="*/ 346 h 400"/>
              <a:gd name="T44" fmla="*/ 400 w 400"/>
              <a:gd name="T45" fmla="*/ 346 h 400"/>
              <a:gd name="T46" fmla="*/ 400 w 400"/>
              <a:gd name="T47" fmla="*/ 400 h 400"/>
              <a:gd name="T48" fmla="*/ 346 w 400"/>
              <a:gd name="T49" fmla="*/ 400 h 400"/>
              <a:gd name="T50" fmla="*/ 346 w 400"/>
              <a:gd name="T51" fmla="*/ 400 h 400"/>
              <a:gd name="T52" fmla="*/ 293 w 400"/>
              <a:gd name="T53" fmla="*/ 400 h 400"/>
              <a:gd name="T54" fmla="*/ 240 w 400"/>
              <a:gd name="T55" fmla="*/ 400 h 400"/>
              <a:gd name="T56" fmla="*/ 240 w 400"/>
              <a:gd name="T57" fmla="*/ 400 h 400"/>
              <a:gd name="T58" fmla="*/ 186 w 400"/>
              <a:gd name="T59" fmla="*/ 400 h 400"/>
              <a:gd name="T60" fmla="*/ 133 w 400"/>
              <a:gd name="T61" fmla="*/ 400 h 400"/>
              <a:gd name="T62" fmla="*/ 133 w 400"/>
              <a:gd name="T63" fmla="*/ 400 h 400"/>
              <a:gd name="T64" fmla="*/ 80 w 400"/>
              <a:gd name="T65" fmla="*/ 400 h 400"/>
              <a:gd name="T66" fmla="*/ 26 w 400"/>
              <a:gd name="T67" fmla="*/ 400 h 400"/>
              <a:gd name="T68" fmla="*/ 26 w 400"/>
              <a:gd name="T69" fmla="*/ 400 h 400"/>
              <a:gd name="T70" fmla="*/ 0 w 400"/>
              <a:gd name="T71" fmla="*/ 400 h 400"/>
              <a:gd name="T72" fmla="*/ 0 w 400"/>
              <a:gd name="T73" fmla="*/ 373 h 400"/>
              <a:gd name="T74" fmla="*/ 0 w 400"/>
              <a:gd name="T75" fmla="*/ 320 h 400"/>
              <a:gd name="T76" fmla="*/ 0 w 400"/>
              <a:gd name="T77" fmla="*/ 320 h 400"/>
              <a:gd name="T78" fmla="*/ 0 w 400"/>
              <a:gd name="T79" fmla="*/ 266 h 400"/>
              <a:gd name="T80" fmla="*/ 0 w 400"/>
              <a:gd name="T81" fmla="*/ 213 h 400"/>
              <a:gd name="T82" fmla="*/ 0 w 400"/>
              <a:gd name="T83" fmla="*/ 213 h 400"/>
              <a:gd name="T84" fmla="*/ 0 w 400"/>
              <a:gd name="T85" fmla="*/ 160 h 400"/>
              <a:gd name="T86" fmla="*/ 0 w 400"/>
              <a:gd name="T87" fmla="*/ 106 h 400"/>
              <a:gd name="T88" fmla="*/ 0 w 400"/>
              <a:gd name="T89" fmla="*/ 106 h 400"/>
              <a:gd name="T90" fmla="*/ 0 w 400"/>
              <a:gd name="T91" fmla="*/ 53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6" y="0"/>
                </a:moveTo>
                <a:lnTo>
                  <a:pt x="106" y="0"/>
                </a:lnTo>
                <a:lnTo>
                  <a:pt x="160" y="0"/>
                </a:lnTo>
                <a:moveTo>
                  <a:pt x="213" y="0"/>
                </a:moveTo>
                <a:lnTo>
                  <a:pt x="213" y="0"/>
                </a:lnTo>
                <a:lnTo>
                  <a:pt x="266" y="0"/>
                </a:lnTo>
                <a:moveTo>
                  <a:pt x="320" y="0"/>
                </a:moveTo>
                <a:lnTo>
                  <a:pt x="320" y="0"/>
                </a:lnTo>
                <a:lnTo>
                  <a:pt x="373" y="0"/>
                </a:lnTo>
                <a:moveTo>
                  <a:pt x="400" y="26"/>
                </a:moveTo>
                <a:lnTo>
                  <a:pt x="400" y="26"/>
                </a:lnTo>
                <a:lnTo>
                  <a:pt x="400" y="80"/>
                </a:lnTo>
                <a:moveTo>
                  <a:pt x="400" y="133"/>
                </a:moveTo>
                <a:lnTo>
                  <a:pt x="400" y="133"/>
                </a:lnTo>
                <a:lnTo>
                  <a:pt x="400" y="186"/>
                </a:lnTo>
                <a:moveTo>
                  <a:pt x="400" y="240"/>
                </a:moveTo>
                <a:lnTo>
                  <a:pt x="400" y="240"/>
                </a:lnTo>
                <a:lnTo>
                  <a:pt x="400" y="293"/>
                </a:lnTo>
                <a:moveTo>
                  <a:pt x="400" y="346"/>
                </a:moveTo>
                <a:lnTo>
                  <a:pt x="400" y="346"/>
                </a:lnTo>
                <a:lnTo>
                  <a:pt x="400" y="400"/>
                </a:lnTo>
                <a:moveTo>
                  <a:pt x="346" y="400"/>
                </a:moveTo>
                <a:lnTo>
                  <a:pt x="346" y="400"/>
                </a:lnTo>
                <a:lnTo>
                  <a:pt x="293" y="400"/>
                </a:lnTo>
                <a:moveTo>
                  <a:pt x="240" y="400"/>
                </a:moveTo>
                <a:lnTo>
                  <a:pt x="240" y="400"/>
                </a:lnTo>
                <a:lnTo>
                  <a:pt x="186" y="400"/>
                </a:lnTo>
                <a:moveTo>
                  <a:pt x="133" y="400"/>
                </a:moveTo>
                <a:lnTo>
                  <a:pt x="133" y="400"/>
                </a:lnTo>
                <a:lnTo>
                  <a:pt x="80" y="400"/>
                </a:lnTo>
                <a:moveTo>
                  <a:pt x="26" y="400"/>
                </a:moveTo>
                <a:lnTo>
                  <a:pt x="26" y="400"/>
                </a:lnTo>
                <a:lnTo>
                  <a:pt x="0" y="400"/>
                </a:lnTo>
                <a:lnTo>
                  <a:pt x="0" y="373"/>
                </a:lnTo>
                <a:moveTo>
                  <a:pt x="0" y="320"/>
                </a:moveTo>
                <a:lnTo>
                  <a:pt x="0" y="320"/>
                </a:lnTo>
                <a:lnTo>
                  <a:pt x="0" y="266"/>
                </a:lnTo>
                <a:moveTo>
                  <a:pt x="0" y="213"/>
                </a:moveTo>
                <a:lnTo>
                  <a:pt x="0" y="213"/>
                </a:lnTo>
                <a:lnTo>
                  <a:pt x="0" y="160"/>
                </a:lnTo>
                <a:moveTo>
                  <a:pt x="0" y="106"/>
                </a:moveTo>
                <a:lnTo>
                  <a:pt x="0" y="106"/>
                </a:lnTo>
                <a:lnTo>
                  <a:pt x="0" y="53"/>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11" name="Freeform 12">
            <a:extLst>
              <a:ext uri="{FF2B5EF4-FFF2-40B4-BE49-F238E27FC236}">
                <a16:creationId xmlns:a16="http://schemas.microsoft.com/office/drawing/2014/main" id="{4F7F357C-3C38-A441-59BD-550CC57C03D9}"/>
              </a:ext>
            </a:extLst>
          </p:cNvPr>
          <p:cNvSpPr>
            <a:spLocks noEditPoints="1"/>
          </p:cNvSpPr>
          <p:nvPr/>
        </p:nvSpPr>
        <p:spPr bwMode="auto">
          <a:xfrm>
            <a:off x="6472237" y="3514416"/>
            <a:ext cx="282575" cy="284163"/>
          </a:xfrm>
          <a:custGeom>
            <a:avLst/>
            <a:gdLst>
              <a:gd name="T0" fmla="*/ 0 w 400"/>
              <a:gd name="T1" fmla="*/ 0 h 400"/>
              <a:gd name="T2" fmla="*/ 0 w 400"/>
              <a:gd name="T3" fmla="*/ 0 h 400"/>
              <a:gd name="T4" fmla="*/ 53 w 400"/>
              <a:gd name="T5" fmla="*/ 0 h 400"/>
              <a:gd name="T6" fmla="*/ 106 w 400"/>
              <a:gd name="T7" fmla="*/ 0 h 400"/>
              <a:gd name="T8" fmla="*/ 106 w 400"/>
              <a:gd name="T9" fmla="*/ 0 h 400"/>
              <a:gd name="T10" fmla="*/ 160 w 400"/>
              <a:gd name="T11" fmla="*/ 0 h 400"/>
              <a:gd name="T12" fmla="*/ 213 w 400"/>
              <a:gd name="T13" fmla="*/ 0 h 400"/>
              <a:gd name="T14" fmla="*/ 213 w 400"/>
              <a:gd name="T15" fmla="*/ 0 h 400"/>
              <a:gd name="T16" fmla="*/ 266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4 h 400"/>
              <a:gd name="T32" fmla="*/ 400 w 400"/>
              <a:gd name="T33" fmla="*/ 134 h 400"/>
              <a:gd name="T34" fmla="*/ 400 w 400"/>
              <a:gd name="T35" fmla="*/ 187 h 400"/>
              <a:gd name="T36" fmla="*/ 400 w 400"/>
              <a:gd name="T37" fmla="*/ 240 h 400"/>
              <a:gd name="T38" fmla="*/ 400 w 400"/>
              <a:gd name="T39" fmla="*/ 240 h 400"/>
              <a:gd name="T40" fmla="*/ 400 w 400"/>
              <a:gd name="T41" fmla="*/ 294 h 400"/>
              <a:gd name="T42" fmla="*/ 400 w 400"/>
              <a:gd name="T43" fmla="*/ 347 h 400"/>
              <a:gd name="T44" fmla="*/ 400 w 400"/>
              <a:gd name="T45" fmla="*/ 347 h 400"/>
              <a:gd name="T46" fmla="*/ 400 w 400"/>
              <a:gd name="T47" fmla="*/ 400 h 400"/>
              <a:gd name="T48" fmla="*/ 346 w 400"/>
              <a:gd name="T49" fmla="*/ 400 h 400"/>
              <a:gd name="T50" fmla="*/ 346 w 400"/>
              <a:gd name="T51" fmla="*/ 400 h 400"/>
              <a:gd name="T52" fmla="*/ 293 w 400"/>
              <a:gd name="T53" fmla="*/ 400 h 400"/>
              <a:gd name="T54" fmla="*/ 240 w 400"/>
              <a:gd name="T55" fmla="*/ 400 h 400"/>
              <a:gd name="T56" fmla="*/ 240 w 400"/>
              <a:gd name="T57" fmla="*/ 400 h 400"/>
              <a:gd name="T58" fmla="*/ 186 w 400"/>
              <a:gd name="T59" fmla="*/ 400 h 400"/>
              <a:gd name="T60" fmla="*/ 133 w 400"/>
              <a:gd name="T61" fmla="*/ 400 h 400"/>
              <a:gd name="T62" fmla="*/ 133 w 400"/>
              <a:gd name="T63" fmla="*/ 400 h 400"/>
              <a:gd name="T64" fmla="*/ 80 w 400"/>
              <a:gd name="T65" fmla="*/ 400 h 400"/>
              <a:gd name="T66" fmla="*/ 26 w 400"/>
              <a:gd name="T67" fmla="*/ 400 h 400"/>
              <a:gd name="T68" fmla="*/ 26 w 400"/>
              <a:gd name="T69" fmla="*/ 400 h 400"/>
              <a:gd name="T70" fmla="*/ 0 w 400"/>
              <a:gd name="T71" fmla="*/ 400 h 400"/>
              <a:gd name="T72" fmla="*/ 0 w 400"/>
              <a:gd name="T73" fmla="*/ 374 h 400"/>
              <a:gd name="T74" fmla="*/ 0 w 400"/>
              <a:gd name="T75" fmla="*/ 320 h 400"/>
              <a:gd name="T76" fmla="*/ 0 w 400"/>
              <a:gd name="T77" fmla="*/ 320 h 400"/>
              <a:gd name="T78" fmla="*/ 0 w 400"/>
              <a:gd name="T79" fmla="*/ 267 h 400"/>
              <a:gd name="T80" fmla="*/ 0 w 400"/>
              <a:gd name="T81" fmla="*/ 214 h 400"/>
              <a:gd name="T82" fmla="*/ 0 w 400"/>
              <a:gd name="T83" fmla="*/ 214 h 400"/>
              <a:gd name="T84" fmla="*/ 0 w 400"/>
              <a:gd name="T85" fmla="*/ 160 h 400"/>
              <a:gd name="T86" fmla="*/ 0 w 400"/>
              <a:gd name="T87" fmla="*/ 107 h 400"/>
              <a:gd name="T88" fmla="*/ 0 w 400"/>
              <a:gd name="T89" fmla="*/ 107 h 400"/>
              <a:gd name="T90" fmla="*/ 0 w 400"/>
              <a:gd name="T91" fmla="*/ 54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6" y="0"/>
                </a:moveTo>
                <a:lnTo>
                  <a:pt x="106" y="0"/>
                </a:lnTo>
                <a:lnTo>
                  <a:pt x="160" y="0"/>
                </a:lnTo>
                <a:moveTo>
                  <a:pt x="213" y="0"/>
                </a:moveTo>
                <a:lnTo>
                  <a:pt x="213" y="0"/>
                </a:lnTo>
                <a:lnTo>
                  <a:pt x="266" y="0"/>
                </a:lnTo>
                <a:moveTo>
                  <a:pt x="320" y="0"/>
                </a:moveTo>
                <a:lnTo>
                  <a:pt x="320" y="0"/>
                </a:lnTo>
                <a:lnTo>
                  <a:pt x="373" y="0"/>
                </a:lnTo>
                <a:moveTo>
                  <a:pt x="400" y="27"/>
                </a:moveTo>
                <a:lnTo>
                  <a:pt x="400" y="27"/>
                </a:lnTo>
                <a:lnTo>
                  <a:pt x="400" y="80"/>
                </a:lnTo>
                <a:moveTo>
                  <a:pt x="400" y="134"/>
                </a:moveTo>
                <a:lnTo>
                  <a:pt x="400" y="134"/>
                </a:lnTo>
                <a:lnTo>
                  <a:pt x="400" y="187"/>
                </a:lnTo>
                <a:moveTo>
                  <a:pt x="400" y="240"/>
                </a:moveTo>
                <a:lnTo>
                  <a:pt x="400" y="240"/>
                </a:lnTo>
                <a:lnTo>
                  <a:pt x="400" y="294"/>
                </a:lnTo>
                <a:moveTo>
                  <a:pt x="400" y="347"/>
                </a:moveTo>
                <a:lnTo>
                  <a:pt x="400" y="347"/>
                </a:lnTo>
                <a:lnTo>
                  <a:pt x="400" y="400"/>
                </a:lnTo>
                <a:moveTo>
                  <a:pt x="346" y="400"/>
                </a:moveTo>
                <a:lnTo>
                  <a:pt x="346" y="400"/>
                </a:lnTo>
                <a:lnTo>
                  <a:pt x="293" y="400"/>
                </a:lnTo>
                <a:moveTo>
                  <a:pt x="240" y="400"/>
                </a:moveTo>
                <a:lnTo>
                  <a:pt x="240" y="400"/>
                </a:lnTo>
                <a:lnTo>
                  <a:pt x="186" y="400"/>
                </a:lnTo>
                <a:moveTo>
                  <a:pt x="133" y="400"/>
                </a:moveTo>
                <a:lnTo>
                  <a:pt x="133" y="400"/>
                </a:lnTo>
                <a:lnTo>
                  <a:pt x="80" y="400"/>
                </a:lnTo>
                <a:moveTo>
                  <a:pt x="26" y="400"/>
                </a:moveTo>
                <a:lnTo>
                  <a:pt x="26" y="400"/>
                </a:lnTo>
                <a:lnTo>
                  <a:pt x="0" y="400"/>
                </a:lnTo>
                <a:lnTo>
                  <a:pt x="0" y="374"/>
                </a:lnTo>
                <a:moveTo>
                  <a:pt x="0" y="320"/>
                </a:moveTo>
                <a:lnTo>
                  <a:pt x="0" y="320"/>
                </a:lnTo>
                <a:lnTo>
                  <a:pt x="0" y="267"/>
                </a:lnTo>
                <a:moveTo>
                  <a:pt x="0" y="214"/>
                </a:moveTo>
                <a:lnTo>
                  <a:pt x="0" y="214"/>
                </a:lnTo>
                <a:lnTo>
                  <a:pt x="0" y="160"/>
                </a:lnTo>
                <a:moveTo>
                  <a:pt x="0" y="107"/>
                </a:moveTo>
                <a:lnTo>
                  <a:pt x="0" y="107"/>
                </a:lnTo>
                <a:lnTo>
                  <a:pt x="0" y="54"/>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29" name="Freeform 30">
            <a:extLst>
              <a:ext uri="{FF2B5EF4-FFF2-40B4-BE49-F238E27FC236}">
                <a16:creationId xmlns:a16="http://schemas.microsoft.com/office/drawing/2014/main" id="{34BC14E9-6CCC-80A1-FA33-88BB4FE297FE}"/>
              </a:ext>
            </a:extLst>
          </p:cNvPr>
          <p:cNvSpPr>
            <a:spLocks/>
          </p:cNvSpPr>
          <p:nvPr/>
        </p:nvSpPr>
        <p:spPr bwMode="auto">
          <a:xfrm>
            <a:off x="6191250" y="3514416"/>
            <a:ext cx="280988"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0" name="Freeform 31">
            <a:extLst>
              <a:ext uri="{FF2B5EF4-FFF2-40B4-BE49-F238E27FC236}">
                <a16:creationId xmlns:a16="http://schemas.microsoft.com/office/drawing/2014/main" id="{5FF9C091-FD78-D63E-AED3-09A52A96233F}"/>
              </a:ext>
            </a:extLst>
          </p:cNvPr>
          <p:cNvSpPr>
            <a:spLocks/>
          </p:cNvSpPr>
          <p:nvPr/>
        </p:nvSpPr>
        <p:spPr bwMode="auto">
          <a:xfrm>
            <a:off x="6191250" y="3514416"/>
            <a:ext cx="280988"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EEF7CC"/>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3" name="Freeform 34">
            <a:extLst>
              <a:ext uri="{FF2B5EF4-FFF2-40B4-BE49-F238E27FC236}">
                <a16:creationId xmlns:a16="http://schemas.microsoft.com/office/drawing/2014/main" id="{A8BE574F-0C84-EC5B-64A6-1FC87A237980}"/>
              </a:ext>
            </a:extLst>
          </p:cNvPr>
          <p:cNvSpPr>
            <a:spLocks/>
          </p:cNvSpPr>
          <p:nvPr/>
        </p:nvSpPr>
        <p:spPr bwMode="auto">
          <a:xfrm>
            <a:off x="6472237" y="3987491"/>
            <a:ext cx="282575"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4" name="Freeform 35">
            <a:extLst>
              <a:ext uri="{FF2B5EF4-FFF2-40B4-BE49-F238E27FC236}">
                <a16:creationId xmlns:a16="http://schemas.microsoft.com/office/drawing/2014/main" id="{CF2919D3-6DA1-ACBB-E460-B432B8759DAD}"/>
              </a:ext>
            </a:extLst>
          </p:cNvPr>
          <p:cNvSpPr>
            <a:spLocks/>
          </p:cNvSpPr>
          <p:nvPr/>
        </p:nvSpPr>
        <p:spPr bwMode="auto">
          <a:xfrm>
            <a:off x="6472237" y="3987491"/>
            <a:ext cx="282575"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EEF7CC"/>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6" name="Freeform 97">
            <a:extLst>
              <a:ext uri="{FF2B5EF4-FFF2-40B4-BE49-F238E27FC236}">
                <a16:creationId xmlns:a16="http://schemas.microsoft.com/office/drawing/2014/main" id="{8E1E7A12-F114-9A98-D25A-F49CFA115FC0}"/>
              </a:ext>
            </a:extLst>
          </p:cNvPr>
          <p:cNvSpPr>
            <a:spLocks/>
          </p:cNvSpPr>
          <p:nvPr/>
        </p:nvSpPr>
        <p:spPr bwMode="auto">
          <a:xfrm>
            <a:off x="6332537" y="3808103"/>
            <a:ext cx="0" cy="84138"/>
          </a:xfrm>
          <a:custGeom>
            <a:avLst/>
            <a:gdLst>
              <a:gd name="T0" fmla="*/ 0 h 119"/>
              <a:gd name="T1" fmla="*/ 0 h 119"/>
              <a:gd name="T2" fmla="*/ 119 h 119"/>
            </a:gdLst>
            <a:ahLst/>
            <a:cxnLst>
              <a:cxn ang="0">
                <a:pos x="0" y="T0"/>
              </a:cxn>
              <a:cxn ang="0">
                <a:pos x="0" y="T1"/>
              </a:cxn>
              <a:cxn ang="0">
                <a:pos x="0" y="T2"/>
              </a:cxn>
            </a:cxnLst>
            <a:rect l="0" t="0" r="r" b="b"/>
            <a:pathLst>
              <a:path h="119">
                <a:moveTo>
                  <a:pt x="0" y="0"/>
                </a:moveTo>
                <a:lnTo>
                  <a:pt x="0" y="0"/>
                </a:lnTo>
                <a:lnTo>
                  <a:pt x="0" y="119"/>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7" name="Freeform 98">
            <a:extLst>
              <a:ext uri="{FF2B5EF4-FFF2-40B4-BE49-F238E27FC236}">
                <a16:creationId xmlns:a16="http://schemas.microsoft.com/office/drawing/2014/main" id="{D9EA9513-178D-59C6-4D76-F9B7FE9F1F64}"/>
              </a:ext>
            </a:extLst>
          </p:cNvPr>
          <p:cNvSpPr>
            <a:spLocks noEditPoints="1"/>
          </p:cNvSpPr>
          <p:nvPr/>
        </p:nvSpPr>
        <p:spPr bwMode="auto">
          <a:xfrm>
            <a:off x="6303962" y="3892241"/>
            <a:ext cx="55563"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8" name="Freeform 99">
            <a:extLst>
              <a:ext uri="{FF2B5EF4-FFF2-40B4-BE49-F238E27FC236}">
                <a16:creationId xmlns:a16="http://schemas.microsoft.com/office/drawing/2014/main" id="{9CEFF22D-D52E-DEC3-B64A-6A28BA922F41}"/>
              </a:ext>
            </a:extLst>
          </p:cNvPr>
          <p:cNvSpPr>
            <a:spLocks noEditPoints="1"/>
          </p:cNvSpPr>
          <p:nvPr/>
        </p:nvSpPr>
        <p:spPr bwMode="auto">
          <a:xfrm>
            <a:off x="6303962" y="3892241"/>
            <a:ext cx="55563"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9" name="Freeform 100">
            <a:extLst>
              <a:ext uri="{FF2B5EF4-FFF2-40B4-BE49-F238E27FC236}">
                <a16:creationId xmlns:a16="http://schemas.microsoft.com/office/drawing/2014/main" id="{42898BF7-5898-FA90-A807-638BE48F5D15}"/>
              </a:ext>
            </a:extLst>
          </p:cNvPr>
          <p:cNvSpPr>
            <a:spLocks/>
          </p:cNvSpPr>
          <p:nvPr/>
        </p:nvSpPr>
        <p:spPr bwMode="auto">
          <a:xfrm>
            <a:off x="6613525" y="3892241"/>
            <a:ext cx="0" cy="85725"/>
          </a:xfrm>
          <a:custGeom>
            <a:avLst/>
            <a:gdLst>
              <a:gd name="T0" fmla="*/ 122 h 122"/>
              <a:gd name="T1" fmla="*/ 122 h 122"/>
              <a:gd name="T2" fmla="*/ 0 h 122"/>
            </a:gdLst>
            <a:ahLst/>
            <a:cxnLst>
              <a:cxn ang="0">
                <a:pos x="0" y="T0"/>
              </a:cxn>
              <a:cxn ang="0">
                <a:pos x="0" y="T1"/>
              </a:cxn>
              <a:cxn ang="0">
                <a:pos x="0" y="T2"/>
              </a:cxn>
            </a:cxnLst>
            <a:rect l="0" t="0" r="r" b="b"/>
            <a:pathLst>
              <a:path h="122">
                <a:moveTo>
                  <a:pt x="0" y="122"/>
                </a:moveTo>
                <a:lnTo>
                  <a:pt x="0" y="122"/>
                </a:lnTo>
                <a:lnTo>
                  <a:pt x="0"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0" name="Freeform 101">
            <a:extLst>
              <a:ext uri="{FF2B5EF4-FFF2-40B4-BE49-F238E27FC236}">
                <a16:creationId xmlns:a16="http://schemas.microsoft.com/office/drawing/2014/main" id="{CDFCABD0-EB2F-B7B3-033E-AFC969AF44A0}"/>
              </a:ext>
            </a:extLst>
          </p:cNvPr>
          <p:cNvSpPr>
            <a:spLocks noEditPoints="1"/>
          </p:cNvSpPr>
          <p:nvPr/>
        </p:nvSpPr>
        <p:spPr bwMode="auto">
          <a:xfrm>
            <a:off x="6584950" y="3816041"/>
            <a:ext cx="57150"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1" name="Freeform 102">
            <a:extLst>
              <a:ext uri="{FF2B5EF4-FFF2-40B4-BE49-F238E27FC236}">
                <a16:creationId xmlns:a16="http://schemas.microsoft.com/office/drawing/2014/main" id="{FC82C10F-8601-9924-BB9E-4B3FE8D97AA1}"/>
              </a:ext>
            </a:extLst>
          </p:cNvPr>
          <p:cNvSpPr>
            <a:spLocks noEditPoints="1"/>
          </p:cNvSpPr>
          <p:nvPr/>
        </p:nvSpPr>
        <p:spPr bwMode="auto">
          <a:xfrm>
            <a:off x="6584950" y="3816041"/>
            <a:ext cx="57150"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43" name="Rectangle 32">
            <a:extLst>
              <a:ext uri="{FF2B5EF4-FFF2-40B4-BE49-F238E27FC236}">
                <a16:creationId xmlns:a16="http://schemas.microsoft.com/office/drawing/2014/main" id="{35FD738F-E3FE-0B04-E89F-4725747FA9D2}"/>
              </a:ext>
            </a:extLst>
          </p:cNvPr>
          <p:cNvSpPr>
            <a:spLocks noChangeArrowheads="1"/>
          </p:cNvSpPr>
          <p:nvPr/>
        </p:nvSpPr>
        <p:spPr bwMode="auto">
          <a:xfrm>
            <a:off x="6218710" y="3545681"/>
            <a:ext cx="23243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SP0</a:t>
            </a:r>
            <a:br>
              <a:rPr kumimoji="0" lang="en-US" altLang="en-US" sz="700" b="0" i="0" u="none" strike="noStrike" cap="none" normalizeH="0" baseline="0" dirty="0">
                <a:ln>
                  <a:noFill/>
                </a:ln>
                <a:solidFill>
                  <a:srgbClr val="000000"/>
                </a:solidFill>
                <a:effectLst/>
                <a:latin typeface="Helvetica Neue"/>
              </a:rPr>
            </a:br>
            <a:r>
              <a:rPr kumimoji="0" lang="en-US" altLang="en-US" sz="700" b="0" i="0" u="none" strike="noStrike" cap="none" normalizeH="0" baseline="0" dirty="0">
                <a:ln>
                  <a:noFill/>
                </a:ln>
                <a:solidFill>
                  <a:srgbClr val="000000"/>
                </a:solidFill>
                <a:effectLst/>
                <a:latin typeface="Helvetica Neue"/>
              </a:rPr>
              <a:t>CTRL</a:t>
            </a:r>
            <a:endParaRPr kumimoji="0" lang="en-US" altLang="en-US" sz="700" b="0" i="0" u="none" strike="noStrike" cap="none" normalizeH="0" baseline="0" dirty="0">
              <a:ln>
                <a:noFill/>
              </a:ln>
              <a:solidFill>
                <a:schemeClr val="tx1"/>
              </a:solidFill>
              <a:effectLst/>
              <a:latin typeface="Arial" panose="020B0604020202020204" pitchFamily="34" charset="0"/>
            </a:endParaRPr>
          </a:p>
        </p:txBody>
      </p:sp>
      <p:sp>
        <p:nvSpPr>
          <p:cNvPr id="344" name="Rectangle 36">
            <a:extLst>
              <a:ext uri="{FF2B5EF4-FFF2-40B4-BE49-F238E27FC236}">
                <a16:creationId xmlns:a16="http://schemas.microsoft.com/office/drawing/2014/main" id="{D338175F-83C0-A2D3-DF9A-D573A9C39646}"/>
              </a:ext>
            </a:extLst>
          </p:cNvPr>
          <p:cNvSpPr>
            <a:spLocks noChangeArrowheads="1"/>
          </p:cNvSpPr>
          <p:nvPr/>
        </p:nvSpPr>
        <p:spPr bwMode="auto">
          <a:xfrm>
            <a:off x="6494839" y="4017169"/>
            <a:ext cx="23243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SP0</a:t>
            </a:r>
            <a:br>
              <a:rPr kumimoji="0" lang="en-US" altLang="en-US" sz="700" b="0" i="0" u="none" strike="noStrike" cap="none" normalizeH="0" baseline="0" dirty="0">
                <a:ln>
                  <a:noFill/>
                </a:ln>
                <a:solidFill>
                  <a:srgbClr val="000000"/>
                </a:solidFill>
                <a:effectLst/>
                <a:latin typeface="Helvetica Neue"/>
              </a:rPr>
            </a:br>
            <a:r>
              <a:rPr kumimoji="0" lang="en-US" altLang="en-US" sz="700" b="0" i="0" u="none" strike="noStrike" cap="none" normalizeH="0" baseline="0" dirty="0">
                <a:ln>
                  <a:noFill/>
                </a:ln>
                <a:solidFill>
                  <a:srgbClr val="000000"/>
                </a:solidFill>
                <a:effectLst/>
                <a:latin typeface="Helvetica Neue"/>
              </a:rPr>
              <a:t>CTRL</a:t>
            </a:r>
            <a:endParaRPr kumimoji="0" lang="en-US" altLang="en-US" sz="700" b="0" i="0" u="none" strike="noStrike" cap="none" normalizeH="0" baseline="0" dirty="0">
              <a:ln>
                <a:noFill/>
              </a:ln>
              <a:solidFill>
                <a:schemeClr val="tx1"/>
              </a:solidFill>
              <a:effectLst/>
              <a:latin typeface="Arial" panose="020B0604020202020204" pitchFamily="34" charset="0"/>
            </a:endParaRPr>
          </a:p>
        </p:txBody>
      </p:sp>
      <p:sp>
        <p:nvSpPr>
          <p:cNvPr id="3" name="Text Placeholder 2">
            <a:extLst>
              <a:ext uri="{FF2B5EF4-FFF2-40B4-BE49-F238E27FC236}">
                <a16:creationId xmlns:a16="http://schemas.microsoft.com/office/drawing/2014/main" id="{92F4EF14-17EA-7E31-86D9-054A8110B943}"/>
              </a:ext>
            </a:extLst>
          </p:cNvPr>
          <p:cNvSpPr>
            <a:spLocks noGrp="1"/>
          </p:cNvSpPr>
          <p:nvPr>
            <p:ph type="body" sz="quarter" idx="10"/>
          </p:nvPr>
        </p:nvSpPr>
        <p:spPr>
          <a:xfrm>
            <a:off x="394774" y="1371601"/>
            <a:ext cx="9130226" cy="838200"/>
          </a:xfrm>
        </p:spPr>
        <p:txBody>
          <a:bodyPr>
            <a:normAutofit/>
          </a:bodyPr>
          <a:lstStyle/>
          <a:p>
            <a:pPr algn="l">
              <a:buFont typeface="Arial" panose="020B0604020202020204" pitchFamily="34" charset="0"/>
              <a:buChar char="•"/>
            </a:pPr>
            <a:r>
              <a:rPr lang="en-US" sz="1800" b="0" i="0" dirty="0">
                <a:solidFill>
                  <a:srgbClr val="172B4D"/>
                </a:solidFill>
                <a:effectLst/>
                <a:latin typeface="-apple-system"/>
              </a:rPr>
              <a:t>SP0 for control and SHR for additional SYNC</a:t>
            </a:r>
          </a:p>
          <a:p>
            <a:pPr algn="l">
              <a:buFont typeface="Arial" panose="020B0604020202020204" pitchFamily="34" charset="0"/>
              <a:buChar char="•"/>
            </a:pPr>
            <a:endParaRPr lang="en-US" sz="1800" b="0" i="0" dirty="0">
              <a:solidFill>
                <a:schemeClr val="bg2">
                  <a:lumMod val="75000"/>
                </a:schemeClr>
              </a:solidFill>
              <a:effectLst/>
              <a:latin typeface="-apple-system"/>
            </a:endParaRPr>
          </a:p>
          <a:p>
            <a:endParaRPr lang="en-US" sz="1800" dirty="0"/>
          </a:p>
        </p:txBody>
      </p:sp>
      <p:sp>
        <p:nvSpPr>
          <p:cNvPr id="52" name="Right Brace 51">
            <a:extLst>
              <a:ext uri="{FF2B5EF4-FFF2-40B4-BE49-F238E27FC236}">
                <a16:creationId xmlns:a16="http://schemas.microsoft.com/office/drawing/2014/main" id="{9BC08E8E-9CF8-D733-BE36-3BA6CD139A3A}"/>
              </a:ext>
            </a:extLst>
          </p:cNvPr>
          <p:cNvSpPr/>
          <p:nvPr/>
        </p:nvSpPr>
        <p:spPr>
          <a:xfrm rot="5400000">
            <a:off x="4276189" y="2734439"/>
            <a:ext cx="264022" cy="35280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3" name="TextBox 52">
            <a:extLst>
              <a:ext uri="{FF2B5EF4-FFF2-40B4-BE49-F238E27FC236}">
                <a16:creationId xmlns:a16="http://schemas.microsoft.com/office/drawing/2014/main" id="{107614E8-F86B-97E2-FC32-7CB9E9FCF0C9}"/>
              </a:ext>
            </a:extLst>
          </p:cNvPr>
          <p:cNvSpPr txBox="1"/>
          <p:nvPr/>
        </p:nvSpPr>
        <p:spPr>
          <a:xfrm>
            <a:off x="3822984" y="4630451"/>
            <a:ext cx="1170432" cy="398749"/>
          </a:xfrm>
          <a:prstGeom prst="rect">
            <a:avLst/>
          </a:prstGeom>
          <a:noFill/>
        </p:spPr>
        <p:txBody>
          <a:bodyPr wrap="none" lIns="91440" tIns="45720" rIns="91440" rtlCol="0" anchor="t">
            <a:noAutofit/>
          </a:bodyPr>
          <a:lstStyle/>
          <a:p>
            <a:pPr algn="ctr">
              <a:spcBef>
                <a:spcPts val="600"/>
              </a:spcBef>
            </a:pPr>
            <a:r>
              <a:rPr lang="en-US" sz="1200" cap="small" dirty="0">
                <a:latin typeface="Calibri" panose="020F0502020204030204" pitchFamily="34" charset="0"/>
                <a:cs typeface="Calibri" panose="020F0502020204030204" pitchFamily="34" charset="0"/>
              </a:rPr>
              <a:t>Initialization and Setup</a:t>
            </a:r>
          </a:p>
        </p:txBody>
      </p:sp>
    </p:spTree>
    <p:extLst>
      <p:ext uri="{BB962C8B-B14F-4D97-AF65-F5344CB8AC3E}">
        <p14:creationId xmlns:p14="http://schemas.microsoft.com/office/powerpoint/2010/main" val="2689062121"/>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5B4DD3-13C6-E64C-B770-56FA9A3AE470}"/>
              </a:ext>
            </a:extLst>
          </p:cNvPr>
          <p:cNvSpPr>
            <a:spLocks noGrp="1"/>
          </p:cNvSpPr>
          <p:nvPr>
            <p:ph type="title"/>
          </p:nvPr>
        </p:nvSpPr>
        <p:spPr/>
        <p:txBody>
          <a:bodyPr/>
          <a:lstStyle/>
          <a:p>
            <a:r>
              <a:rPr lang="en-US" b="1" dirty="0"/>
              <a:t>UWB MMS Ranging Phase (10.38.5)</a:t>
            </a:r>
          </a:p>
        </p:txBody>
      </p:sp>
      <p:sp>
        <p:nvSpPr>
          <p:cNvPr id="3" name="Text Placeholder 2">
            <a:extLst>
              <a:ext uri="{FF2B5EF4-FFF2-40B4-BE49-F238E27FC236}">
                <a16:creationId xmlns:a16="http://schemas.microsoft.com/office/drawing/2014/main" id="{5235A8F5-3663-4DC1-7192-E98D52F10313}"/>
              </a:ext>
            </a:extLst>
          </p:cNvPr>
          <p:cNvSpPr>
            <a:spLocks noGrp="1"/>
          </p:cNvSpPr>
          <p:nvPr>
            <p:ph type="body" sz="quarter" idx="10"/>
          </p:nvPr>
        </p:nvSpPr>
        <p:spPr>
          <a:xfrm>
            <a:off x="394774" y="4267200"/>
            <a:ext cx="11425752" cy="1553315"/>
          </a:xfrm>
        </p:spPr>
        <p:txBody>
          <a:bodyPr/>
          <a:lstStyle/>
          <a:p>
            <a:r>
              <a:rPr lang="en-US" sz="1800" i="1" dirty="0"/>
              <a:t>RpRsfOffset</a:t>
            </a:r>
            <a:r>
              <a:rPr lang="en-US" sz="1800" dirty="0"/>
              <a:t> was discussed in January meeting, default value 0 ms, but left there for possible other needs</a:t>
            </a:r>
          </a:p>
          <a:p>
            <a:r>
              <a:rPr lang="en-US" sz="1800" i="1" dirty="0"/>
              <a:t>RpRifOffset</a:t>
            </a:r>
            <a:r>
              <a:rPr lang="en-US" sz="1800" dirty="0"/>
              <a:t> after RSF defined as 2 ms</a:t>
            </a:r>
          </a:p>
          <a:p>
            <a:endParaRPr lang="en-US" sz="1800" dirty="0"/>
          </a:p>
          <a:p>
            <a:r>
              <a:rPr lang="en-US" sz="1800" dirty="0"/>
              <a:t>How to add (optional) SHR to ranging phase?</a:t>
            </a:r>
            <a:endParaRPr lang="en-US" sz="1400" dirty="0"/>
          </a:p>
        </p:txBody>
      </p:sp>
      <p:pic>
        <p:nvPicPr>
          <p:cNvPr id="5" name="Picture 4">
            <a:extLst>
              <a:ext uri="{FF2B5EF4-FFF2-40B4-BE49-F238E27FC236}">
                <a16:creationId xmlns:a16="http://schemas.microsoft.com/office/drawing/2014/main" id="{CDA03577-3028-6EFD-31C8-580B93154438}"/>
              </a:ext>
            </a:extLst>
          </p:cNvPr>
          <p:cNvPicPr>
            <a:picLocks noChangeAspect="1"/>
          </p:cNvPicPr>
          <p:nvPr/>
        </p:nvPicPr>
        <p:blipFill>
          <a:blip r:embed="rId2"/>
          <a:stretch>
            <a:fillRect/>
          </a:stretch>
        </p:blipFill>
        <p:spPr>
          <a:xfrm>
            <a:off x="1295400" y="1683781"/>
            <a:ext cx="9372600" cy="2587527"/>
          </a:xfrm>
          <a:prstGeom prst="rect">
            <a:avLst/>
          </a:prstGeom>
        </p:spPr>
      </p:pic>
    </p:spTree>
    <p:extLst>
      <p:ext uri="{BB962C8B-B14F-4D97-AF65-F5344CB8AC3E}">
        <p14:creationId xmlns:p14="http://schemas.microsoft.com/office/powerpoint/2010/main" val="2886051639"/>
      </p:ext>
    </p:extLst>
  </p:cSld>
  <p:clrMapOvr>
    <a:masterClrMapping/>
  </p:clrMapOvr>
  <p:transition>
    <p:fade/>
  </p:transition>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1270</Words>
  <Application>Microsoft Office PowerPoint</Application>
  <PresentationFormat>Widescreen</PresentationFormat>
  <Paragraphs>526</Paragraphs>
  <Slides>12</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Agency FB</vt:lpstr>
      <vt:lpstr>-apple-system</vt:lpstr>
      <vt:lpstr>Arial</vt:lpstr>
      <vt:lpstr>Calibri</vt:lpstr>
      <vt:lpstr>Helvetica Neue</vt:lpstr>
      <vt:lpstr>Helvetica Neue Bold</vt:lpstr>
      <vt:lpstr>Times New Roman</vt:lpstr>
      <vt:lpstr>Office Theme</vt:lpstr>
      <vt:lpstr>PowerPoint Presentation</vt:lpstr>
      <vt:lpstr>UWB control and ranging phase discussions</vt:lpstr>
      <vt:lpstr>Management PHY Config Field (10.38.10.3.15)</vt:lpstr>
      <vt:lpstr>Start of Ranging (10.38.10.6) </vt:lpstr>
      <vt:lpstr>1) NB Poll and Response</vt:lpstr>
      <vt:lpstr>2) UWB Poll and Response with SHR</vt:lpstr>
      <vt:lpstr>3) UWB Poll and Response with SP0</vt:lpstr>
      <vt:lpstr>4) UWB Poll and Response with SP0 and SHR</vt:lpstr>
      <vt:lpstr>UWB MMS Ranging Phase (10.38.5)</vt:lpstr>
      <vt:lpstr>SP0 + SHR with RpRsfOffset and RpRifOffset </vt:lpstr>
      <vt:lpstr>Reference: Summary of the options by Alex</vt:lpstr>
      <vt:lpstr>Reference: 250 kbit/s O-QPSK vs 1.95 Mbit/s UWB Frame Length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created xsi:type="dcterms:W3CDTF">2023-09-14T03:52:09Z</dcterms:created>
  <dcterms:modified xsi:type="dcterms:W3CDTF">2024-03-04T07:01:26Z</dcterms:modified>
</cp:coreProperties>
</file>