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2"/>
  </p:notesMasterIdLst>
  <p:handoutMasterIdLst>
    <p:handoutMasterId r:id="rId23"/>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62" r:id="rId17"/>
    <p:sldId id="1061" r:id="rId18"/>
    <p:sldId id="256" r:id="rId19"/>
    <p:sldId id="965" r:id="rId20"/>
    <p:sldId id="985" r:id="rId2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01" autoAdjust="0"/>
    <p:restoredTop sz="96869" autoAdjust="0"/>
  </p:normalViewPr>
  <p:slideViewPr>
    <p:cSldViewPr>
      <p:cViewPr varScale="1">
        <p:scale>
          <a:sx n="173" d="100"/>
          <a:sy n="173" d="100"/>
        </p:scale>
        <p:origin x="138" y="45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doc.:IEEE802.15-24-0130r0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2024-02-25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EST</a:t>
            </a:r>
          </a:p>
          <a:p>
            <a:r>
              <a:rPr lang="en-US" dirty="0"/>
              <a:t>Wednesday PM1 1:30pm EST</a:t>
            </a:r>
          </a:p>
          <a:p>
            <a:r>
              <a:rPr lang="en-US" dirty="0"/>
              <a:t>Thursday AM2 10:30am EST</a:t>
            </a:r>
          </a:p>
          <a:p>
            <a:r>
              <a:rPr lang="en-US" dirty="0"/>
              <a:t>Thursday PM1 1:30pm EST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Mar_2024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March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lnSpcReduction="10000"/>
          </a:bodyPr>
          <a:lstStyle/>
          <a:p>
            <a:r>
              <a:rPr lang="en-US" dirty="0"/>
              <a:t>LB201 First Letter Ballot </a:t>
            </a:r>
          </a:p>
          <a:p>
            <a:pPr lvl="1"/>
            <a:r>
              <a:rPr lang="en-US" dirty="0"/>
              <a:t>214 Comments</a:t>
            </a:r>
          </a:p>
          <a:p>
            <a:pPr lvl="1"/>
            <a:r>
              <a:rPr lang="en-US" dirty="0"/>
              <a:t>All Comments resolved in January and on CRG Teleconference </a:t>
            </a:r>
            <a:r>
              <a:rPr lang="fr-FR" dirty="0"/>
              <a:t>2024-02-06</a:t>
            </a:r>
          </a:p>
          <a:p>
            <a:pPr lvl="1"/>
            <a:r>
              <a:rPr lang="en-US" dirty="0"/>
              <a:t>CRG formed and approved</a:t>
            </a:r>
          </a:p>
          <a:p>
            <a:pPr marL="457200" lvl="1" indent="0">
              <a:buNone/>
            </a:pPr>
            <a:endParaRPr lang="en-US" dirty="0"/>
          </a:p>
          <a:p>
            <a:r>
              <a:rPr lang="en-US" dirty="0"/>
              <a:t>Comment Resolution Spreadsheet:</a:t>
            </a:r>
          </a:p>
          <a:p>
            <a:pPr lvl="1"/>
            <a:r>
              <a:rPr lang="en-US" dirty="0"/>
              <a:t>15-24-0049-05-016t-TG16t-Letter-Ballot-102-Comments-and-Resolutions.xlsx</a:t>
            </a:r>
          </a:p>
          <a:p>
            <a:r>
              <a:rPr lang="en-US" dirty="0"/>
              <a:t>CRG Teleconference minutes </a:t>
            </a:r>
            <a:r>
              <a:rPr lang="fr-FR" dirty="0"/>
              <a:t>15-24-0117r0</a:t>
            </a:r>
            <a:endParaRPr lang="en-US" dirty="0"/>
          </a:p>
          <a:p>
            <a:endParaRPr lang="en-US" dirty="0"/>
          </a:p>
          <a:p>
            <a:r>
              <a:rPr lang="en-US" dirty="0"/>
              <a:t>Editors have been applying resolutions to develop next draft D2.0</a:t>
            </a:r>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Mar_2024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2024 Plenary</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Preparation and motions for D2.0</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Mar_2024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0014791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903208"/>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LB201 on P802.16t_D1.0 </a:t>
            </a:r>
            <a:br>
              <a:rPr lang="en-US" dirty="0"/>
            </a:br>
            <a:r>
              <a:rPr lang="en-US" dirty="0"/>
              <a:t>TG16t Draft 1.0</a:t>
            </a:r>
          </a:p>
          <a:p>
            <a:r>
              <a:rPr lang="en-US" dirty="0"/>
              <a:t>Preparation for recirculation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44168</TotalTime>
  <Words>1822</Words>
  <Application>Microsoft Office PowerPoint</Application>
  <PresentationFormat>Widescreen</PresentationFormat>
  <Paragraphs>219</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March Meeting Start Status</vt:lpstr>
      <vt:lpstr>Contributions for March 2024 Plenary</vt:lpstr>
      <vt:lpstr>Preparation and motions for D2.0</vt:lpstr>
      <vt:lpstr>Teleconference / CRG Meeting</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783</cp:revision>
  <cp:lastPrinted>1998-02-10T13:28:06Z</cp:lastPrinted>
  <dcterms:created xsi:type="dcterms:W3CDTF">2020-01-06T16:34:14Z</dcterms:created>
  <dcterms:modified xsi:type="dcterms:W3CDTF">2024-02-25T19:41:52Z</dcterms:modified>
</cp:coreProperties>
</file>