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4"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Feb.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Feb.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Feb.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Feb.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Feb.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Feb.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Feb.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Feb.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Feb.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Feb.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Feb.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Feb.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a:t>
            </a:r>
            <a:r>
              <a:rPr lang="en-US" altLang="de-DE" sz="1400" b="1" dirty="0" smtClean="0"/>
              <a:t>15-24-0118-00-04ad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e9445f3f47c70387073b31e8f2aa195b"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Feb.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[21 </a:t>
            </a:r>
            <a:r>
              <a:rPr lang="en-US" altLang="de-DE" sz="1600" dirty="0" smtClean="0">
                <a:solidFill>
                  <a:schemeClr val="tx2"/>
                </a:solidFill>
              </a:rPr>
              <a:t>February 2024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chemeClr val="tx2"/>
                </a:solidFill>
              </a:rPr>
              <a:t>7 February</a:t>
            </a:r>
            <a:r>
              <a:rPr lang="en-US" altLang="de-DE" sz="1600" dirty="0" smtClean="0">
                <a:solidFill>
                  <a:schemeClr val="tx2"/>
                </a:solidFill>
              </a:rPr>
              <a:t>, </a:t>
            </a:r>
            <a:r>
              <a:rPr lang="en-US" altLang="de-DE" sz="1600" dirty="0" smtClean="0">
                <a:solidFill>
                  <a:schemeClr val="tx2"/>
                </a:solidFill>
              </a:rPr>
              <a:t>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Feb.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000" dirty="0" smtClean="0"/>
              <a:t>Start: </a:t>
            </a:r>
            <a:r>
              <a:rPr lang="en-US" altLang="de-DE" sz="2000" dirty="0" smtClean="0"/>
              <a:t>21 </a:t>
            </a:r>
            <a:r>
              <a:rPr lang="en-US" altLang="de-DE" sz="2000" dirty="0" smtClean="0"/>
              <a:t>February 2024, 4pm CET, 07am PST, max. duration 2h</a:t>
            </a:r>
          </a:p>
          <a:p>
            <a:pPr marL="514350" indent="-514350">
              <a:buFont typeface="+mj-lt"/>
              <a:buAutoNum type="arabicPeriod"/>
            </a:pPr>
            <a:r>
              <a:rPr lang="en-US" altLang="de-DE" sz="2000" dirty="0" smtClean="0"/>
              <a:t>Policies and guidelines</a:t>
            </a:r>
          </a:p>
          <a:p>
            <a:pPr marL="514350" indent="-514350">
              <a:buFont typeface="+mj-lt"/>
              <a:buAutoNum type="arabicPeriod"/>
            </a:pPr>
            <a:r>
              <a:rPr lang="en-US" altLang="de-DE" sz="2000" dirty="0" smtClean="0"/>
              <a:t>Approval of the agenda</a:t>
            </a:r>
          </a:p>
          <a:p>
            <a:pPr marL="514350" indent="-514350">
              <a:buFont typeface="+mj-lt"/>
              <a:buAutoNum type="arabicPeriod"/>
            </a:pPr>
            <a:r>
              <a:rPr lang="en-US" altLang="de-DE" sz="2000" dirty="0" smtClean="0"/>
              <a:t>Discussion of use-cases and requirements</a:t>
            </a:r>
          </a:p>
          <a:p>
            <a:pPr marL="514350" indent="-514350">
              <a:buFont typeface="+mj-lt"/>
              <a:buAutoNum type="arabicPeriod"/>
            </a:pPr>
            <a:r>
              <a:rPr lang="en-US" altLang="de-DE" sz="2000" dirty="0" smtClean="0"/>
              <a:t>Discussion of channel models</a:t>
            </a:r>
          </a:p>
          <a:p>
            <a:pPr marL="514350" indent="-514350">
              <a:buFont typeface="+mj-lt"/>
              <a:buAutoNum type="arabicPeriod"/>
            </a:pPr>
            <a:r>
              <a:rPr lang="en-US" altLang="de-DE" sz="2000" dirty="0" err="1" smtClean="0"/>
              <a:t>AoB</a:t>
            </a: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000" b="1" u="sng" dirty="0"/>
              <a:t>802.15 SG NG-SUN PHY</a:t>
            </a:r>
          </a:p>
          <a:p>
            <a:r>
              <a:rPr lang="en-US" sz="2000" dirty="0"/>
              <a:t>Wed. </a:t>
            </a:r>
            <a:r>
              <a:rPr lang="en-US" sz="2000" dirty="0" smtClean="0"/>
              <a:t>2/21 </a:t>
            </a:r>
            <a:r>
              <a:rPr lang="en-US" sz="2000" dirty="0"/>
              <a:t>@ 10am Eastern Time</a:t>
            </a:r>
          </a:p>
          <a:p>
            <a:r>
              <a:rPr lang="en-US" sz="2000" dirty="0"/>
              <a:t>802.15 SG NG-SUN PHY</a:t>
            </a:r>
          </a:p>
          <a:p>
            <a:r>
              <a:rPr lang="en-US" sz="2000" dirty="0"/>
              <a:t>Hosted by 802.15 WG WSN</a:t>
            </a:r>
          </a:p>
          <a:p>
            <a:r>
              <a:rPr lang="en-US" sz="2000" dirty="0">
                <a:hlinkClick r:id="rId2"/>
              </a:rPr>
              <a:t>https://ieeesa.webex.com/ieeesa/j.php?MTID=me9445f3f47c70387073b31e8f2aa195b</a:t>
            </a:r>
            <a:endParaRPr lang="de-DE" sz="2000" dirty="0"/>
          </a:p>
          <a:p>
            <a:endParaRPr lang="en-US" sz="2000" b="1" u="sng" dirty="0"/>
          </a:p>
          <a:p>
            <a:pPr marL="0" indent="0">
              <a:buNone/>
            </a:pPr>
            <a:endParaRPr lang="en-US" sz="2000" dirty="0"/>
          </a:p>
        </p:txBody>
      </p:sp>
      <p:sp>
        <p:nvSpPr>
          <p:cNvPr id="4" name="Datumsplatzhalter 3"/>
          <p:cNvSpPr>
            <a:spLocks noGrp="1"/>
          </p:cNvSpPr>
          <p:nvPr>
            <p:ph type="dt" sz="half" idx="10"/>
          </p:nvPr>
        </p:nvSpPr>
        <p:spPr/>
        <p:txBody>
          <a:bodyPr/>
          <a:lstStyle/>
          <a:p>
            <a:r>
              <a:rPr lang="de-DE" altLang="de-DE" smtClean="0"/>
              <a:t>Feb.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289</Words>
  <Application>Microsoft Office PowerPoint</Application>
  <PresentationFormat>Bildschirmpräsentation (4:3)</PresentationFormat>
  <Paragraphs>38</Paragraphs>
  <Slides>3</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Draft Agenda</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38</cp:revision>
  <cp:lastPrinted>1998-02-10T13:28:06Z</cp:lastPrinted>
  <dcterms:created xsi:type="dcterms:W3CDTF">2023-12-01T17:38:14Z</dcterms:created>
  <dcterms:modified xsi:type="dcterms:W3CDTF">2024-02-07T17:35:25Z</dcterms:modified>
</cp:coreProperties>
</file>