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5" r:id="rId3"/>
    <p:sldId id="266" r:id="rId4"/>
    <p:sldId id="267" r:id="rId5"/>
    <p:sldId id="264" r:id="rId6"/>
    <p:sldId id="268" r:id="rId7"/>
    <p:sldId id="269" r:id="rId8"/>
    <p:sldId id="270" r:id="rId9"/>
    <p:sldId id="260"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21" d="100"/>
          <a:sy n="121" d="100"/>
        </p:scale>
        <p:origin x="12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5</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 </a:t>
            </a:r>
            <a:r>
              <a:rPr lang="en-US" altLang="de-DE" sz="1400" b="1" dirty="0" smtClean="0"/>
              <a:t>15-24-0106-01-04ad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3/15-23-0625-05-04ad-collection-of-use-cases-for-next-gen-sun-phy.xls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ieeesa.webex.com/ieeesa/j.php?MTID=me9445f3f47c70387073b31e8f2aa195b"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[7 February 2024 SG Next Gen SUN PHY Telephone Conference Agenda]</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[30 January,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telephone conference</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r>
              <a:rPr lang="en-US" sz="2000" dirty="0"/>
              <a:t>Call 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2</a:t>
            </a:fld>
            <a:endParaRPr lang="en-US" altLang="de-DE"/>
          </a:p>
        </p:txBody>
      </p:sp>
    </p:spTree>
    <p:extLst>
      <p:ext uri="{BB962C8B-B14F-4D97-AF65-F5344CB8AC3E}">
        <p14:creationId xmlns:p14="http://schemas.microsoft.com/office/powerpoint/2010/main" val="21138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3</a:t>
            </a:fld>
            <a:endParaRPr lang="en-US" altLang="de-DE"/>
          </a:p>
        </p:txBody>
      </p:sp>
    </p:spTree>
    <p:extLst>
      <p:ext uri="{BB962C8B-B14F-4D97-AF65-F5344CB8AC3E}">
        <p14:creationId xmlns:p14="http://schemas.microsoft.com/office/powerpoint/2010/main" val="1415178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spTree>
    <p:extLst>
      <p:ext uri="{BB962C8B-B14F-4D97-AF65-F5344CB8AC3E}">
        <p14:creationId xmlns:p14="http://schemas.microsoft.com/office/powerpoint/2010/main" val="4147455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5</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ln/>
        </p:spPr>
        <p:txBody>
          <a:bodyPr/>
          <a:lstStyle/>
          <a:p>
            <a:pPr marL="0" indent="0">
              <a:buNone/>
            </a:pPr>
            <a:r>
              <a:rPr lang="en-US" altLang="de-DE" sz="2000" dirty="0" smtClean="0"/>
              <a:t>Start: 7 February 2024, 4pm CET, 07am PST, max. duration 2h</a:t>
            </a:r>
          </a:p>
          <a:p>
            <a:pPr marL="514350" indent="-514350">
              <a:buFont typeface="+mj-lt"/>
              <a:buAutoNum type="arabicPeriod"/>
            </a:pPr>
            <a:r>
              <a:rPr lang="en-US" altLang="de-DE" sz="2000" dirty="0" smtClean="0"/>
              <a:t>Policies and guidelines</a:t>
            </a:r>
          </a:p>
          <a:p>
            <a:pPr marL="514350" indent="-514350">
              <a:buFont typeface="+mj-lt"/>
              <a:buAutoNum type="arabicPeriod"/>
            </a:pPr>
            <a:r>
              <a:rPr lang="en-US" altLang="de-DE" sz="2000" dirty="0" smtClean="0"/>
              <a:t>Approval of the agenda</a:t>
            </a:r>
          </a:p>
          <a:p>
            <a:pPr marL="514350" indent="-514350">
              <a:buFont typeface="+mj-lt"/>
              <a:buAutoNum type="arabicPeriod"/>
            </a:pPr>
            <a:r>
              <a:rPr lang="en-US" altLang="de-DE" sz="2000" dirty="0" smtClean="0"/>
              <a:t>Discussion of use-cases and requirements</a:t>
            </a:r>
          </a:p>
          <a:p>
            <a:pPr marL="514350" indent="-514350">
              <a:buFont typeface="+mj-lt"/>
              <a:buAutoNum type="arabicPeriod"/>
            </a:pPr>
            <a:r>
              <a:rPr lang="en-US" altLang="de-DE" sz="2000" dirty="0" smtClean="0"/>
              <a:t>Discussion of channel models</a:t>
            </a:r>
          </a:p>
          <a:p>
            <a:pPr marL="514350" indent="-514350">
              <a:buFont typeface="+mj-lt"/>
              <a:buAutoNum type="arabicPeriod"/>
            </a:pPr>
            <a:r>
              <a:rPr lang="en-US" altLang="de-DE" sz="2000" dirty="0" err="1" smtClean="0"/>
              <a:t>AoB</a:t>
            </a: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ltLang="de-DE" dirty="0" smtClean="0"/>
              <a:t>Use-Cases </a:t>
            </a:r>
            <a:r>
              <a:rPr lang="en-US" altLang="de-DE" dirty="0"/>
              <a:t>and </a:t>
            </a:r>
            <a:r>
              <a:rPr lang="en-US" altLang="de-DE" dirty="0" smtClean="0"/>
              <a:t>Requirements</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mentor.ieee.org/802.15/dcn/23/15-23-0625-05-04ad-collection-of-use-cases-for-next-gen-sun-phy.xlsx</a:t>
            </a:r>
            <a:endParaRPr lang="en-US" sz="2000" dirty="0" smtClean="0"/>
          </a:p>
          <a:p>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1607915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Models</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3190808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AoB</a:t>
            </a:r>
            <a:endParaRPr lang="en-US" dirty="0"/>
          </a:p>
        </p:txBody>
      </p:sp>
      <p:sp>
        <p:nvSpPr>
          <p:cNvPr id="3" name="Inhaltsplatzhalter 2"/>
          <p:cNvSpPr>
            <a:spLocks noGrp="1"/>
          </p:cNvSpPr>
          <p:nvPr>
            <p:ph idx="1"/>
          </p:nvPr>
        </p:nvSpPr>
        <p:spPr/>
        <p:txBody>
          <a:bodyPr/>
          <a:lstStyle/>
          <a:p>
            <a:endParaRPr lang="en-US"/>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4033640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Dial-in Details</a:t>
            </a:r>
            <a:endParaRPr lang="en-US" dirty="0"/>
          </a:p>
        </p:txBody>
      </p:sp>
      <p:sp>
        <p:nvSpPr>
          <p:cNvPr id="3" name="Inhaltsplatzhalter 2"/>
          <p:cNvSpPr>
            <a:spLocks noGrp="1"/>
          </p:cNvSpPr>
          <p:nvPr>
            <p:ph idx="1"/>
          </p:nvPr>
        </p:nvSpPr>
        <p:spPr/>
        <p:txBody>
          <a:bodyPr/>
          <a:lstStyle/>
          <a:p>
            <a:r>
              <a:rPr lang="en-US" sz="2000" b="1" u="sng" dirty="0"/>
              <a:t>802.15 SG NG-SUN PHY</a:t>
            </a:r>
          </a:p>
          <a:p>
            <a:r>
              <a:rPr lang="en-US" sz="2000" dirty="0"/>
              <a:t>Wed. </a:t>
            </a:r>
            <a:r>
              <a:rPr lang="en-US" sz="2000" dirty="0" smtClean="0"/>
              <a:t>2/7 </a:t>
            </a:r>
            <a:r>
              <a:rPr lang="en-US" sz="2000" dirty="0"/>
              <a:t>@ 10am Eastern Time</a:t>
            </a:r>
          </a:p>
          <a:p>
            <a:r>
              <a:rPr lang="en-US" sz="2000" dirty="0"/>
              <a:t>802.15 SG NG-SUN PHY</a:t>
            </a:r>
          </a:p>
          <a:p>
            <a:r>
              <a:rPr lang="en-US" sz="2000" dirty="0"/>
              <a:t>Hosted by 802.15 WG WSN</a:t>
            </a:r>
          </a:p>
          <a:p>
            <a:r>
              <a:rPr lang="en-US" sz="2000" dirty="0">
                <a:hlinkClick r:id="rId2"/>
              </a:rPr>
              <a:t>https://ieeesa.webex.com/ieeesa/j.php?MTID=me9445f3f47c70387073b31e8f2aa195b</a:t>
            </a:r>
            <a:endParaRPr lang="de-DE" sz="2000" dirty="0"/>
          </a:p>
          <a:p>
            <a:endParaRPr lang="en-US" sz="2000" b="1" u="sng" dirty="0"/>
          </a:p>
          <a:p>
            <a:pPr marL="0" indent="0">
              <a:buNone/>
            </a:pP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9</a:t>
            </a:fld>
            <a:endParaRPr lang="en-US" altLang="de-DE"/>
          </a:p>
        </p:txBody>
      </p:sp>
    </p:spTree>
    <p:extLst>
      <p:ext uri="{BB962C8B-B14F-4D97-AF65-F5344CB8AC3E}">
        <p14:creationId xmlns:p14="http://schemas.microsoft.com/office/powerpoint/2010/main" val="36741997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387</Words>
  <Application>Microsoft Office PowerPoint</Application>
  <PresentationFormat>Bildschirmpräsentation (4:3)</PresentationFormat>
  <Paragraphs>68</Paragraphs>
  <Slides>9</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9</vt:i4>
      </vt:variant>
    </vt:vector>
  </HeadingPairs>
  <TitlesOfParts>
    <vt:vector size="12" baseType="lpstr">
      <vt:lpstr>Arial</vt:lpstr>
      <vt:lpstr>Times New Roman</vt:lpstr>
      <vt:lpstr>Office</vt:lpstr>
      <vt:lpstr>PowerPoint-Präsentation</vt:lpstr>
      <vt:lpstr>IEEE Patent Policy</vt:lpstr>
      <vt:lpstr>IEEE Copyright Policy</vt:lpstr>
      <vt:lpstr>IEEE Participant Behavior</vt:lpstr>
      <vt:lpstr>Draft Agenda</vt:lpstr>
      <vt:lpstr>Use-Cases and Requirements</vt:lpstr>
      <vt:lpstr>Channel Models</vt:lpstr>
      <vt:lpstr>AoB</vt:lpstr>
      <vt:lpstr>Dial-in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34</cp:revision>
  <cp:lastPrinted>1998-02-10T13:28:06Z</cp:lastPrinted>
  <dcterms:created xsi:type="dcterms:W3CDTF">2023-12-01T17:38:14Z</dcterms:created>
  <dcterms:modified xsi:type="dcterms:W3CDTF">2024-02-07T17:32:50Z</dcterms:modified>
</cp:coreProperties>
</file>