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60" r:id="rId2"/>
    <p:sldId id="361" r:id="rId3"/>
    <p:sldId id="362" r:id="rId4"/>
    <p:sldId id="365" r:id="rId5"/>
    <p:sldId id="366" r:id="rId6"/>
    <p:sldId id="367" r:id="rId7"/>
    <p:sldId id="368" r:id="rId8"/>
    <p:sldId id="369" r:id="rId9"/>
    <p:sldId id="370" r:id="rId10"/>
    <p:sldId id="377" r:id="rId11"/>
    <p:sldId id="378" r:id="rId12"/>
    <p:sldId id="388" r:id="rId13"/>
    <p:sldId id="382" r:id="rId14"/>
    <p:sldId id="381" r:id="rId15"/>
    <p:sldId id="383" r:id="rId16"/>
    <p:sldId id="390" r:id="rId17"/>
    <p:sldId id="386" r:id="rId18"/>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133" d="100"/>
          <a:sy n="133" d="100"/>
        </p:scale>
        <p:origin x="672" y="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802.15-24-0105-05</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February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02-07-04ab-tg4ab-agenda-jan-march-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Jan-March</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29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January 30 through March 5,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882992" y="4562783"/>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1952930140"/>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chemeClr val="bg1">
                              <a:lumMod val="75000"/>
                            </a:schemeClr>
                          </a:solidFill>
                          <a:effectLst/>
                        </a:rPr>
                        <a:t>Working group pre-ballot review commence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August</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Sept</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Start: Nov 2023</a:t>
                      </a:r>
                    </a:p>
                    <a:p>
                      <a:pPr algn="l" fontAlgn="b"/>
                      <a:r>
                        <a:rPr lang="en-US" sz="1400" b="0" i="0" u="none" strike="noStrike" dirty="0">
                          <a:solidFill>
                            <a:schemeClr val="bg1">
                              <a:lumMod val="75000"/>
                            </a:schemeClr>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2"/>
            <a:ext cx="6705600" cy="29710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5" name="Picture 4">
            <a:extLst>
              <a:ext uri="{FF2B5EF4-FFF2-40B4-BE49-F238E27FC236}">
                <a16:creationId xmlns:a16="http://schemas.microsoft.com/office/drawing/2014/main" id="{4F3C895C-03D4-64A3-3440-C3EF04BDF1C8}"/>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8" name="Isosceles Triangle 7">
            <a:extLst>
              <a:ext uri="{FF2B5EF4-FFF2-40B4-BE49-F238E27FC236}">
                <a16:creationId xmlns:a16="http://schemas.microsoft.com/office/drawing/2014/main" id="{F8CB53E8-BCF6-44BF-8D10-671CF70727FC}"/>
              </a:ext>
            </a:extLst>
          </p:cNvPr>
          <p:cNvSpPr/>
          <p:nvPr/>
        </p:nvSpPr>
        <p:spPr bwMode="auto">
          <a:xfrm rot="5400000">
            <a:off x="4953000" y="30480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3834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rrow: Right 17">
            <a:extLst>
              <a:ext uri="{FF2B5EF4-FFF2-40B4-BE49-F238E27FC236}">
                <a16:creationId xmlns:a16="http://schemas.microsoft.com/office/drawing/2014/main" id="{75D54E2D-3CFB-19FA-ED20-FD8EE252631F}"/>
              </a:ext>
            </a:extLst>
          </p:cNvPr>
          <p:cNvSpPr/>
          <p:nvPr/>
        </p:nvSpPr>
        <p:spPr bwMode="auto">
          <a:xfrm rot="2008355">
            <a:off x="4406397" y="3420323"/>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Now</a:t>
            </a:r>
          </a:p>
        </p:txBody>
      </p:sp>
      <p:sp>
        <p:nvSpPr>
          <p:cNvPr id="20" name="Arrow: Right 19">
            <a:extLst>
              <a:ext uri="{FF2B5EF4-FFF2-40B4-BE49-F238E27FC236}">
                <a16:creationId xmlns:a16="http://schemas.microsoft.com/office/drawing/2014/main" id="{FA5C83E3-8F16-8AC6-BF47-AF1337EFC23A}"/>
              </a:ext>
            </a:extLst>
          </p:cNvPr>
          <p:cNvSpPr/>
          <p:nvPr/>
        </p:nvSpPr>
        <p:spPr bwMode="auto">
          <a:xfrm>
            <a:off x="7003124" y="2478188"/>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Next</a:t>
            </a:r>
          </a:p>
        </p:txBody>
      </p:sp>
    </p:spTree>
    <p:extLst>
      <p:ext uri="{BB962C8B-B14F-4D97-AF65-F5344CB8AC3E}">
        <p14:creationId xmlns:p14="http://schemas.microsoft.com/office/powerpoint/2010/main" val="3391592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January 30 through March 5, 2024</a:t>
            </a:r>
          </a:p>
          <a:p>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https://mentor.ieee.org/802.15/dcn/24/15-24-0102-10-04ab-tg4ab-agenda-jan-march-2024.xlsx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56936</TotalTime>
  <Words>1685</Words>
  <Application>Microsoft Office PowerPoint</Application>
  <PresentationFormat>Widescreen</PresentationFormat>
  <Paragraphs>279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DejaVu Sans</vt:lpstr>
      <vt:lpstr>Monotype Sorts</vt:lpstr>
      <vt:lpstr>Open Sans</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Project Schedule (working baseline)</vt:lpstr>
      <vt:lpstr>PowerPoint Presentation</vt:lpstr>
      <vt:lpstr>Editor’s Corner</vt:lpstr>
      <vt:lpstr>Comment resolution reports</vt:lpstr>
      <vt:lpstr>Next Steps</vt:lpstr>
      <vt:lpstr>Call schedule, January thru March</vt:lpstr>
      <vt:lpstr>Spherical Earth Model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802.15.4ab Meeting Slides</dc:title>
  <dc:subject>IEEE 802.15 &lt;subject&gt;</dc:subject>
  <dc:creator/>
  <cp:keywords/>
  <dc:description/>
  <cp:lastModifiedBy>Benjamin Rolfe</cp:lastModifiedBy>
  <cp:revision>1290</cp:revision>
  <cp:lastPrinted>2000-07-07T01:25:49Z</cp:lastPrinted>
  <dcterms:created xsi:type="dcterms:W3CDTF">1999-06-22T06:24:01Z</dcterms:created>
  <dcterms:modified xsi:type="dcterms:W3CDTF">2024-02-27T13:52:44Z</dcterms:modified>
  <cp:category/>
</cp:coreProperties>
</file>