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3-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2992" y="4562783"/>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1952930140"/>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4480908" y="2934059"/>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a:off x="4343400" y="3810001"/>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https://mentor.ieee.org/802.15/dcn/24/15-24-0102-06-04ab-tg4ab-agenda-jan-march-2024.xlsx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55743</TotalTime>
  <Words>1685</Words>
  <Application>Microsoft Office PowerPoint</Application>
  <PresentationFormat>Widescreen</PresentationFormat>
  <Paragraphs>277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1286</cp:revision>
  <cp:lastPrinted>2000-07-07T01:25:49Z</cp:lastPrinted>
  <dcterms:created xsi:type="dcterms:W3CDTF">1999-06-22T06:24:01Z</dcterms:created>
  <dcterms:modified xsi:type="dcterms:W3CDTF">2024-02-07T21:39:12Z</dcterms:modified>
  <cp:category/>
</cp:coreProperties>
</file>