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60" r:id="rId2"/>
    <p:sldId id="361" r:id="rId3"/>
    <p:sldId id="362" r:id="rId4"/>
    <p:sldId id="365" r:id="rId5"/>
    <p:sldId id="366" r:id="rId6"/>
    <p:sldId id="367" r:id="rId7"/>
    <p:sldId id="368" r:id="rId8"/>
    <p:sldId id="369" r:id="rId9"/>
    <p:sldId id="370" r:id="rId10"/>
    <p:sldId id="377" r:id="rId11"/>
    <p:sldId id="378" r:id="rId12"/>
    <p:sldId id="388" r:id="rId13"/>
    <p:sldId id="382" r:id="rId14"/>
    <p:sldId id="381" r:id="rId15"/>
    <p:sldId id="383" r:id="rId16"/>
    <p:sldId id="390" r:id="rId17"/>
    <p:sldId id="386" r:id="rId18"/>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802.15-24-0105-01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02-02-04ab-tg4ab-agenda-jan-march-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Jan-March</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29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January 30 through March 5,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888974" y="450797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July</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August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Sept</a:t>
                      </a:r>
                      <a:r>
                        <a:rPr lang="en-US" sz="1400" b="0" i="0" u="none" strike="noStrike" dirty="0">
                          <a:solidFill>
                            <a:srgbClr val="000000"/>
                          </a:solidFill>
                          <a:effectLst/>
                          <a:latin typeface="Calibri" panose="020F0502020204030204" pitchFamily="34" charset="0"/>
                        </a:rPr>
                        <a:t> </a:t>
                      </a:r>
                    </a:p>
                    <a:p>
                      <a:pPr algn="l" fontAlgn="b"/>
                      <a:r>
                        <a:rPr lang="en-US" sz="1400" b="0" i="0" u="none" strike="noStrike" dirty="0">
                          <a:solidFill>
                            <a:srgbClr val="FF0000"/>
                          </a:solidFill>
                          <a:effectLst/>
                          <a:latin typeface="Calibri" panose="020F0502020204030204" pitchFamily="34" charset="0"/>
                        </a:rPr>
                        <a:t>Start: Nov 2023</a:t>
                      </a:r>
                    </a:p>
                    <a:p>
                      <a:pPr algn="l" fontAlgn="b"/>
                      <a:r>
                        <a:rPr lang="en-US" sz="1400" b="0" i="0" u="none" strike="noStrike" dirty="0">
                          <a:solidFill>
                            <a:srgbClr val="FF0000"/>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3"/>
            <a:ext cx="6705600" cy="2152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6" name="Picture 5" descr="A different colored rectangular signs&#10;&#10;Description automatically generated with medium confidence">
            <a:extLst>
              <a:ext uri="{FF2B5EF4-FFF2-40B4-BE49-F238E27FC236}">
                <a16:creationId xmlns:a16="http://schemas.microsoft.com/office/drawing/2014/main" id="{043CD5B2-C542-9B3A-12BC-269661664F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448" y="3200400"/>
            <a:ext cx="2667103" cy="2697480"/>
          </a:xfrm>
          <a:prstGeom prst="rect">
            <a:avLst/>
          </a:prstGeom>
        </p:spPr>
      </p:pic>
    </p:spTree>
    <p:extLst>
      <p:ext uri="{BB962C8B-B14F-4D97-AF65-F5344CB8AC3E}">
        <p14:creationId xmlns:p14="http://schemas.microsoft.com/office/powerpoint/2010/main" val="323834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rrow: Right 17">
            <a:extLst>
              <a:ext uri="{FF2B5EF4-FFF2-40B4-BE49-F238E27FC236}">
                <a16:creationId xmlns:a16="http://schemas.microsoft.com/office/drawing/2014/main" id="{75D54E2D-3CFB-19FA-ED20-FD8EE252631F}"/>
              </a:ext>
            </a:extLst>
          </p:cNvPr>
          <p:cNvSpPr/>
          <p:nvPr/>
        </p:nvSpPr>
        <p:spPr bwMode="auto">
          <a:xfrm rot="2008355">
            <a:off x="641857" y="3314094"/>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Now</a:t>
            </a:r>
          </a:p>
        </p:txBody>
      </p:sp>
      <p:sp>
        <p:nvSpPr>
          <p:cNvPr id="20" name="Arrow: Right 19">
            <a:extLst>
              <a:ext uri="{FF2B5EF4-FFF2-40B4-BE49-F238E27FC236}">
                <a16:creationId xmlns:a16="http://schemas.microsoft.com/office/drawing/2014/main" id="{FA5C83E3-8F16-8AC6-BF47-AF1337EFC23A}"/>
              </a:ext>
            </a:extLst>
          </p:cNvPr>
          <p:cNvSpPr/>
          <p:nvPr/>
        </p:nvSpPr>
        <p:spPr bwMode="auto">
          <a:xfrm rot="2197046">
            <a:off x="4378704" y="2110398"/>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Next</a:t>
            </a:r>
          </a:p>
        </p:txBody>
      </p:sp>
    </p:spTree>
    <p:extLst>
      <p:ext uri="{BB962C8B-B14F-4D97-AF65-F5344CB8AC3E}">
        <p14:creationId xmlns:p14="http://schemas.microsoft.com/office/powerpoint/2010/main" val="3391592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sp>
        <p:nvSpPr>
          <p:cNvPr id="6" name="Footer Placeholder 5">
            <a:extLst>
              <a:ext uri="{FF2B5EF4-FFF2-40B4-BE49-F238E27FC236}">
                <a16:creationId xmlns:a16="http://schemas.microsoft.com/office/drawing/2014/main" id="{9D258FCF-2CD8-9BD1-2193-C12C72533C8D}"/>
              </a:ext>
            </a:extLst>
          </p:cNvPr>
          <p:cNvSpPr>
            <a:spLocks noGrp="1"/>
          </p:cNvSpPr>
          <p:nvPr>
            <p:ph type="ftr" sz="quarter" idx="4294967295"/>
          </p:nvPr>
        </p:nvSpPr>
        <p:spPr>
          <a:xfrm>
            <a:off x="8026400" y="6475413"/>
            <a:ext cx="4165600" cy="184150"/>
          </a:xfrm>
          <a:prstGeom prst="rect">
            <a:avLst/>
          </a:prstGeom>
        </p:spPr>
        <p:txBody>
          <a:bodyPr/>
          <a:lstStyle/>
          <a:p>
            <a:pPr>
              <a:defRPr/>
            </a:pPr>
            <a:r>
              <a:rPr lang="en-US"/>
              <a:t>Clint Powell, Meta Platforms</a:t>
            </a:r>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January 30 through March 5, 2024</a:t>
            </a:r>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
        <p:nvSpPr>
          <p:cNvPr id="6" name="Footer Placeholder 5">
            <a:extLst>
              <a:ext uri="{FF2B5EF4-FFF2-40B4-BE49-F238E27FC236}">
                <a16:creationId xmlns:a16="http://schemas.microsoft.com/office/drawing/2014/main" id="{CDD216E2-A674-DBC1-72CC-F9A4956A016E}"/>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a:t>
            </a:r>
            <a:r>
              <a:rPr lang="en-US">
                <a:hlinkClick r:id="rId2"/>
              </a:rPr>
              <a:t>/24/15-24-0102-03-04ab-tg4ab-agenda-jan-march-2024</a:t>
            </a:r>
            <a:r>
              <a:rPr lang="en-US" dirty="0">
                <a:hlinkClick r:id="rId2"/>
              </a:rPr>
              <a:t>.xlsx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53843</TotalTime>
  <Words>1695</Words>
  <Application>Microsoft Office PowerPoint</Application>
  <PresentationFormat>Widescreen</PresentationFormat>
  <Paragraphs>279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DejaVu Sans</vt:lpstr>
      <vt:lpstr>Monotype Sorts</vt:lpstr>
      <vt:lpstr>Open Sans</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Project Schedule (working baseline)</vt:lpstr>
      <vt:lpstr>PowerPoint Presentation</vt:lpstr>
      <vt:lpstr>Editor’s Corner</vt:lpstr>
      <vt:lpstr>Comment resolution reports</vt:lpstr>
      <vt:lpstr>Next Steps</vt:lpstr>
      <vt:lpstr>Call schedule, January thru March</vt:lpstr>
      <vt:lpstr>Spherical Earth Model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1281</cp:revision>
  <cp:lastPrinted>2000-07-07T01:25:49Z</cp:lastPrinted>
  <dcterms:created xsi:type="dcterms:W3CDTF">1999-06-22T06:24:01Z</dcterms:created>
  <dcterms:modified xsi:type="dcterms:W3CDTF">2024-02-06T13:58:35Z</dcterms:modified>
  <cp:category/>
</cp:coreProperties>
</file>