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83" r:id="rId16"/>
    <p:sldId id="390" r:id="rId17"/>
    <p:sldId id="386" r:id="rId18"/>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1-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8889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641857" y="3314094"/>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rot="2197046">
            <a:off x="4378704" y="2110398"/>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the Interim meeting</a:t>
            </a:r>
          </a:p>
          <a:p>
            <a:r>
              <a:rPr lang="en-US" sz="2800" dirty="0"/>
              <a:t> January 30 through March 5, 2024</a:t>
            </a:r>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
        <p:nvSpPr>
          <p:cNvPr id="6" name="Footer Placeholder 5">
            <a:extLst>
              <a:ext uri="{FF2B5EF4-FFF2-40B4-BE49-F238E27FC236}">
                <a16:creationId xmlns:a16="http://schemas.microsoft.com/office/drawing/2014/main" id="{CDD216E2-A674-DBC1-72CC-F9A4956A016E}"/>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https://mentor.ieee.org/802.15/dcn/24/15-24-0102-01-04ab-tg4ab-agenda-jan-march-2024.xlsx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52593</TotalTime>
  <Words>1694</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1278</cp:revision>
  <cp:lastPrinted>2000-07-07T01:25:49Z</cp:lastPrinted>
  <dcterms:created xsi:type="dcterms:W3CDTF">1999-06-22T06:24:01Z</dcterms:created>
  <dcterms:modified xsi:type="dcterms:W3CDTF">2024-01-30T06:44:58Z</dcterms:modified>
  <cp:category/>
</cp:coreProperties>
</file>