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0" r:id="rId10"/>
    <p:sldId id="2031" r:id="rId11"/>
    <p:sldId id="2045" r:id="rId12"/>
    <p:sldId id="2032" r:id="rId13"/>
    <p:sldId id="2033" r:id="rId14"/>
    <p:sldId id="2041" r:id="rId15"/>
    <p:sldId id="2034" r:id="rId16"/>
    <p:sldId id="2035" r:id="rId17"/>
    <p:sldId id="2036" r:id="rId18"/>
    <p:sldId id="2037" r:id="rId19"/>
    <p:sldId id="2042"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5" d="100"/>
          <a:sy n="55" d="100"/>
        </p:scale>
        <p:origin x="11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802.15-24-0099-03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erg.robert@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3mb.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a:t>
            </a:r>
            <a:r>
              <a:rPr lang="en-US" sz="3200" kern="1200">
                <a:latin typeface="Arial Rounded MT Bold" pitchFamily="34" charset="0"/>
                <a:cs typeface="Arial" charset="0"/>
              </a:rPr>
              <a:t>) - </a:t>
            </a:r>
            <a:r>
              <a:rPr lang="en-US" sz="3200" kern="1200" dirty="0">
                <a:latin typeface="Arial Rounded MT Bold" pitchFamily="34" charset="0"/>
                <a:cs typeface="Arial" charset="0"/>
              </a:rPr>
              <a:t>Next Generation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b="1"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b="1"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381000" y="2116357"/>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21590"/>
            <a:ext cx="8077200" cy="12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Communications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r>
              <a:rPr lang="en-US" sz="1000" kern="1200" dirty="0">
                <a:solidFill>
                  <a:srgbClr val="0000FF"/>
                </a:solidFill>
                <a:latin typeface="Arial" panose="020B0604020202020204" pitchFamily="34" charset="0"/>
                <a:cs typeface="Arial" panose="020B0604020202020204" pitchFamily="34" charset="0"/>
              </a:rPr>
              <a:t> </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Study Group Next Gen SUN PHY prepares the work 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will end up being an amendment to the latest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SG (NG-SUN PHY) - Next Generation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Generation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C1E834EA-49BF-7E00-285E-C690594BE11A}"/>
              </a:ext>
            </a:extLst>
          </p:cNvPr>
          <p:cNvPicPr>
            <a:picLocks noChangeAspect="1"/>
          </p:cNvPicPr>
          <p:nvPr/>
        </p:nvPicPr>
        <p:blipFill>
          <a:blip r:embed="rId2"/>
          <a:stretch>
            <a:fillRect/>
          </a:stretch>
        </p:blipFill>
        <p:spPr>
          <a:xfrm>
            <a:off x="114300" y="1524000"/>
            <a:ext cx="8915400" cy="4504362"/>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746125" indent="-171450" fontAlgn="b">
              <a:lnSpc>
                <a:spcPct val="80000"/>
              </a:lnSpc>
              <a:spcAft>
                <a:spcPts val="0"/>
              </a:spcAft>
              <a:buFont typeface="Arial" panose="020B0604020202020204" pitchFamily="34" charset="0"/>
              <a:buChar char="•"/>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Finalize package seeking approval to go to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8A06D756-8552-B4EB-3D88-FB41D3BA0B09}"/>
              </a:ext>
            </a:extLst>
          </p:cNvPr>
          <p:cNvPicPr>
            <a:picLocks noChangeAspect="1"/>
          </p:cNvPicPr>
          <p:nvPr/>
        </p:nvPicPr>
        <p:blipFill>
          <a:blip r:embed="rId2"/>
          <a:stretch>
            <a:fillRect/>
          </a:stretch>
        </p:blipFill>
        <p:spPr>
          <a:xfrm>
            <a:off x="181577" y="1272363"/>
            <a:ext cx="8780845" cy="5113199"/>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2" name="Picture 1">
            <a:extLst>
              <a:ext uri="{FF2B5EF4-FFF2-40B4-BE49-F238E27FC236}">
                <a16:creationId xmlns:a16="http://schemas.microsoft.com/office/drawing/2014/main" id="{7AAB3F50-CF29-152E-B4CD-970881993597}"/>
              </a:ext>
            </a:extLst>
          </p:cNvPr>
          <p:cNvPicPr>
            <a:picLocks noChangeAspect="1"/>
          </p:cNvPicPr>
          <p:nvPr/>
        </p:nvPicPr>
        <p:blipFill>
          <a:blip r:embed="rId2"/>
          <a:stretch>
            <a:fillRect/>
          </a:stretch>
        </p:blipFill>
        <p:spPr>
          <a:xfrm>
            <a:off x="647700" y="1213879"/>
            <a:ext cx="7848600" cy="5261534"/>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Revision of IEEE Std 802.15.3-2016</a:t>
            </a: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TG3mb Webpage</a:t>
            </a:r>
            <a:endParaRPr lang="en-US" sz="1000" kern="1200" dirty="0">
              <a:solidFill>
                <a:srgbClr val="0000FF"/>
              </a:solidFill>
              <a:cs typeface="Arial" panose="020B0604020202020204" pitchFamily="34" charset="0"/>
            </a:endParaRPr>
          </a:p>
          <a:p>
            <a:pPr marL="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Roll-up of all amendments since the last revision</a:t>
            </a:r>
          </a:p>
          <a:p>
            <a:pPr marL="574675" indent="-119063" fontAlgn="b">
              <a:lnSpc>
                <a:spcPct val="80000"/>
              </a:lnSpc>
              <a:spcAft>
                <a:spcPts val="0"/>
              </a:spcAft>
              <a:tabLst>
                <a:tab pos="446088" algn="l"/>
              </a:tabLst>
              <a:defRPr/>
            </a:pPr>
            <a:r>
              <a:rPr lang="en-US" sz="1000" kern="1200" dirty="0">
                <a:cs typeface="Arial" panose="020B0604020202020204" pitchFamily="34" charset="0"/>
              </a:rPr>
              <a:t>Include all new frequency bands above 275 GHz identified by WRC 2019</a:t>
            </a:r>
          </a:p>
          <a:p>
            <a:pPr marL="574675" indent="-119063" fontAlgn="b">
              <a:lnSpc>
                <a:spcPct val="80000"/>
              </a:lnSpc>
              <a:spcAft>
                <a:spcPts val="0"/>
              </a:spcAft>
              <a:tabLst>
                <a:tab pos="446088" algn="l"/>
              </a:tabLst>
              <a:defRPr/>
            </a:pPr>
            <a:r>
              <a:rPr lang="en-US" sz="1000" kern="1200" dirty="0">
                <a:cs typeface="Arial" panose="020B0604020202020204" pitchFamily="34" charset="0"/>
              </a:rPr>
              <a:t>Fix RIFS timing parameter issue</a:t>
            </a:r>
          </a:p>
          <a:p>
            <a:pPr marL="574675" indent="-119063" fontAlgn="b">
              <a:lnSpc>
                <a:spcPct val="80000"/>
              </a:lnSpc>
              <a:spcAft>
                <a:spcPts val="0"/>
              </a:spcAft>
              <a:tabLst>
                <a:tab pos="446088" algn="l"/>
              </a:tabLst>
              <a:defRPr/>
            </a:pPr>
            <a:r>
              <a:rPr lang="en-US" sz="1000" kern="1200" dirty="0">
                <a:cs typeface="Arial" panose="020B0604020202020204" pitchFamily="34" charset="0"/>
              </a:rPr>
              <a:t>Replace reference to IEEE Std 802.1D by reference to IEEE Std 802.1Q</a:t>
            </a:r>
          </a:p>
          <a:p>
            <a:pPr marL="574675" indent="-119063" fontAlgn="b">
              <a:lnSpc>
                <a:spcPct val="80000"/>
              </a:lnSpc>
              <a:spcAft>
                <a:spcPts val="0"/>
              </a:spcAft>
              <a:tabLst>
                <a:tab pos="446088" algn="l"/>
              </a:tabLst>
              <a:defRPr/>
            </a:pPr>
            <a:r>
              <a:rPr lang="en-US" sz="1000" kern="1200" dirty="0">
                <a:cs typeface="Arial" panose="020B0604020202020204" pitchFamily="34" charset="0"/>
              </a:rPr>
              <a:t>Introduce two new modulation schemes (16-APSK, 32-APSK)</a:t>
            </a:r>
          </a:p>
          <a:p>
            <a:pPr marL="233363" indent="0" fontAlgn="b">
              <a:lnSpc>
                <a:spcPct val="80000"/>
              </a:lnSpc>
              <a:spcAft>
                <a:spcPts val="0"/>
              </a:spcAft>
              <a:buNone/>
              <a:tabLst>
                <a:tab pos="446088" algn="l"/>
              </a:tabLst>
              <a:defRPr/>
            </a:pPr>
            <a:endParaRPr lang="en-US" sz="1000" kern="1200" dirty="0">
              <a:cs typeface="Arial" charset="0"/>
            </a:endParaRPr>
          </a:p>
          <a:p>
            <a:pPr marL="233363" indent="0" fontAlgn="b">
              <a:lnSpc>
                <a:spcPct val="80000"/>
              </a:lnSpc>
              <a:spcAft>
                <a:spcPts val="0"/>
              </a:spcAft>
              <a:buNone/>
              <a:tabLst>
                <a:tab pos="446088" algn="l"/>
              </a:tabLst>
              <a:defRPr/>
            </a:pPr>
            <a:r>
              <a:rPr lang="en-US" sz="1000" kern="1200" dirty="0">
                <a:cs typeface="Arial" charset="0"/>
              </a:rPr>
              <a:t>IEEE Std 802.15.3-2023 was approved in September 2023 and published in February 2024</a:t>
            </a: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TG3mb (HSD)</a:t>
            </a:r>
            <a:r>
              <a:rPr lang="en-US" sz="3200" kern="1200" dirty="0">
                <a:latin typeface="Arial Rounded MT Bold" pitchFamily="34" charset="0"/>
                <a:cs typeface="Arial" charset="0"/>
              </a:rPr>
              <a:t> - Revision of IEEE Std 802.15.3-2016</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30163128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47273</TotalTime>
  <Words>2748</Words>
  <Application>Microsoft Office PowerPoint</Application>
  <PresentationFormat>On-screen Show (4:3)</PresentationFormat>
  <Paragraphs>430</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1285</cp:revision>
  <cp:lastPrinted>2000-07-07T01:25:49Z</cp:lastPrinted>
  <dcterms:created xsi:type="dcterms:W3CDTF">1999-06-22T06:24:01Z</dcterms:created>
  <dcterms:modified xsi:type="dcterms:W3CDTF">2024-03-11T21:04:01Z</dcterms:modified>
  <cp:category/>
</cp:coreProperties>
</file>