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0" d="100"/>
          <a:sy n="60" d="100"/>
        </p:scale>
        <p:origin x="10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C1E834EA-49BF-7E00-285E-C690594BE11A}"/>
              </a:ext>
            </a:extLst>
          </p:cNvPr>
          <p:cNvPicPr>
            <a:picLocks noChangeAspect="1"/>
          </p:cNvPicPr>
          <p:nvPr/>
        </p:nvPicPr>
        <p:blipFill>
          <a:blip r:embed="rId2"/>
          <a:stretch>
            <a:fillRect/>
          </a:stretch>
        </p:blipFill>
        <p:spPr>
          <a:xfrm>
            <a:off x="114300" y="1524000"/>
            <a:ext cx="8915400" cy="4504362"/>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March Plenary</a:t>
            </a:r>
          </a:p>
        </p:txBody>
      </p:sp>
      <p:pic>
        <p:nvPicPr>
          <p:cNvPr id="3" name="Picture 2">
            <a:extLst>
              <a:ext uri="{FF2B5EF4-FFF2-40B4-BE49-F238E27FC236}">
                <a16:creationId xmlns:a16="http://schemas.microsoft.com/office/drawing/2014/main" id="{73592CE4-DAF1-BD0D-2499-DB0103986402}"/>
              </a:ext>
            </a:extLst>
          </p:cNvPr>
          <p:cNvPicPr>
            <a:picLocks noChangeAspect="1"/>
          </p:cNvPicPr>
          <p:nvPr/>
        </p:nvPicPr>
        <p:blipFill>
          <a:blip r:embed="rId2"/>
          <a:stretch>
            <a:fillRect/>
          </a:stretch>
        </p:blipFill>
        <p:spPr>
          <a:xfrm>
            <a:off x="1409700" y="1245169"/>
            <a:ext cx="6362700" cy="5232713"/>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47240</TotalTime>
  <Words>2748</Words>
  <Application>Microsoft Office PowerPoint</Application>
  <PresentationFormat>On-screen Show (4:3)</PresentationFormat>
  <Paragraphs>430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1278</cp:revision>
  <cp:lastPrinted>2000-07-07T01:25:49Z</cp:lastPrinted>
  <dcterms:created xsi:type="dcterms:W3CDTF">1999-06-22T06:24:01Z</dcterms:created>
  <dcterms:modified xsi:type="dcterms:W3CDTF">2024-03-10T22:59:18Z</dcterms:modified>
  <cp:category/>
</cp:coreProperties>
</file>