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46" r:id="rId2"/>
    <p:sldId id="311" r:id="rId3"/>
    <p:sldId id="363" r:id="rId4"/>
    <p:sldId id="391" r:id="rId5"/>
    <p:sldId id="392" r:id="rId6"/>
    <p:sldId id="396" r:id="rId7"/>
    <p:sldId id="397" r:id="rId8"/>
    <p:sldId id="398" r:id="rId9"/>
    <p:sldId id="393" r:id="rId10"/>
    <p:sldId id="394" r:id="rId11"/>
    <p:sldId id="395" r:id="rId12"/>
    <p:sldId id="38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113" d="100"/>
          <a:sy n="113" d="100"/>
        </p:scale>
        <p:origin x="155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2/7/2024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2/7/2024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2/7/2024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2/7/2024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15-24-0093-01-007a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2/7/2024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2/7/2024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2/7/2024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2/7/2024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2/7/2024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2/7/2024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2/7/2024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(January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18,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January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4" name="TextBox 3"/>
          <p:cNvSpPr txBox="1"/>
          <p:nvPr/>
        </p:nvSpPr>
        <p:spPr>
          <a:xfrm>
            <a:off x="172854" y="1219200"/>
            <a:ext cx="8763000" cy="4678204"/>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P802.15.7a_D7 with the following membership: Yeong Min Jang(Chair), Sang-Kyu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r>
              <a:rPr lang="en-US" altLang="ja-JP" sz="2000" dirty="0"/>
              <a:t>Approved by</a:t>
            </a:r>
            <a:endParaRPr lang="en-US" altLang="en-US" sz="2000" i="1" dirty="0"/>
          </a:p>
        </p:txBody>
      </p:sp>
    </p:spTree>
    <p:extLst>
      <p:ext uri="{BB962C8B-B14F-4D97-AF65-F5344CB8AC3E}">
        <p14:creationId xmlns:p14="http://schemas.microsoft.com/office/powerpoint/2010/main" val="105773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schedule</a:t>
            </a: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4 slots </a:t>
            </a:r>
            <a:r>
              <a:rPr lang="en-US" altLang="ja-JP" sz="2400" dirty="0">
                <a:latin typeface="Times New Roman" panose="02020603050405020304" pitchFamily="18" charset="0"/>
                <a:ea typeface="ＭＳ Ｐゴシック" pitchFamily="50" charset="-128"/>
                <a:cs typeface="Times New Roman" panose="02020603050405020304" pitchFamily="18" charset="0"/>
              </a:rPr>
              <a:t>(7AM (EST) on  Wed. (Jan 31, Feb. 7, Feb. 14, Feb. 21))</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1</a:t>
            </a:r>
            <a:r>
              <a:rPr lang="en-US" altLang="ko-KR" sz="2000" baseline="30000" dirty="0">
                <a:latin typeface="Times New Roman" panose="02020603050405020304" pitchFamily="18" charset="0"/>
                <a:ea typeface="굴림" pitchFamily="34" charset="-127"/>
                <a:cs typeface="Times New Roman" panose="02020603050405020304" pitchFamily="18" charset="0"/>
              </a:rPr>
              <a:t>st</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D7 document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67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March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(PM1 &amp; PM2 on  Mon. and PM2 Tue.)</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D8 document for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18, 2023</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AM1 Wed., AM1 Thur., and PM1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(027-01)</a:t>
            </a:r>
          </a:p>
          <a:p>
            <a:pPr marL="1144588" lvl="1" indent="-342900" algn="just"/>
            <a:r>
              <a:rPr lang="en-US" altLang="ja-JP" sz="2100" dirty="0">
                <a:latin typeface="Times New Roman" panose="02020603050405020304" pitchFamily="18" charset="0"/>
                <a:cs typeface="Times New Roman" panose="02020603050405020304" pitchFamily="18" charset="0"/>
              </a:rPr>
              <a:t>TG7a July 2023 Wireless Interim Meeting Minutes (526-00)</a:t>
            </a:r>
          </a:p>
          <a:p>
            <a:pPr marL="1144588" lvl="1" indent="-342900" algn="just"/>
            <a:r>
              <a:rPr lang="en-US" altLang="ja-JP" sz="2100" dirty="0">
                <a:latin typeface="Times New Roman" panose="02020603050405020304" pitchFamily="18" charset="0"/>
                <a:cs typeface="Times New Roman" panose="02020603050405020304" pitchFamily="18" charset="0"/>
              </a:rPr>
              <a:t>TG7a September 2023 Wireless Interim Meeting Minutes	 (620-00)</a:t>
            </a:r>
          </a:p>
          <a:p>
            <a:pPr marL="1144588" lvl="1" indent="-342900" algn="just"/>
            <a:r>
              <a:rPr lang="en-US" altLang="ja-JP" sz="2100" dirty="0">
                <a:latin typeface="Times New Roman" panose="02020603050405020304" pitchFamily="18" charset="0"/>
                <a:cs typeface="Times New Roman" panose="02020603050405020304" pitchFamily="18" charset="0"/>
              </a:rPr>
              <a:t>TG7a Nov. 2023 Wireless Interim Meeting Minutes (070-00)</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for first SA ballot (072-00)</a:t>
            </a:r>
          </a:p>
          <a:p>
            <a:pPr marL="457200" lvl="1" indent="0" algn="just">
              <a:buNone/>
            </a:pPr>
            <a:endParaRPr lang="en-US" altLang="ja-JP" sz="21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AM1 Wed., AM1 Thur., and PM1 Thur.)</a:t>
            </a:r>
          </a:p>
          <a:p>
            <a:pPr marL="0" indent="0" algn="just">
              <a:buNone/>
            </a:pPr>
            <a:endParaRPr lang="en-US" altLang="ja-JP" sz="2100" dirty="0">
              <a:latin typeface="Times New Roman" panose="02020603050405020304" pitchFamily="18" charset="0"/>
              <a:cs typeface="Times New Roman" panose="02020603050405020304" pitchFamily="18" charset="0"/>
            </a:endParaRPr>
          </a:p>
          <a:p>
            <a:pPr marL="973138"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(027-02)</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to modify PAR for first SA ballot (079-00)</a:t>
            </a:r>
          </a:p>
          <a:p>
            <a:pPr marL="1144588" lvl="1" indent="-342900" algn="just"/>
            <a:r>
              <a:rPr lang="en-US" altLang="ja-JP" sz="2100" dirty="0">
                <a:latin typeface="Times New Roman" panose="02020603050405020304" pitchFamily="18" charset="0"/>
                <a:cs typeface="Times New Roman" panose="02020603050405020304" pitchFamily="18" charset="0"/>
              </a:rPr>
              <a:t>Initial SA Ballot Comment Submission for P802.15.7a D6 draft (055-00)</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for first SA ballot (072-01)</a:t>
            </a:r>
          </a:p>
          <a:p>
            <a:pPr marL="1144588" lvl="1" indent="-342900" algn="just"/>
            <a:r>
              <a:rPr lang="en-US" altLang="ja-JP" sz="2100" dirty="0">
                <a:latin typeface="Times New Roman" panose="02020603050405020304" pitchFamily="18" charset="0"/>
                <a:cs typeface="Times New Roman" panose="02020603050405020304" pitchFamily="18" charset="0"/>
              </a:rPr>
              <a:t>Discussion of TG and WG Motion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47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AM1 Wed., AM1 Thur., and PM1 Thur.)</a:t>
            </a:r>
          </a:p>
          <a:p>
            <a:pPr marL="0" indent="0" algn="just">
              <a:buNone/>
            </a:pPr>
            <a:endParaRPr lang="en-US" altLang="ja-JP" sz="2100" dirty="0">
              <a:latin typeface="Times New Roman" panose="02020603050405020304" pitchFamily="18" charset="0"/>
              <a:cs typeface="Times New Roman" panose="02020603050405020304" pitchFamily="18" charset="0"/>
            </a:endParaRPr>
          </a:p>
          <a:p>
            <a:pPr marL="973138" lvl="1" indent="-342900"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0150" lvl="1" indent="-342900" algn="just"/>
            <a:r>
              <a:rPr lang="en-US" altLang="ja-JP" sz="2000" dirty="0">
                <a:latin typeface="Times New Roman" panose="02020603050405020304" pitchFamily="18" charset="0"/>
                <a:cs typeface="Times New Roman" panose="02020603050405020304" pitchFamily="18" charset="0"/>
              </a:rPr>
              <a:t>Meeting Objectives and Agenda Approval (027-02)</a:t>
            </a:r>
          </a:p>
          <a:p>
            <a:pPr marL="1200150" lvl="1" indent="-342900" algn="just"/>
            <a:r>
              <a:rPr lang="en-US" altLang="ja-JP" sz="2000" dirty="0">
                <a:latin typeface="Times New Roman" panose="02020603050405020304" pitchFamily="18" charset="0"/>
                <a:cs typeface="Times New Roman" panose="02020603050405020304" pitchFamily="18" charset="0"/>
              </a:rPr>
              <a:t>Comment resolution for first SA ballot (072-02)</a:t>
            </a:r>
          </a:p>
          <a:p>
            <a:pPr marL="1200150" lvl="1" indent="-342900" algn="just"/>
            <a:r>
              <a:rPr lang="en-US" altLang="ja-JP" sz="2000" dirty="0">
                <a:latin typeface="Times New Roman" panose="02020603050405020304" pitchFamily="18" charset="0"/>
                <a:cs typeface="Times New Roman" panose="02020603050405020304" pitchFamily="18" charset="0"/>
              </a:rPr>
              <a:t>Discussion of TG and WG Motion</a:t>
            </a:r>
          </a:p>
          <a:p>
            <a:pPr marL="1200150" lvl="1" indent="-342900" algn="just"/>
            <a:r>
              <a:rPr lang="en-US" altLang="ja-JP" sz="2000" dirty="0">
                <a:latin typeface="Times New Roman" panose="02020603050405020304" pitchFamily="18" charset="0"/>
                <a:cs typeface="Times New Roman" panose="02020603050405020304" pitchFamily="18" charset="0"/>
              </a:rPr>
              <a:t>Plan for Teleconference schedule</a:t>
            </a:r>
          </a:p>
          <a:p>
            <a:pPr marL="1200150" lvl="1" indent="-342900" algn="just"/>
            <a:r>
              <a:rPr lang="en-US" altLang="ja-JP" sz="2000" dirty="0">
                <a:latin typeface="Times New Roman" panose="02020603050405020304" pitchFamily="18" charset="0"/>
                <a:cs typeface="Times New Roman" panose="02020603050405020304" pitchFamily="18" charset="0"/>
              </a:rPr>
              <a:t>Plan for March meeting</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99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4" name="TextBox 3"/>
          <p:cNvSpPr txBox="1"/>
          <p:nvPr/>
        </p:nvSpPr>
        <p:spPr>
          <a:xfrm>
            <a:off x="172854" y="1594341"/>
            <a:ext cx="8763000" cy="3231654"/>
          </a:xfrm>
          <a:prstGeom prst="rect">
            <a:avLst/>
          </a:prstGeom>
          <a:noFill/>
        </p:spPr>
        <p:txBody>
          <a:bodyPr wrap="square" rtlCol="0">
            <a:spAutoFit/>
          </a:bodyPr>
          <a:lstStyle/>
          <a:p>
            <a:pPr algn="just"/>
            <a:r>
              <a:rPr lang="en-US" altLang="ko-KR" sz="2000" b="1" dirty="0"/>
              <a:t>TG7a Motion to approve July 2023 Plenary  Meeting Minutes</a:t>
            </a:r>
            <a:endParaRPr lang="ko-KR" altLang="ko-KR" sz="2000" b="1" dirty="0"/>
          </a:p>
          <a:p>
            <a:endParaRPr lang="en-US" altLang="ja-JP" sz="2000" dirty="0"/>
          </a:p>
          <a:p>
            <a:pPr lvl="0"/>
            <a:r>
              <a:rPr lang="en-US" altLang="ko-KR" sz="2000" i="1" dirty="0"/>
              <a:t>Motion to approve the July 2023 Plenary Meeting  minutes of TG7a in IEEE P802.15-23-526-00-007a</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a:t>
            </a:r>
            <a:r>
              <a:rPr lang="en-US" altLang="en-US" i="1" dirty="0" err="1"/>
              <a:t>Huy</a:t>
            </a:r>
            <a:endParaRPr lang="en-US" altLang="en-US" i="1" dirty="0"/>
          </a:p>
          <a:p>
            <a:endParaRPr lang="en-US" altLang="en-US" i="1" dirty="0"/>
          </a:p>
          <a:p>
            <a:r>
              <a:rPr lang="en-US" altLang="ja-JP" dirty="0"/>
              <a:t>Approved by  unanimous consent</a:t>
            </a:r>
          </a:p>
          <a:p>
            <a:endParaRPr lang="en-US" altLang="ja-JP" dirty="0">
              <a:solidFill>
                <a:srgbClr val="0000FF"/>
              </a:solidFill>
            </a:endParaRPr>
          </a:p>
        </p:txBody>
      </p:sp>
    </p:spTree>
    <p:extLst>
      <p:ext uri="{BB962C8B-B14F-4D97-AF65-F5344CB8AC3E}">
        <p14:creationId xmlns:p14="http://schemas.microsoft.com/office/powerpoint/2010/main" val="3793275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4" name="TextBox 3"/>
          <p:cNvSpPr txBox="1"/>
          <p:nvPr/>
        </p:nvSpPr>
        <p:spPr>
          <a:xfrm>
            <a:off x="172854" y="1594341"/>
            <a:ext cx="8763000" cy="3231654"/>
          </a:xfrm>
          <a:prstGeom prst="rect">
            <a:avLst/>
          </a:prstGeom>
          <a:noFill/>
        </p:spPr>
        <p:txBody>
          <a:bodyPr wrap="square" rtlCol="0">
            <a:spAutoFit/>
          </a:bodyPr>
          <a:lstStyle/>
          <a:p>
            <a:pPr algn="just"/>
            <a:r>
              <a:rPr lang="en-US" altLang="ko-KR" sz="2000" b="1" dirty="0"/>
              <a:t>TG7a Motion to approve September 2023 Wireless Interim  Meeting Minutes</a:t>
            </a:r>
            <a:endParaRPr lang="ko-KR" altLang="ko-KR" sz="2000" b="1" dirty="0"/>
          </a:p>
          <a:p>
            <a:endParaRPr lang="en-US" altLang="ja-JP" sz="2000" dirty="0"/>
          </a:p>
          <a:p>
            <a:pPr lvl="0"/>
            <a:r>
              <a:rPr lang="en-US" altLang="ko-KR" sz="2000" i="1" dirty="0"/>
              <a:t>Motion to approve the September 2023 Wireless Interim Meeting  minutes of TG7a in IEEE P802.15-23-620-00-007a</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a:t>
            </a:r>
            <a:r>
              <a:rPr lang="en-US" altLang="en-US" i="1" dirty="0" err="1"/>
              <a:t>Huy</a:t>
            </a:r>
            <a:endParaRPr lang="en-US" altLang="en-US" i="1" dirty="0"/>
          </a:p>
          <a:p>
            <a:endParaRPr lang="en-US" altLang="en-US" i="1" dirty="0"/>
          </a:p>
          <a:p>
            <a:r>
              <a:rPr lang="en-US" altLang="ja-JP" dirty="0"/>
              <a:t>Approved by  unanimous consent</a:t>
            </a:r>
          </a:p>
          <a:p>
            <a:endParaRPr lang="en-US" altLang="ja-JP" dirty="0">
              <a:solidFill>
                <a:srgbClr val="0000FF"/>
              </a:solidFill>
            </a:endParaRPr>
          </a:p>
        </p:txBody>
      </p:sp>
    </p:spTree>
    <p:extLst>
      <p:ext uri="{BB962C8B-B14F-4D97-AF65-F5344CB8AC3E}">
        <p14:creationId xmlns:p14="http://schemas.microsoft.com/office/powerpoint/2010/main" val="3452680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#3</a:t>
            </a:r>
            <a:endParaRPr lang="en-US" sz="2400" dirty="0"/>
          </a:p>
        </p:txBody>
      </p:sp>
      <p:sp>
        <p:nvSpPr>
          <p:cNvPr id="4" name="TextBox 3"/>
          <p:cNvSpPr txBox="1"/>
          <p:nvPr/>
        </p:nvSpPr>
        <p:spPr>
          <a:xfrm>
            <a:off x="172854" y="1594341"/>
            <a:ext cx="8763000" cy="3231654"/>
          </a:xfrm>
          <a:prstGeom prst="rect">
            <a:avLst/>
          </a:prstGeom>
          <a:noFill/>
        </p:spPr>
        <p:txBody>
          <a:bodyPr wrap="square" rtlCol="0">
            <a:spAutoFit/>
          </a:bodyPr>
          <a:lstStyle/>
          <a:p>
            <a:pPr algn="just"/>
            <a:r>
              <a:rPr lang="en-US" altLang="ko-KR" sz="2000" b="1" dirty="0"/>
              <a:t>TG7a Motion to approve November 2023 Plenary Meeting Minutes</a:t>
            </a:r>
            <a:endParaRPr lang="ko-KR" altLang="ko-KR" sz="2000" b="1" dirty="0"/>
          </a:p>
          <a:p>
            <a:endParaRPr lang="en-US" altLang="ja-JP" sz="2000" dirty="0"/>
          </a:p>
          <a:p>
            <a:pPr lvl="0"/>
            <a:r>
              <a:rPr lang="en-US" altLang="ko-KR" sz="2000" i="1" dirty="0"/>
              <a:t>Motion to approve the November 2023 Plenary Meeting  minutes of TG7a in IEEE P802.15-24-070-00-007a</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a:t>
            </a:r>
            <a:r>
              <a:rPr lang="en-US" altLang="en-US" i="1" dirty="0" err="1"/>
              <a:t>Huy</a:t>
            </a:r>
            <a:endParaRPr lang="en-US" altLang="en-US" i="1" dirty="0"/>
          </a:p>
          <a:p>
            <a:endParaRPr lang="en-US" altLang="en-US" i="1" dirty="0"/>
          </a:p>
          <a:p>
            <a:r>
              <a:rPr lang="en-US" altLang="ja-JP" dirty="0"/>
              <a:t>Approved by  unanimous consent</a:t>
            </a:r>
          </a:p>
          <a:p>
            <a:endParaRPr lang="en-US" altLang="ja-JP" dirty="0">
              <a:solidFill>
                <a:srgbClr val="0000FF"/>
              </a:solidFill>
            </a:endParaRPr>
          </a:p>
        </p:txBody>
      </p:sp>
    </p:spTree>
    <p:extLst>
      <p:ext uri="{BB962C8B-B14F-4D97-AF65-F5344CB8AC3E}">
        <p14:creationId xmlns:p14="http://schemas.microsoft.com/office/powerpoint/2010/main" val="98966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a:t>
            </a:r>
            <a:r>
              <a:rPr lang="en-US" sz="3200" dirty="0">
                <a:solidFill>
                  <a:srgbClr val="0000FF"/>
                </a:solidFill>
              </a:rPr>
              <a:t>#4</a:t>
            </a:r>
            <a:endParaRPr lang="en-US" sz="2400" dirty="0">
              <a:solidFill>
                <a:srgbClr val="0000FF"/>
              </a:solidFill>
            </a:endParaRPr>
          </a:p>
        </p:txBody>
      </p:sp>
      <p:sp>
        <p:nvSpPr>
          <p:cNvPr id="4" name="TextBox 3"/>
          <p:cNvSpPr txBox="1"/>
          <p:nvPr/>
        </p:nvSpPr>
        <p:spPr>
          <a:xfrm>
            <a:off x="172854" y="12192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P802.15.7a_D7 with the following membership: Yeong Min Jang(Chair), Sang-Kyu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Ann Krieger</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883438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20225</TotalTime>
  <Words>890</Words>
  <Application>Microsoft Office PowerPoint</Application>
  <PresentationFormat>화면 슬라이드 쇼(4:3)</PresentationFormat>
  <Paragraphs>102</Paragraphs>
  <Slides>12</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12</vt:i4>
      </vt:variant>
    </vt:vector>
  </HeadingPairs>
  <TitlesOfParts>
    <vt:vector size="16" baseType="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Plan for Teleconference schedule</vt:lpstr>
      <vt:lpstr>Plan for March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821085366060</cp:lastModifiedBy>
  <cp:revision>1096</cp:revision>
  <cp:lastPrinted>2017-05-07T15:48:38Z</cp:lastPrinted>
  <dcterms:created xsi:type="dcterms:W3CDTF">2010-05-15T17:50:32Z</dcterms:created>
  <dcterms:modified xsi:type="dcterms:W3CDTF">2024-02-07T09:21:45Z</dcterms:modified>
</cp:coreProperties>
</file>