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6" r:id="rId2"/>
    <p:sldId id="311" r:id="rId3"/>
    <p:sldId id="363" r:id="rId4"/>
    <p:sldId id="391" r:id="rId5"/>
    <p:sldId id="392" r:id="rId6"/>
    <p:sldId id="393" r:id="rId7"/>
    <p:sldId id="394" r:id="rId8"/>
    <p:sldId id="395" r:id="rId9"/>
    <p:sldId id="383"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2" autoAdjust="0"/>
    <p:restoredTop sz="93488" autoAdjust="0"/>
  </p:normalViewPr>
  <p:slideViewPr>
    <p:cSldViewPr>
      <p:cViewPr varScale="1">
        <p:scale>
          <a:sx n="90" d="100"/>
          <a:sy n="90" d="100"/>
        </p:scale>
        <p:origin x="825" y="8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15-24-0093-00-007a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(January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18,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January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18, 2023</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Wed., AM1 Thur., and PM1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(027-01</a:t>
            </a:r>
            <a:r>
              <a:rPr lang="en-US" altLang="ja-JP" sz="2100" dirty="0" smtClean="0">
                <a:latin typeface="Times New Roman" panose="02020603050405020304" pitchFamily="18" charset="0"/>
                <a:cs typeface="Times New Roman" panose="02020603050405020304" pitchFamily="18" charset="0"/>
              </a:rPr>
              <a:t>)</a:t>
            </a:r>
          </a:p>
          <a:p>
            <a:pPr marL="1144588" lvl="1" indent="-342900" algn="just"/>
            <a:r>
              <a:rPr lang="en-US" altLang="ja-JP" sz="2100" dirty="0">
                <a:latin typeface="Times New Roman" panose="02020603050405020304" pitchFamily="18" charset="0"/>
                <a:cs typeface="Times New Roman" panose="02020603050405020304" pitchFamily="18" charset="0"/>
              </a:rPr>
              <a:t>TG7a July 2023 Wireless Interim Meeting Minutes (526-00)</a:t>
            </a:r>
          </a:p>
          <a:p>
            <a:pPr marL="1144588" lvl="1" indent="-342900" algn="just"/>
            <a:r>
              <a:rPr lang="en-US" altLang="ja-JP" sz="2100" dirty="0">
                <a:latin typeface="Times New Roman" panose="02020603050405020304" pitchFamily="18" charset="0"/>
                <a:cs typeface="Times New Roman" panose="02020603050405020304" pitchFamily="18" charset="0"/>
              </a:rPr>
              <a:t>TG7a September 2023 Wireless Interim Meeting Minutes	 (620-00)</a:t>
            </a:r>
          </a:p>
          <a:p>
            <a:pPr marL="1144588" lvl="1" indent="-342900" algn="just"/>
            <a:r>
              <a:rPr lang="en-US" altLang="ja-JP" sz="2100" dirty="0">
                <a:latin typeface="Times New Roman" panose="02020603050405020304" pitchFamily="18" charset="0"/>
                <a:cs typeface="Times New Roman" panose="02020603050405020304" pitchFamily="18" charset="0"/>
              </a:rPr>
              <a:t>TG7a Nov. 2023 Wireless Interim Meeting Minutes (070-00</a:t>
            </a:r>
            <a:r>
              <a:rPr lang="en-US" altLang="ja-JP" sz="2100" dirty="0" smtClean="0">
                <a:latin typeface="Times New Roman" panose="02020603050405020304" pitchFamily="18" charset="0"/>
                <a:cs typeface="Times New Roman" panose="02020603050405020304" pitchFamily="18" charset="0"/>
              </a:rPr>
              <a:t>)</a:t>
            </a:r>
            <a:endParaRPr lang="en-US" altLang="ja-JP" sz="2100" dirty="0">
              <a:latin typeface="Times New Roman" panose="02020603050405020304" pitchFamily="18" charset="0"/>
              <a:cs typeface="Times New Roman" panose="02020603050405020304" pitchFamily="18" charset="0"/>
            </a:endParaRPr>
          </a:p>
          <a:p>
            <a:pPr marL="1144588" lvl="1" indent="-342900" algn="just"/>
            <a:r>
              <a:rPr lang="en-US" altLang="ja-JP" sz="2100" dirty="0" smtClean="0">
                <a:latin typeface="Times New Roman" panose="02020603050405020304" pitchFamily="18" charset="0"/>
                <a:cs typeface="Times New Roman" panose="02020603050405020304" pitchFamily="18" charset="0"/>
              </a:rPr>
              <a:t>Comment </a:t>
            </a:r>
            <a:r>
              <a:rPr lang="en-US" altLang="ja-JP" sz="2100" dirty="0">
                <a:latin typeface="Times New Roman" panose="02020603050405020304" pitchFamily="18" charset="0"/>
                <a:cs typeface="Times New Roman" panose="02020603050405020304" pitchFamily="18" charset="0"/>
              </a:rPr>
              <a:t>resolution for first SA ballot (072-00)</a:t>
            </a:r>
          </a:p>
          <a:p>
            <a:pPr marL="457200" lvl="1" indent="0" algn="just">
              <a:buNone/>
            </a:pPr>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Wed., AM1 Thur., and PM1 Thur.)</a:t>
            </a:r>
          </a:p>
          <a:p>
            <a:pPr marL="0" indent="0" algn="just">
              <a:buNone/>
            </a:pPr>
            <a:endParaRPr lang="en-US" altLang="ja-JP" sz="2100" dirty="0">
              <a:latin typeface="Times New Roman" panose="02020603050405020304" pitchFamily="18" charset="0"/>
              <a:cs typeface="Times New Roman" panose="02020603050405020304" pitchFamily="18" charset="0"/>
            </a:endParaRPr>
          </a:p>
          <a:p>
            <a:pPr marL="97313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(027-02)</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to modify PAR for first SA ballot (079-00)</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(072-01)</a:t>
            </a:r>
          </a:p>
          <a:p>
            <a:pPr marL="1144588" lvl="1" indent="-342900" algn="just"/>
            <a:r>
              <a:rPr lang="en-US" altLang="ja-JP" sz="2100" dirty="0" smtClean="0">
                <a:latin typeface="Times New Roman" panose="02020603050405020304" pitchFamily="18" charset="0"/>
                <a:cs typeface="Times New Roman" panose="02020603050405020304" pitchFamily="18" charset="0"/>
              </a:rPr>
              <a:t>Discussion </a:t>
            </a:r>
            <a:r>
              <a:rPr lang="en-US" altLang="ja-JP" sz="2100" dirty="0">
                <a:latin typeface="Times New Roman" panose="02020603050405020304" pitchFamily="18" charset="0"/>
                <a:cs typeface="Times New Roman" panose="02020603050405020304" pitchFamily="18" charset="0"/>
              </a:rPr>
              <a:t>of TG and WG Motion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47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 Slots (on AM1 Wed., AM1 Thur., and PM1 Thur.)</a:t>
            </a:r>
          </a:p>
          <a:p>
            <a:pPr marL="0" indent="0" algn="just">
              <a:buNone/>
            </a:pPr>
            <a:endParaRPr lang="en-US" altLang="ja-JP" sz="21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Meeting Objectives and Agenda Approval (027-02)</a:t>
            </a:r>
          </a:p>
          <a:p>
            <a:pPr marL="1200150" lvl="1" indent="-342900" algn="just"/>
            <a:r>
              <a:rPr lang="en-US" altLang="ja-JP" sz="2000" dirty="0">
                <a:latin typeface="Times New Roman" panose="02020603050405020304" pitchFamily="18" charset="0"/>
                <a:cs typeface="Times New Roman" panose="02020603050405020304" pitchFamily="18" charset="0"/>
              </a:rPr>
              <a:t>Comment resolution for first SA ballot (072-02)</a:t>
            </a:r>
          </a:p>
          <a:p>
            <a:pPr marL="1200150"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200150" lvl="1" indent="-342900" algn="just"/>
            <a:r>
              <a:rPr lang="en-US" altLang="ja-JP" sz="2000" dirty="0" smtClean="0">
                <a:latin typeface="Times New Roman" panose="02020603050405020304" pitchFamily="18" charset="0"/>
                <a:cs typeface="Times New Roman" panose="02020603050405020304" pitchFamily="18" charset="0"/>
              </a:rPr>
              <a:t>Plan for Teleconference schedule</a:t>
            </a:r>
          </a:p>
          <a:p>
            <a:pPr marL="1200150" lvl="1" indent="-342900" algn="just"/>
            <a:r>
              <a:rPr lang="en-US" altLang="ja-JP" sz="2000" dirty="0" smtClean="0">
                <a:latin typeface="Times New Roman" panose="02020603050405020304" pitchFamily="18" charset="0"/>
                <a:cs typeface="Times New Roman" panose="02020603050405020304" pitchFamily="18" charset="0"/>
              </a:rPr>
              <a:t>Plan for March meeting</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99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a:t>
            </a:r>
            <a:r>
              <a:rPr lang="en-US" sz="3200" dirty="0" smtClean="0"/>
              <a:t>#1</a:t>
            </a:r>
            <a:endParaRPr lang="en-US" sz="2400" dirty="0"/>
          </a:p>
        </p:txBody>
      </p:sp>
      <p:sp>
        <p:nvSpPr>
          <p:cNvPr id="4" name="TextBox 3"/>
          <p:cNvSpPr txBox="1"/>
          <p:nvPr/>
        </p:nvSpPr>
        <p:spPr>
          <a:xfrm>
            <a:off x="172854" y="12192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P802.15.7a_D7 with the following membership: Yeong Min Jang(Chair),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a:t>
            </a:r>
            <a:r>
              <a:rPr lang="en-US" altLang="en-US" i="1" dirty="0" smtClean="0"/>
              <a:t>: Ann Krieger</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883438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a:t>
            </a:r>
            <a:r>
              <a:rPr lang="en-US" sz="3200" dirty="0" smtClean="0"/>
              <a:t>#1</a:t>
            </a:r>
            <a:endParaRPr lang="en-US" sz="2400" dirty="0"/>
          </a:p>
        </p:txBody>
      </p:sp>
      <p:sp>
        <p:nvSpPr>
          <p:cNvPr id="4" name="TextBox 3"/>
          <p:cNvSpPr txBox="1"/>
          <p:nvPr/>
        </p:nvSpPr>
        <p:spPr>
          <a:xfrm>
            <a:off x="172854" y="1219200"/>
            <a:ext cx="8763000" cy="4678204"/>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P802.15.7a_D7 with the following membership: Yeong Min Jang(Chair), Sang-Kyu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r>
              <a:rPr lang="en-US" altLang="ja-JP" sz="2000" dirty="0"/>
              <a:t>Approved by</a:t>
            </a:r>
            <a:endParaRPr lang="en-US" altLang="en-US" sz="2000" i="1" dirty="0"/>
          </a:p>
        </p:txBody>
      </p:sp>
    </p:spTree>
    <p:extLst>
      <p:ext uri="{BB962C8B-B14F-4D97-AF65-F5344CB8AC3E}">
        <p14:creationId xmlns:p14="http://schemas.microsoft.com/office/powerpoint/2010/main" val="105773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4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400" dirty="0" smtClean="0">
                <a:latin typeface="Times New Roman" panose="02020603050405020304" pitchFamily="18" charset="0"/>
                <a:ea typeface="ＭＳ Ｐゴシック" pitchFamily="50" charset="-128"/>
                <a:cs typeface="Times New Roman" panose="02020603050405020304" pitchFamily="18" charset="0"/>
              </a:rPr>
              <a:t>(7AM (EST) </a:t>
            </a:r>
            <a:r>
              <a:rPr lang="en-US" altLang="ja-JP" sz="2400" dirty="0">
                <a:latin typeface="Times New Roman" panose="02020603050405020304" pitchFamily="18" charset="0"/>
                <a:ea typeface="ＭＳ Ｐゴシック" pitchFamily="50" charset="-128"/>
                <a:cs typeface="Times New Roman" panose="02020603050405020304" pitchFamily="18" charset="0"/>
              </a:rPr>
              <a:t>on  </a:t>
            </a:r>
            <a:r>
              <a:rPr lang="en-US" altLang="ja-JP" sz="2400" dirty="0" smtClean="0">
                <a:latin typeface="Times New Roman" panose="02020603050405020304" pitchFamily="18" charset="0"/>
                <a:ea typeface="ＭＳ Ｐゴシック" pitchFamily="50" charset="-128"/>
                <a:cs typeface="Times New Roman" panose="02020603050405020304" pitchFamily="18" charset="0"/>
              </a:rPr>
              <a:t>Wed. (Jan 31, Feb. 7, Feb. 14, Feb. 21))</a:t>
            </a:r>
            <a:endParaRPr lang="en-US" altLang="ja-JP" sz="2400" dirty="0">
              <a:latin typeface="Times New Roman" panose="02020603050405020304" pitchFamily="18" charset="0"/>
              <a:ea typeface="ＭＳ Ｐゴシック" pitchFamily="50" charset="-128"/>
              <a:cs typeface="Times New Roman" panose="02020603050405020304" pitchFamily="18" charset="0"/>
            </a:endParaRP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a:t>
            </a:r>
            <a:r>
              <a:rPr lang="en-US" altLang="ko-KR" sz="2000" dirty="0" smtClean="0">
                <a:latin typeface="Times New Roman" panose="02020603050405020304" pitchFamily="18" charset="0"/>
                <a:ea typeface="굴림" pitchFamily="34" charset="-127"/>
                <a:cs typeface="Times New Roman" panose="02020603050405020304" pitchFamily="18" charset="0"/>
              </a:rPr>
              <a:t>1</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st</a:t>
            </a:r>
            <a:r>
              <a:rPr lang="en-US" altLang="ko-KR" sz="2000" dirty="0" smtClean="0">
                <a:latin typeface="Times New Roman" panose="02020603050405020304" pitchFamily="18" charset="0"/>
                <a:ea typeface="굴림" pitchFamily="34" charset="-127"/>
                <a:cs typeface="Times New Roman" panose="02020603050405020304" pitchFamily="18" charset="0"/>
              </a:rPr>
              <a:t> </a:t>
            </a:r>
            <a:r>
              <a:rPr lang="en-US" altLang="ko-KR" sz="2000" dirty="0">
                <a:latin typeface="Times New Roman" panose="02020603050405020304" pitchFamily="18" charset="0"/>
                <a:ea typeface="굴림" pitchFamily="34" charset="-127"/>
                <a:cs typeface="Times New Roman" panose="02020603050405020304" pitchFamily="18" charset="0"/>
              </a:rPr>
              <a:t>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67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March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(PM1 &amp; PM2 </a:t>
            </a:r>
            <a:r>
              <a:rPr lang="en-US" altLang="ja-JP" sz="2800" dirty="0">
                <a:latin typeface="Times New Roman" panose="02020603050405020304" pitchFamily="18" charset="0"/>
                <a:ea typeface="ＭＳ Ｐゴシック" pitchFamily="50" charset="-128"/>
                <a:cs typeface="Times New Roman" panose="02020603050405020304" pitchFamily="18" charset="0"/>
              </a:rPr>
              <a:t>on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Mon. and PM2 Tue.)</a:t>
            </a:r>
            <a:endParaRPr lang="en-US" altLang="ja-JP" sz="2800" dirty="0">
              <a:latin typeface="Times New Roman" panose="02020603050405020304" pitchFamily="18" charset="0"/>
              <a:ea typeface="ＭＳ Ｐゴシック" pitchFamily="50" charset="-128"/>
              <a:cs typeface="Times New Roman" panose="02020603050405020304" pitchFamily="18" charset="0"/>
            </a:endParaRP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a:t>
            </a:r>
            <a:r>
              <a:rPr lang="en-US" altLang="ko-KR" sz="2000" dirty="0" smtClean="0">
                <a:latin typeface="Times New Roman" panose="02020603050405020304" pitchFamily="18" charset="0"/>
                <a:ea typeface="굴림" pitchFamily="34" charset="-127"/>
                <a:cs typeface="Times New Roman" panose="02020603050405020304" pitchFamily="18" charset="0"/>
              </a:rPr>
              <a:t>2</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nd</a:t>
            </a:r>
            <a:r>
              <a:rPr lang="en-US" altLang="ko-KR" sz="2000" dirty="0" smtClean="0">
                <a:latin typeface="Times New Roman" panose="02020603050405020304" pitchFamily="18" charset="0"/>
                <a:ea typeface="굴림" pitchFamily="34" charset="-127"/>
                <a:cs typeface="Times New Roman" panose="02020603050405020304" pitchFamily="18" charset="0"/>
              </a:rPr>
              <a:t> SA </a:t>
            </a:r>
            <a:r>
              <a:rPr lang="en-US" altLang="ko-KR" sz="2000" dirty="0">
                <a:latin typeface="Times New Roman" panose="02020603050405020304" pitchFamily="18" charset="0"/>
                <a:ea typeface="굴림" pitchFamily="34" charset="-127"/>
                <a:cs typeface="Times New Roman" panose="02020603050405020304" pitchFamily="18" charset="0"/>
              </a:rPr>
              <a:t>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a:t>
            </a:r>
            <a:r>
              <a:rPr lang="en-US" altLang="ko-KR" sz="2000" dirty="0" smtClean="0">
                <a:latin typeface="Times New Roman" panose="02020603050405020304" pitchFamily="18" charset="0"/>
                <a:ea typeface="굴림" pitchFamily="34" charset="-127"/>
                <a:cs typeface="Times New Roman" panose="02020603050405020304" pitchFamily="18" charset="0"/>
              </a:rPr>
              <a:t>D8 </a:t>
            </a:r>
            <a:r>
              <a:rPr lang="en-US" altLang="ko-KR" sz="2000" dirty="0">
                <a:latin typeface="Times New Roman" panose="02020603050405020304" pitchFamily="18" charset="0"/>
                <a:ea typeface="굴림" pitchFamily="34" charset="-127"/>
                <a:cs typeface="Times New Roman" panose="02020603050405020304" pitchFamily="18" charset="0"/>
              </a:rPr>
              <a:t>document for </a:t>
            </a:r>
            <a:r>
              <a:rPr lang="en-US" altLang="ko-KR" sz="2000" dirty="0" smtClean="0">
                <a:latin typeface="Times New Roman" panose="02020603050405020304" pitchFamily="18" charset="0"/>
                <a:ea typeface="굴림" pitchFamily="34" charset="-127"/>
                <a:cs typeface="Times New Roman" panose="02020603050405020304" pitchFamily="18" charset="0"/>
              </a:rPr>
              <a:t>3</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rd</a:t>
            </a:r>
            <a:r>
              <a:rPr lang="en-US" altLang="ko-KR" sz="2000" dirty="0" smtClean="0">
                <a:latin typeface="Times New Roman" panose="02020603050405020304" pitchFamily="18" charset="0"/>
                <a:ea typeface="굴림" pitchFamily="34" charset="-127"/>
                <a:cs typeface="Times New Roman" panose="02020603050405020304" pitchFamily="18" charset="0"/>
              </a:rPr>
              <a:t> SA </a:t>
            </a:r>
            <a:r>
              <a:rPr lang="en-US" altLang="ko-KR" sz="2000" dirty="0">
                <a:latin typeface="Times New Roman" panose="02020603050405020304" pitchFamily="18" charset="0"/>
                <a:ea typeface="굴림" pitchFamily="34" charset="-127"/>
                <a:cs typeface="Times New Roman" panose="02020603050405020304" pitchFamily="18" charset="0"/>
              </a:rPr>
              <a:t>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20175</TotalTime>
  <Words>536</Words>
  <Application>Microsoft Office PowerPoint</Application>
  <PresentationFormat>On-screen Show (4:3)</PresentationFormat>
  <Paragraphs>71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굴림</vt:lpstr>
      <vt:lpstr>맑은 고딕</vt:lpstr>
      <vt:lpstr>ＭＳ Ｐゴシック</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Accomplishment for the meeting</vt:lpstr>
      <vt:lpstr>PowerPoint Presentation</vt:lpstr>
      <vt:lpstr>PowerPoint Presentation</vt:lpstr>
      <vt:lpstr>Plan for Teleconference schedule</vt:lpstr>
      <vt:lpstr>Plan for March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 Nguyen Ngoc</cp:lastModifiedBy>
  <cp:revision>1093</cp:revision>
  <cp:lastPrinted>2017-05-07T15:48:38Z</cp:lastPrinted>
  <dcterms:created xsi:type="dcterms:W3CDTF">2010-05-15T17:50:32Z</dcterms:created>
  <dcterms:modified xsi:type="dcterms:W3CDTF">2024-01-18T20:04:27Z</dcterms:modified>
</cp:coreProperties>
</file>