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76" r:id="rId3"/>
    <p:sldId id="266" r:id="rId4"/>
    <p:sldId id="284" r:id="rId5"/>
    <p:sldId id="278" r:id="rId6"/>
    <p:sldId id="279" r:id="rId7"/>
    <p:sldId id="282" r:id="rId8"/>
    <p:sldId id="28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87" autoAdjust="0"/>
    <p:restoredTop sz="94660"/>
  </p:normalViewPr>
  <p:slideViewPr>
    <p:cSldViewPr showGuides="1">
      <p:cViewPr varScale="1">
        <p:scale>
          <a:sx n="105" d="100"/>
          <a:sy n="105" d="100"/>
        </p:scale>
        <p:origin x="2430"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3</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Jan.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Jan.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Jan.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Jan.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802.15-24-0087-00-04ad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Jan.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[January 2024 SG Next Gen SUN PHY Closing Report]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[18 January,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Information to WG15</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SG Next Gen SUN PHY Closing Report</a:t>
            </a:r>
            <a:endParaRPr lang="en-US" dirty="0"/>
          </a:p>
        </p:txBody>
      </p:sp>
      <p:sp>
        <p:nvSpPr>
          <p:cNvPr id="6" name="Untertitel 5"/>
          <p:cNvSpPr>
            <a:spLocks noGrp="1"/>
          </p:cNvSpPr>
          <p:nvPr>
            <p:ph type="subTitle" idx="1"/>
          </p:nvPr>
        </p:nvSpPr>
        <p:spPr/>
        <p:txBody>
          <a:bodyPr/>
          <a:lstStyle/>
          <a:p>
            <a:r>
              <a:rPr lang="en-US" dirty="0" smtClean="0"/>
              <a:t>Joerg Robert (TU Ilmenau/Fraunhofer IIS)</a:t>
            </a:r>
            <a:endParaRPr lang="en-US" dirty="0"/>
          </a:p>
        </p:txBody>
      </p:sp>
      <p:sp>
        <p:nvSpPr>
          <p:cNvPr id="2" name="Datumsplatzhalter 1"/>
          <p:cNvSpPr>
            <a:spLocks noGrp="1"/>
          </p:cNvSpPr>
          <p:nvPr>
            <p:ph type="dt" sz="half" idx="10"/>
          </p:nvPr>
        </p:nvSpPr>
        <p:spPr/>
        <p:txBody>
          <a:bodyPr/>
          <a:lstStyle/>
          <a:p>
            <a:r>
              <a:rPr lang="de-DE" altLang="de-DE" smtClean="0"/>
              <a:t>Jan. 2024</a:t>
            </a:r>
            <a:endParaRPr lang="en-US" altLang="de-DE"/>
          </a:p>
        </p:txBody>
      </p:sp>
      <p:sp>
        <p:nvSpPr>
          <p:cNvPr id="3"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p>
            <a:r>
              <a:rPr lang="en-US" altLang="de-DE" smtClean="0"/>
              <a:t>Slide </a:t>
            </a:r>
            <a:fld id="{2BE500F6-1AA5-4912-AC26-1D22585C983D}" type="slidenum">
              <a:rPr lang="en-US" altLang="de-DE" smtClean="0"/>
              <a:pPr/>
              <a:t>2</a:t>
            </a:fld>
            <a:endParaRPr lang="en-US" altLang="de-DE"/>
          </a:p>
        </p:txBody>
      </p:sp>
    </p:spTree>
    <p:extLst>
      <p:ext uri="{BB962C8B-B14F-4D97-AF65-F5344CB8AC3E}">
        <p14:creationId xmlns:p14="http://schemas.microsoft.com/office/powerpoint/2010/main" val="1523256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3</a:t>
            </a:fld>
            <a:endParaRPr lang="en-US" altLang="de-DE"/>
          </a:p>
        </p:txBody>
      </p:sp>
      <p:sp>
        <p:nvSpPr>
          <p:cNvPr id="4098" name="Rectangle 2"/>
          <p:cNvSpPr>
            <a:spLocks noGrp="1" noChangeArrowheads="1"/>
          </p:cNvSpPr>
          <p:nvPr>
            <p:ph type="title"/>
          </p:nvPr>
        </p:nvSpPr>
        <p:spPr>
          <a:ln/>
        </p:spPr>
        <p:txBody>
          <a:bodyPr/>
          <a:lstStyle/>
          <a:p>
            <a:r>
              <a:rPr lang="de-DE" altLang="de-DE" sz="3200" dirty="0" smtClean="0"/>
              <a:t>Agenda </a:t>
            </a:r>
            <a:r>
              <a:rPr lang="de-DE" altLang="de-DE" sz="3200" dirty="0" err="1" smtClean="0"/>
              <a:t>and</a:t>
            </a:r>
            <a:r>
              <a:rPr lang="de-DE" altLang="de-DE" sz="3200" dirty="0" smtClean="0"/>
              <a:t> </a:t>
            </a:r>
            <a:r>
              <a:rPr lang="de-DE" altLang="de-DE" sz="3200" dirty="0" err="1" smtClean="0"/>
              <a:t>Achievements</a:t>
            </a:r>
            <a:endParaRPr lang="de-DE" altLang="de-DE" sz="3200" dirty="0"/>
          </a:p>
        </p:txBody>
      </p:sp>
      <p:sp>
        <p:nvSpPr>
          <p:cNvPr id="4099" name="Rectangle 3"/>
          <p:cNvSpPr>
            <a:spLocks noGrp="1" noChangeArrowheads="1"/>
          </p:cNvSpPr>
          <p:nvPr>
            <p:ph type="body" idx="1"/>
          </p:nvPr>
        </p:nvSpPr>
        <p:spPr>
          <a:ln/>
        </p:spPr>
        <p:txBody>
          <a:bodyPr/>
          <a:lstStyle/>
          <a:p>
            <a:r>
              <a:rPr lang="en-US" altLang="de-DE" sz="2000" dirty="0" smtClean="0"/>
              <a:t>Final agenda is </a:t>
            </a:r>
            <a:r>
              <a:rPr lang="en-US" altLang="de-DE" sz="2000" dirty="0" smtClean="0"/>
              <a:t>posted </a:t>
            </a:r>
            <a:r>
              <a:rPr lang="en-US" altLang="de-DE" sz="2000" dirty="0" smtClean="0"/>
              <a:t>in 15-24/0007r4</a:t>
            </a:r>
          </a:p>
          <a:p>
            <a:r>
              <a:rPr lang="en-US" altLang="de-DE" sz="2000" dirty="0" smtClean="0"/>
              <a:t>4 meeting slots</a:t>
            </a:r>
          </a:p>
          <a:p>
            <a:endParaRPr lang="en-US" altLang="de-DE" sz="2000" dirty="0" smtClean="0"/>
          </a:p>
          <a:p>
            <a:r>
              <a:rPr lang="en-US" altLang="de-DE" sz="2000" dirty="0" smtClean="0"/>
              <a:t>Main agenda topics:</a:t>
            </a:r>
          </a:p>
          <a:p>
            <a:pPr lvl="1"/>
            <a:r>
              <a:rPr lang="en-US" altLang="de-DE" sz="1600" dirty="0" smtClean="0"/>
              <a:t>Discussion of use-cases</a:t>
            </a:r>
          </a:p>
          <a:p>
            <a:pPr lvl="1"/>
            <a:r>
              <a:rPr lang="en-US" altLang="de-DE" sz="1600" dirty="0" smtClean="0"/>
              <a:t>Discussion of Channel Models</a:t>
            </a:r>
          </a:p>
          <a:p>
            <a:pPr lvl="1"/>
            <a:r>
              <a:rPr lang="en-US" altLang="de-DE" sz="1600" dirty="0" smtClean="0"/>
              <a:t>FCC Requirements for “Digital Communication Systems”</a:t>
            </a:r>
          </a:p>
          <a:p>
            <a:pPr lvl="1"/>
            <a:r>
              <a:rPr lang="en-US" altLang="de-DE" sz="1600" dirty="0" smtClean="0"/>
              <a:t>Initial discussion of Technical Guidance Document</a:t>
            </a:r>
          </a:p>
          <a:p>
            <a:pPr lvl="1"/>
            <a:r>
              <a:rPr lang="en-US" altLang="de-DE" sz="1600" dirty="0" smtClean="0"/>
              <a:t>Discussion of Timeline</a:t>
            </a:r>
          </a:p>
          <a:p>
            <a:endParaRPr lang="en-US" altLang="de-DE" sz="2000" dirty="0"/>
          </a:p>
        </p:txBody>
      </p:sp>
    </p:spTree>
    <p:extLst>
      <p:ext uri="{BB962C8B-B14F-4D97-AF65-F5344CB8AC3E}">
        <p14:creationId xmlns:p14="http://schemas.microsoft.com/office/powerpoint/2010/main" val="2878983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Timeline</a:t>
            </a:r>
            <a:endParaRPr lang="en-US" dirty="0"/>
          </a:p>
        </p:txBody>
      </p:sp>
      <p:sp>
        <p:nvSpPr>
          <p:cNvPr id="3" name="Inhaltsplatzhalter 2"/>
          <p:cNvSpPr>
            <a:spLocks noGrp="1"/>
          </p:cNvSpPr>
          <p:nvPr>
            <p:ph idx="1"/>
          </p:nvPr>
        </p:nvSpPr>
        <p:spPr/>
        <p:txBody>
          <a:bodyPr/>
          <a:lstStyle/>
          <a:p>
            <a:r>
              <a:rPr lang="en-US" sz="2000" dirty="0"/>
              <a:t>May 2024: Become TG</a:t>
            </a:r>
          </a:p>
          <a:p>
            <a:r>
              <a:rPr lang="en-US" sz="2000" dirty="0"/>
              <a:t>November 2024: Finish channel model discussions</a:t>
            </a:r>
          </a:p>
          <a:p>
            <a:r>
              <a:rPr lang="en-US" sz="2000" dirty="0"/>
              <a:t>May 2025: Deadline for new material</a:t>
            </a:r>
          </a:p>
          <a:p>
            <a:r>
              <a:rPr lang="en-US" sz="2000" dirty="0"/>
              <a:t>November 2025: First draft</a:t>
            </a:r>
          </a:p>
          <a:p>
            <a:r>
              <a:rPr lang="en-US" sz="2000" dirty="0"/>
              <a:t>January 2026: Working group pre-ballot review</a:t>
            </a:r>
          </a:p>
          <a:p>
            <a:r>
              <a:rPr lang="en-US" sz="2000" dirty="0"/>
              <a:t>May 2026: 1st Letter Ballot</a:t>
            </a:r>
          </a:p>
          <a:p>
            <a:r>
              <a:rPr lang="en-US" sz="2000" dirty="0"/>
              <a:t>September 2026: 2nd Letter Ballot</a:t>
            </a:r>
          </a:p>
          <a:p>
            <a:r>
              <a:rPr lang="en-US" sz="2000" dirty="0"/>
              <a:t>November 2026: 1st SA Ballot</a:t>
            </a:r>
          </a:p>
          <a:p>
            <a:r>
              <a:rPr lang="en-US" sz="2000" dirty="0"/>
              <a:t>January 2027: 2nd SA Ballot</a:t>
            </a:r>
          </a:p>
          <a:p>
            <a:r>
              <a:rPr lang="en-US" sz="2000" dirty="0"/>
              <a:t>March 2027: Submission to </a:t>
            </a:r>
            <a:r>
              <a:rPr lang="en-US" sz="2000" dirty="0" err="1"/>
              <a:t>RevCom</a:t>
            </a:r>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4</a:t>
            </a:fld>
            <a:endParaRPr lang="en-US" altLang="de-DE"/>
          </a:p>
        </p:txBody>
      </p:sp>
    </p:spTree>
    <p:extLst>
      <p:ext uri="{BB962C8B-B14F-4D97-AF65-F5344CB8AC3E}">
        <p14:creationId xmlns:p14="http://schemas.microsoft.com/office/powerpoint/2010/main" val="36015555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Conferences</a:t>
            </a:r>
            <a:endParaRPr lang="en-US" dirty="0"/>
          </a:p>
        </p:txBody>
      </p:sp>
      <p:sp>
        <p:nvSpPr>
          <p:cNvPr id="3" name="Inhaltsplatzhalter 2"/>
          <p:cNvSpPr>
            <a:spLocks noGrp="1"/>
          </p:cNvSpPr>
          <p:nvPr>
            <p:ph idx="1"/>
          </p:nvPr>
        </p:nvSpPr>
        <p:spPr/>
        <p:txBody>
          <a:bodyPr/>
          <a:lstStyle/>
          <a:p>
            <a:r>
              <a:rPr lang="en-US" sz="2000" dirty="0" smtClean="0"/>
              <a:t>February 7</a:t>
            </a:r>
            <a:r>
              <a:rPr lang="en-US" sz="2000" baseline="30000" dirty="0" smtClean="0"/>
              <a:t>th</a:t>
            </a:r>
            <a:r>
              <a:rPr lang="en-US" sz="2000" dirty="0" smtClean="0"/>
              <a:t>, 4pm CET, 10am ET, duration 2h</a:t>
            </a:r>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5</a:t>
            </a:fld>
            <a:endParaRPr lang="en-US" altLang="de-DE"/>
          </a:p>
        </p:txBody>
      </p:sp>
    </p:spTree>
    <p:extLst>
      <p:ext uri="{BB962C8B-B14F-4D97-AF65-F5344CB8AC3E}">
        <p14:creationId xmlns:p14="http://schemas.microsoft.com/office/powerpoint/2010/main" val="103574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Plan for Denver in March 2024</a:t>
            </a:r>
            <a:endParaRPr lang="en-US" dirty="0"/>
          </a:p>
        </p:txBody>
      </p:sp>
      <p:sp>
        <p:nvSpPr>
          <p:cNvPr id="3" name="Inhaltsplatzhalter 2"/>
          <p:cNvSpPr>
            <a:spLocks noGrp="1"/>
          </p:cNvSpPr>
          <p:nvPr>
            <p:ph idx="1"/>
          </p:nvPr>
        </p:nvSpPr>
        <p:spPr/>
        <p:txBody>
          <a:bodyPr/>
          <a:lstStyle/>
          <a:p>
            <a:r>
              <a:rPr lang="en-US" sz="2000" dirty="0" smtClean="0"/>
              <a:t>Continued discussion on use-cases</a:t>
            </a:r>
          </a:p>
          <a:p>
            <a:r>
              <a:rPr lang="en-US" sz="2000" dirty="0" smtClean="0"/>
              <a:t>Further discussion on channel models</a:t>
            </a:r>
          </a:p>
          <a:p>
            <a:r>
              <a:rPr lang="en-US" sz="2000" dirty="0" smtClean="0"/>
              <a:t>Initial draft of technical guidance document</a:t>
            </a:r>
          </a:p>
          <a:p>
            <a:r>
              <a:rPr lang="en-US" sz="2000" dirty="0" smtClean="0"/>
              <a:t>Discussion of proposals</a:t>
            </a:r>
          </a:p>
          <a:p>
            <a:endParaRPr lang="en-US" sz="2000" dirty="0"/>
          </a:p>
          <a:p>
            <a:r>
              <a:rPr lang="en-US" sz="2000" dirty="0" smtClean="0"/>
              <a:t>4 meeting slots requested</a:t>
            </a:r>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6</a:t>
            </a:fld>
            <a:endParaRPr lang="en-US" altLang="de-DE"/>
          </a:p>
        </p:txBody>
      </p:sp>
    </p:spTree>
    <p:extLst>
      <p:ext uri="{BB962C8B-B14F-4D97-AF65-F5344CB8AC3E}">
        <p14:creationId xmlns:p14="http://schemas.microsoft.com/office/powerpoint/2010/main" val="3899990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000" dirty="0" smtClean="0"/>
              <a:t>Meeting minutes will be published in 15-24/0083r0</a:t>
            </a:r>
            <a:endParaRPr lang="en-US" sz="2000"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7</a:t>
            </a:fld>
            <a:endParaRPr lang="en-US" altLang="de-DE"/>
          </a:p>
        </p:txBody>
      </p:sp>
    </p:spTree>
    <p:extLst>
      <p:ext uri="{BB962C8B-B14F-4D97-AF65-F5344CB8AC3E}">
        <p14:creationId xmlns:p14="http://schemas.microsoft.com/office/powerpoint/2010/main" val="7339704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smtClean="0"/>
              <a:t>Thank You!</a:t>
            </a:r>
            <a:br>
              <a:rPr lang="en-US" dirty="0" smtClean="0"/>
            </a:br>
            <a:r>
              <a:rPr lang="en-US" dirty="0" smtClean="0"/>
              <a:t>Any Questions?</a:t>
            </a:r>
            <a:endParaRPr lang="en-US"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8</a:t>
            </a:fld>
            <a:endParaRPr lang="en-US" altLang="de-DE"/>
          </a:p>
        </p:txBody>
      </p:sp>
    </p:spTree>
    <p:extLst>
      <p:ext uri="{BB962C8B-B14F-4D97-AF65-F5344CB8AC3E}">
        <p14:creationId xmlns:p14="http://schemas.microsoft.com/office/powerpoint/2010/main" val="2383225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454</Words>
  <Application>Microsoft Office PowerPoint</Application>
  <PresentationFormat>Bildschirmpräsentation (4:3)</PresentationFormat>
  <Paragraphs>75</Paragraphs>
  <Slides>8</Slides>
  <Notes>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8</vt:i4>
      </vt:variant>
    </vt:vector>
  </HeadingPairs>
  <TitlesOfParts>
    <vt:vector size="11" baseType="lpstr">
      <vt:lpstr>Arial</vt:lpstr>
      <vt:lpstr>Times New Roman</vt:lpstr>
      <vt:lpstr>Office</vt:lpstr>
      <vt:lpstr>PowerPoint-Präsentation</vt:lpstr>
      <vt:lpstr>SG Next Gen SUN PHY Closing Report</vt:lpstr>
      <vt:lpstr>Agenda and Achievements</vt:lpstr>
      <vt:lpstr>Timeline</vt:lpstr>
      <vt:lpstr>Telephone Conferences</vt:lpstr>
      <vt:lpstr>Plan for Denver in March 2024</vt:lpstr>
      <vt:lpstr>Meeting Minutes</vt:lpstr>
      <vt:lpstr>Thank You!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71</cp:revision>
  <cp:lastPrinted>1998-02-10T13:28:06Z</cp:lastPrinted>
  <dcterms:created xsi:type="dcterms:W3CDTF">2023-12-01T17:38:14Z</dcterms:created>
  <dcterms:modified xsi:type="dcterms:W3CDTF">2024-01-18T18:33:59Z</dcterms:modified>
</cp:coreProperties>
</file>