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handoutMasterIdLst>
    <p:handoutMasterId r:id="rId39"/>
  </p:handoutMasterIdLst>
  <p:sldIdLst>
    <p:sldId id="264" r:id="rId2"/>
    <p:sldId id="256" r:id="rId3"/>
    <p:sldId id="1016" r:id="rId4"/>
    <p:sldId id="1019" r:id="rId5"/>
    <p:sldId id="1015" r:id="rId6"/>
    <p:sldId id="270" r:id="rId7"/>
    <p:sldId id="1007" r:id="rId8"/>
    <p:sldId id="1021" r:id="rId9"/>
    <p:sldId id="1020" r:id="rId10"/>
    <p:sldId id="1010" r:id="rId11"/>
    <p:sldId id="258" r:id="rId12"/>
    <p:sldId id="259" r:id="rId13"/>
    <p:sldId id="284" r:id="rId14"/>
    <p:sldId id="286" r:id="rId15"/>
    <p:sldId id="274" r:id="rId16"/>
    <p:sldId id="1008" r:id="rId17"/>
    <p:sldId id="1009" r:id="rId18"/>
    <p:sldId id="1011" r:id="rId19"/>
    <p:sldId id="257" r:id="rId20"/>
    <p:sldId id="1012" r:id="rId21"/>
    <p:sldId id="1013" r:id="rId22"/>
    <p:sldId id="1014" r:id="rId23"/>
    <p:sldId id="300" r:id="rId24"/>
    <p:sldId id="670" r:id="rId25"/>
    <p:sldId id="610" r:id="rId26"/>
    <p:sldId id="990" r:id="rId27"/>
    <p:sldId id="583" r:id="rId28"/>
    <p:sldId id="550" r:id="rId29"/>
    <p:sldId id="551" r:id="rId30"/>
    <p:sldId id="992" r:id="rId31"/>
    <p:sldId id="1004" r:id="rId32"/>
    <p:sldId id="1006" r:id="rId33"/>
    <p:sldId id="585" r:id="rId34"/>
    <p:sldId id="989" r:id="rId35"/>
    <p:sldId id="994" r:id="rId36"/>
    <p:sldId id="996" r:id="rId3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A0F27-39E4-4FEB-AFD5-D46431859484}" v="3" dt="2024-11-13T12:15:46.0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7726303F-FEF1-42D2-A5BD-DE801B47CE7C}"/>
    <pc:docChg chg="custSel modSld sldOrd modMainMaster">
      <pc:chgData name="Takumi Kobayashi" userId="6ec8770888b2809e" providerId="LiveId" clId="{7726303F-FEF1-42D2-A5BD-DE801B47CE7C}" dt="2024-07-18T11:09:06.581" v="80" actId="20577"/>
      <pc:docMkLst>
        <pc:docMk/>
      </pc:docMkLst>
      <pc:sldChg chg="modSp mod">
        <pc:chgData name="Takumi Kobayashi" userId="6ec8770888b2809e" providerId="LiveId" clId="{7726303F-FEF1-42D2-A5BD-DE801B47CE7C}" dt="2024-07-18T11:04:57.251" v="23" actId="20577"/>
        <pc:sldMkLst>
          <pc:docMk/>
          <pc:sldMk cId="0" sldId="264"/>
        </pc:sldMkLst>
        <pc:spChg chg="mod">
          <ac:chgData name="Takumi Kobayashi" userId="6ec8770888b2809e" providerId="LiveId" clId="{7726303F-FEF1-42D2-A5BD-DE801B47CE7C}" dt="2024-07-18T11:04:57.251" v="23" actId="20577"/>
          <ac:spMkLst>
            <pc:docMk/>
            <pc:sldMk cId="0" sldId="264"/>
            <ac:spMk id="177" creationId="{00000000-0000-0000-0000-000000000000}"/>
          </ac:spMkLst>
        </pc:spChg>
      </pc:sldChg>
      <pc:sldChg chg="addSp delSp modSp mod">
        <pc:chgData name="Takumi Kobayashi" userId="6ec8770888b2809e" providerId="LiveId" clId="{7726303F-FEF1-42D2-A5BD-DE801B47CE7C}" dt="2024-07-18T11:07:33.921" v="32" actId="14100"/>
        <pc:sldMkLst>
          <pc:docMk/>
          <pc:sldMk cId="3768183248" sldId="1015"/>
        </pc:sldMkLst>
        <pc:spChg chg="mod">
          <ac:chgData name="Takumi Kobayashi" userId="6ec8770888b2809e" providerId="LiveId" clId="{7726303F-FEF1-42D2-A5BD-DE801B47CE7C}" dt="2024-07-18T11:07:33.921" v="32" actId="14100"/>
          <ac:spMkLst>
            <pc:docMk/>
            <pc:sldMk cId="3768183248" sldId="1015"/>
            <ac:spMk id="10" creationId="{C6778D03-2E41-AC04-D73A-028F593064F6}"/>
          </ac:spMkLst>
        </pc:spChg>
        <pc:picChg chg="del">
          <ac:chgData name="Takumi Kobayashi" userId="6ec8770888b2809e" providerId="LiveId" clId="{7726303F-FEF1-42D2-A5BD-DE801B47CE7C}" dt="2024-07-18T11:07:03.901" v="24" actId="478"/>
          <ac:picMkLst>
            <pc:docMk/>
            <pc:sldMk cId="3768183248" sldId="1015"/>
            <ac:picMk id="3" creationId="{7EE86064-1D3B-7060-8A09-4E35B22C67C5}"/>
          </ac:picMkLst>
        </pc:picChg>
        <pc:picChg chg="add mod ord">
          <ac:chgData name="Takumi Kobayashi" userId="6ec8770888b2809e" providerId="LiveId" clId="{7726303F-FEF1-42D2-A5BD-DE801B47CE7C}" dt="2024-07-18T11:07:25.016" v="30" actId="1076"/>
          <ac:picMkLst>
            <pc:docMk/>
            <pc:sldMk cId="3768183248" sldId="1015"/>
            <ac:picMk id="7" creationId="{A4C3BF42-62CE-1F9C-B4E4-AEA8F559F1CE}"/>
          </ac:picMkLst>
        </pc:picChg>
      </pc:sldChg>
      <pc:sldChg chg="modSp mod ord">
        <pc:chgData name="Takumi Kobayashi" userId="6ec8770888b2809e" providerId="LiveId" clId="{7726303F-FEF1-42D2-A5BD-DE801B47CE7C}" dt="2024-07-18T11:09:06.581" v="80" actId="20577"/>
        <pc:sldMkLst>
          <pc:docMk/>
          <pc:sldMk cId="1801563108" sldId="1016"/>
        </pc:sldMkLst>
        <pc:spChg chg="mod">
          <ac:chgData name="Takumi Kobayashi" userId="6ec8770888b2809e" providerId="LiveId" clId="{7726303F-FEF1-42D2-A5BD-DE801B47CE7C}" dt="2024-07-18T11:09:06.581" v="80" actId="20577"/>
          <ac:spMkLst>
            <pc:docMk/>
            <pc:sldMk cId="1801563108" sldId="1016"/>
            <ac:spMk id="9" creationId="{50737363-9163-2820-27EA-C4A30E7CC3FE}"/>
          </ac:spMkLst>
        </pc:spChg>
      </pc:sldChg>
      <pc:sldMasterChg chg="modSp mod">
        <pc:chgData name="Takumi Kobayashi" userId="6ec8770888b2809e" providerId="LiveId" clId="{7726303F-FEF1-42D2-A5BD-DE801B47CE7C}" dt="2024-07-18T11:04:26.861" v="12" actId="20577"/>
        <pc:sldMasterMkLst>
          <pc:docMk/>
          <pc:sldMasterMk cId="3930973884" sldId="2147483693"/>
        </pc:sldMasterMkLst>
        <pc:spChg chg="mod">
          <ac:chgData name="Takumi Kobayashi" userId="6ec8770888b2809e" providerId="LiveId" clId="{7726303F-FEF1-42D2-A5BD-DE801B47CE7C}" dt="2024-07-18T11:04:21.822" v="10" actId="20577"/>
          <ac:spMkLst>
            <pc:docMk/>
            <pc:sldMasterMk cId="3930973884" sldId="2147483693"/>
            <ac:spMk id="15" creationId="{00000000-0000-0000-0000-000000000000}"/>
          </ac:spMkLst>
        </pc:spChg>
        <pc:spChg chg="mod">
          <ac:chgData name="Takumi Kobayashi" userId="6ec8770888b2809e" providerId="LiveId" clId="{7726303F-FEF1-42D2-A5BD-DE801B47CE7C}" dt="2024-07-18T11:04:26.861" v="12" actId="20577"/>
          <ac:spMkLst>
            <pc:docMk/>
            <pc:sldMasterMk cId="3930973884" sldId="2147483693"/>
            <ac:spMk id="18" creationId="{00000000-0000-0000-0000-000000000000}"/>
          </ac:spMkLst>
        </pc:spChg>
      </pc:sldMasterChg>
    </pc:docChg>
  </pc:docChgLst>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A93A0F27-39E4-4FEB-AFD5-D46431859484}"/>
    <pc:docChg chg="undo custSel addSld modSld modMainMaster">
      <pc:chgData name="Takumi Kobayashi" userId="6ec8770888b2809e" providerId="LiveId" clId="{A93A0F27-39E4-4FEB-AFD5-D46431859484}" dt="2024-11-13T12:18:21.487" v="119" actId="313"/>
      <pc:docMkLst>
        <pc:docMk/>
      </pc:docMkLst>
      <pc:sldChg chg="modSp mod">
        <pc:chgData name="Takumi Kobayashi" userId="6ec8770888b2809e" providerId="LiveId" clId="{A93A0F27-39E4-4FEB-AFD5-D46431859484}" dt="2024-11-13T12:14:57.925" v="33" actId="20577"/>
        <pc:sldMkLst>
          <pc:docMk/>
          <pc:sldMk cId="0" sldId="264"/>
        </pc:sldMkLst>
        <pc:spChg chg="mod">
          <ac:chgData name="Takumi Kobayashi" userId="6ec8770888b2809e" providerId="LiveId" clId="{A93A0F27-39E4-4FEB-AFD5-D46431859484}" dt="2024-11-13T12:14:05.232" v="10" actId="14100"/>
          <ac:spMkLst>
            <pc:docMk/>
            <pc:sldMk cId="0" sldId="264"/>
            <ac:spMk id="3" creationId="{8222C4D3-81D8-49AB-BFE7-F3585D6306DB}"/>
          </ac:spMkLst>
        </pc:spChg>
        <pc:spChg chg="mod">
          <ac:chgData name="Takumi Kobayashi" userId="6ec8770888b2809e" providerId="LiveId" clId="{A93A0F27-39E4-4FEB-AFD5-D46431859484}" dt="2024-11-13T12:14:57.925" v="33" actId="20577"/>
          <ac:spMkLst>
            <pc:docMk/>
            <pc:sldMk cId="0" sldId="264"/>
            <ac:spMk id="177" creationId="{00000000-0000-0000-0000-000000000000}"/>
          </ac:spMkLst>
        </pc:spChg>
      </pc:sldChg>
      <pc:sldChg chg="modSp mod">
        <pc:chgData name="Takumi Kobayashi" userId="6ec8770888b2809e" providerId="LiveId" clId="{A93A0F27-39E4-4FEB-AFD5-D46431859484}" dt="2024-11-13T12:18:21.487" v="119" actId="313"/>
        <pc:sldMkLst>
          <pc:docMk/>
          <pc:sldMk cId="695714725" sldId="989"/>
        </pc:sldMkLst>
        <pc:spChg chg="mod">
          <ac:chgData name="Takumi Kobayashi" userId="6ec8770888b2809e" providerId="LiveId" clId="{A93A0F27-39E4-4FEB-AFD5-D46431859484}" dt="2024-11-13T12:18:21.487" v="119" actId="313"/>
          <ac:spMkLst>
            <pc:docMk/>
            <pc:sldMk cId="695714725" sldId="989"/>
            <ac:spMk id="6" creationId="{6ECB238D-327C-4FB2-BC65-2343F0B97257}"/>
          </ac:spMkLst>
        </pc:spChg>
      </pc:sldChg>
      <pc:sldChg chg="addSp delSp modSp new mod">
        <pc:chgData name="Takumi Kobayashi" userId="6ec8770888b2809e" providerId="LiveId" clId="{A93A0F27-39E4-4FEB-AFD5-D46431859484}" dt="2024-11-13T12:16:41.065" v="77" actId="20577"/>
        <pc:sldMkLst>
          <pc:docMk/>
          <pc:sldMk cId="1661538928" sldId="1021"/>
        </pc:sldMkLst>
        <pc:spChg chg="mod">
          <ac:chgData name="Takumi Kobayashi" userId="6ec8770888b2809e" providerId="LiveId" clId="{A93A0F27-39E4-4FEB-AFD5-D46431859484}" dt="2024-11-13T12:16:41.065" v="77" actId="20577"/>
          <ac:spMkLst>
            <pc:docMk/>
            <pc:sldMk cId="1661538928" sldId="1021"/>
            <ac:spMk id="5" creationId="{EC35ADC6-497D-AD8F-583A-D7592CD983C6}"/>
          </ac:spMkLst>
        </pc:spChg>
        <pc:spChg chg="add del mod">
          <ac:chgData name="Takumi Kobayashi" userId="6ec8770888b2809e" providerId="LiveId" clId="{A93A0F27-39E4-4FEB-AFD5-D46431859484}" dt="2024-11-13T12:15:52.474" v="36" actId="478"/>
          <ac:spMkLst>
            <pc:docMk/>
            <pc:sldMk cId="1661538928" sldId="1021"/>
            <ac:spMk id="6" creationId="{FF72FBB0-4D48-2848-E924-2965D93B419D}"/>
          </ac:spMkLst>
        </pc:spChg>
        <pc:picChg chg="add mod">
          <ac:chgData name="Takumi Kobayashi" userId="6ec8770888b2809e" providerId="LiveId" clId="{A93A0F27-39E4-4FEB-AFD5-D46431859484}" dt="2024-11-13T12:15:46.086" v="35"/>
          <ac:picMkLst>
            <pc:docMk/>
            <pc:sldMk cId="1661538928" sldId="1021"/>
            <ac:picMk id="7" creationId="{380EA9B3-5009-04B3-9B78-6853F397B92F}"/>
          </ac:picMkLst>
        </pc:picChg>
      </pc:sldChg>
      <pc:sldMasterChg chg="modSp mod modSldLayout">
        <pc:chgData name="Takumi Kobayashi" userId="6ec8770888b2809e" providerId="LiveId" clId="{A93A0F27-39E4-4FEB-AFD5-D46431859484}" dt="2024-11-13T12:14:28.530" v="12" actId="1076"/>
        <pc:sldMasterMkLst>
          <pc:docMk/>
          <pc:sldMasterMk cId="3930973884" sldId="2147483693"/>
        </pc:sldMasterMkLst>
        <pc:spChg chg="mod">
          <ac:chgData name="Takumi Kobayashi" userId="6ec8770888b2809e" providerId="LiveId" clId="{A93A0F27-39E4-4FEB-AFD5-D46431859484}" dt="2024-11-13T12:13:46.662" v="9" actId="14100"/>
          <ac:spMkLst>
            <pc:docMk/>
            <pc:sldMasterMk cId="3930973884" sldId="2147483693"/>
            <ac:spMk id="16" creationId="{00000000-0000-0000-0000-000000000000}"/>
          </ac:spMkLst>
        </pc:spChg>
        <pc:spChg chg="mod">
          <ac:chgData name="Takumi Kobayashi" userId="6ec8770888b2809e" providerId="LiveId" clId="{A93A0F27-39E4-4FEB-AFD5-D46431859484}" dt="2024-11-13T12:12:35.845" v="3" actId="20577"/>
          <ac:spMkLst>
            <pc:docMk/>
            <pc:sldMasterMk cId="3930973884" sldId="2147483693"/>
            <ac:spMk id="18" creationId="{00000000-0000-0000-0000-000000000000}"/>
          </ac:spMkLst>
        </pc:spChg>
        <pc:sldLayoutChg chg="modSp mod">
          <pc:chgData name="Takumi Kobayashi" userId="6ec8770888b2809e" providerId="LiveId" clId="{A93A0F27-39E4-4FEB-AFD5-D46431859484}" dt="2024-11-13T12:14:28.530" v="12" actId="1076"/>
          <pc:sldLayoutMkLst>
            <pc:docMk/>
            <pc:sldMasterMk cId="3930973884" sldId="2147483693"/>
            <pc:sldLayoutMk cId="1908728054" sldId="2147483695"/>
          </pc:sldLayoutMkLst>
          <pc:spChg chg="mod">
            <ac:chgData name="Takumi Kobayashi" userId="6ec8770888b2809e" providerId="LiveId" clId="{A93A0F27-39E4-4FEB-AFD5-D46431859484}" dt="2024-11-13T12:14:28.530" v="12" actId="1076"/>
            <ac:spMkLst>
              <pc:docMk/>
              <pc:sldMasterMk cId="3930973884" sldId="2147483693"/>
              <pc:sldLayoutMk cId="1908728054" sldId="2147483695"/>
              <ac:spMk id="36" creationId="{00000000-0000-0000-0000-000000000000}"/>
            </ac:spMkLst>
          </pc:spChg>
        </pc:sldLayoutChg>
        <pc:sldLayoutChg chg="modSp mod">
          <pc:chgData name="Takumi Kobayashi" userId="6ec8770888b2809e" providerId="LiveId" clId="{A93A0F27-39E4-4FEB-AFD5-D46431859484}" dt="2024-11-13T12:13:03.916" v="4" actId="1076"/>
          <pc:sldLayoutMkLst>
            <pc:docMk/>
            <pc:sldMasterMk cId="3930973884" sldId="2147483693"/>
            <pc:sldLayoutMk cId="461401487" sldId="2147483696"/>
          </pc:sldLayoutMkLst>
          <pc:spChg chg="mod">
            <ac:chgData name="Takumi Kobayashi" userId="6ec8770888b2809e" providerId="LiveId" clId="{A93A0F27-39E4-4FEB-AFD5-D46431859484}" dt="2024-11-13T12:13:03.916" v="4" actId="1076"/>
            <ac:spMkLst>
              <pc:docMk/>
              <pc:sldMasterMk cId="3930973884" sldId="2147483693"/>
              <pc:sldLayoutMk cId="461401487" sldId="2147483696"/>
              <ac:spMk id="42" creationId="{00000000-0000-0000-0000-000000000000}"/>
            </ac:spMkLst>
          </pc:spChg>
        </pc:sldLayoutChg>
        <pc:sldLayoutChg chg="modSp mod">
          <pc:chgData name="Takumi Kobayashi" userId="6ec8770888b2809e" providerId="LiveId" clId="{A93A0F27-39E4-4FEB-AFD5-D46431859484}" dt="2024-11-13T12:13:13.618" v="5" actId="1076"/>
          <pc:sldLayoutMkLst>
            <pc:docMk/>
            <pc:sldMasterMk cId="3930973884" sldId="2147483693"/>
            <pc:sldLayoutMk cId="4289704089" sldId="2147483698"/>
          </pc:sldLayoutMkLst>
          <pc:spChg chg="mod">
            <ac:chgData name="Takumi Kobayashi" userId="6ec8770888b2809e" providerId="LiveId" clId="{A93A0F27-39E4-4FEB-AFD5-D46431859484}" dt="2024-11-13T12:13:13.618" v="5" actId="1076"/>
            <ac:spMkLst>
              <pc:docMk/>
              <pc:sldMasterMk cId="3930973884" sldId="2147483693"/>
              <pc:sldLayoutMk cId="4289704089" sldId="2147483698"/>
              <ac:spMk id="58" creationId="{00000000-0000-0000-0000-000000000000}"/>
            </ac:spMkLst>
          </pc:spChg>
        </pc:sldLayoutChg>
        <pc:sldLayoutChg chg="modSp mod">
          <pc:chgData name="Takumi Kobayashi" userId="6ec8770888b2809e" providerId="LiveId" clId="{A93A0F27-39E4-4FEB-AFD5-D46431859484}" dt="2024-11-13T12:13:17.090" v="6" actId="1076"/>
          <pc:sldLayoutMkLst>
            <pc:docMk/>
            <pc:sldMasterMk cId="3930973884" sldId="2147483693"/>
            <pc:sldLayoutMk cId="1717157896" sldId="2147483699"/>
          </pc:sldLayoutMkLst>
          <pc:spChg chg="mod">
            <ac:chgData name="Takumi Kobayashi" userId="6ec8770888b2809e" providerId="LiveId" clId="{A93A0F27-39E4-4FEB-AFD5-D46431859484}" dt="2024-11-13T12:13:17.090" v="6" actId="1076"/>
            <ac:spMkLst>
              <pc:docMk/>
              <pc:sldMasterMk cId="3930973884" sldId="2147483693"/>
              <pc:sldLayoutMk cId="1717157896" sldId="2147483699"/>
              <ac:spMk id="70" creationId="{00000000-0000-0000-0000-000000000000}"/>
            </ac:spMkLst>
          </pc:spChg>
        </pc:sldLayoutChg>
        <pc:sldLayoutChg chg="modSp mod">
          <pc:chgData name="Takumi Kobayashi" userId="6ec8770888b2809e" providerId="LiveId" clId="{A93A0F27-39E4-4FEB-AFD5-D46431859484}" dt="2024-11-13T12:13:19.537" v="7" actId="1076"/>
          <pc:sldLayoutMkLst>
            <pc:docMk/>
            <pc:sldMasterMk cId="3930973884" sldId="2147483693"/>
            <pc:sldLayoutMk cId="2776760417" sldId="2147483700"/>
          </pc:sldLayoutMkLst>
          <pc:spChg chg="mod">
            <ac:chgData name="Takumi Kobayashi" userId="6ec8770888b2809e" providerId="LiveId" clId="{A93A0F27-39E4-4FEB-AFD5-D46431859484}" dt="2024-11-13T12:13:19.537" v="7" actId="1076"/>
            <ac:spMkLst>
              <pc:docMk/>
              <pc:sldMasterMk cId="3930973884" sldId="2147483693"/>
              <pc:sldLayoutMk cId="2776760417" sldId="2147483700"/>
              <ac:spMk id="77" creationId="{00000000-0000-0000-0000-000000000000}"/>
            </ac:spMkLst>
          </pc:spChg>
        </pc:sldLayoutChg>
        <pc:sldLayoutChg chg="modSp mod">
          <pc:chgData name="Takumi Kobayashi" userId="6ec8770888b2809e" providerId="LiveId" clId="{A93A0F27-39E4-4FEB-AFD5-D46431859484}" dt="2024-11-13T12:13:28.714" v="8" actId="1076"/>
          <pc:sldLayoutMkLst>
            <pc:docMk/>
            <pc:sldMasterMk cId="3930973884" sldId="2147483693"/>
            <pc:sldLayoutMk cId="1335505383" sldId="2147483707"/>
          </pc:sldLayoutMkLst>
          <pc:spChg chg="mod">
            <ac:chgData name="Takumi Kobayashi" userId="6ec8770888b2809e" providerId="LiveId" clId="{A93A0F27-39E4-4FEB-AFD5-D46431859484}" dt="2024-11-13T12:13:28.714" v="8" actId="1076"/>
            <ac:spMkLst>
              <pc:docMk/>
              <pc:sldMasterMk cId="3930973884" sldId="2147483693"/>
              <pc:sldLayoutMk cId="1335505383" sldId="2147483707"/>
              <ac:spMk id="49" creationId="{00000000-0000-0000-0000-000000000000}"/>
            </ac:spMkLst>
          </pc:spChg>
        </pc:sldLayoutChg>
      </pc:sldMasterChg>
    </pc:docChg>
  </pc:docChgLst>
  <pc:docChgLst>
    <pc:chgData name="Takumi Kobayashi" userId="6ec8770888b2809e" providerId="LiveId" clId="{43072B3C-0AB5-45AA-B1EA-336DDEDA239D}"/>
    <pc:docChg chg="custSel modSld modMainMaster">
      <pc:chgData name="Takumi Kobayashi" userId="6ec8770888b2809e" providerId="LiveId" clId="{43072B3C-0AB5-45AA-B1EA-336DDEDA239D}" dt="2024-03-14T10:54:56.327" v="18" actId="20577"/>
      <pc:docMkLst>
        <pc:docMk/>
      </pc:docMkLst>
      <pc:sldChg chg="modSp mod">
        <pc:chgData name="Takumi Kobayashi" userId="6ec8770888b2809e" providerId="LiveId" clId="{43072B3C-0AB5-45AA-B1EA-336DDEDA239D}" dt="2024-03-14T10:53:29.521" v="5" actId="20577"/>
        <pc:sldMkLst>
          <pc:docMk/>
          <pc:sldMk cId="3656800069" sldId="256"/>
        </pc:sldMkLst>
        <pc:spChg chg="mod">
          <ac:chgData name="Takumi Kobayashi" userId="6ec8770888b2809e" providerId="LiveId" clId="{43072B3C-0AB5-45AA-B1EA-336DDEDA239D}" dt="2024-03-14T10:53:29.521" v="5" actId="20577"/>
          <ac:spMkLst>
            <pc:docMk/>
            <pc:sldMk cId="3656800069" sldId="256"/>
            <ac:spMk id="2" creationId="{EAB059CA-4E28-46EC-8C4B-BF7DC347BBEA}"/>
          </ac:spMkLst>
        </pc:spChg>
      </pc:sldChg>
      <pc:sldChg chg="modSp mod">
        <pc:chgData name="Takumi Kobayashi" userId="6ec8770888b2809e" providerId="LiveId" clId="{43072B3C-0AB5-45AA-B1EA-336DDEDA239D}" dt="2024-03-14T10:53:35.670" v="7" actId="6549"/>
        <pc:sldMkLst>
          <pc:docMk/>
          <pc:sldMk cId="0" sldId="264"/>
        </pc:sldMkLst>
        <pc:spChg chg="mod">
          <ac:chgData name="Takumi Kobayashi" userId="6ec8770888b2809e" providerId="LiveId" clId="{43072B3C-0AB5-45AA-B1EA-336DDEDA239D}" dt="2024-03-14T10:53:35.670" v="7" actId="6549"/>
          <ac:spMkLst>
            <pc:docMk/>
            <pc:sldMk cId="0" sldId="264"/>
            <ac:spMk id="177" creationId="{00000000-0000-0000-0000-000000000000}"/>
          </ac:spMkLst>
        </pc:spChg>
      </pc:sldChg>
      <pc:sldMasterChg chg="modSp mod">
        <pc:chgData name="Takumi Kobayashi" userId="6ec8770888b2809e" providerId="LiveId" clId="{43072B3C-0AB5-45AA-B1EA-336DDEDA239D}" dt="2024-03-14T10:54:56.327" v="18" actId="20577"/>
        <pc:sldMasterMkLst>
          <pc:docMk/>
          <pc:sldMasterMk cId="3930973884" sldId="2147483693"/>
        </pc:sldMasterMkLst>
        <pc:spChg chg="mod">
          <ac:chgData name="Takumi Kobayashi" userId="6ec8770888b2809e" providerId="LiveId" clId="{43072B3C-0AB5-45AA-B1EA-336DDEDA239D}" dt="2024-03-14T10:53:48.716" v="12" actId="20577"/>
          <ac:spMkLst>
            <pc:docMk/>
            <pc:sldMasterMk cId="3930973884" sldId="2147483693"/>
            <ac:spMk id="15" creationId="{00000000-0000-0000-0000-000000000000}"/>
          </ac:spMkLst>
        </pc:spChg>
        <pc:spChg chg="mod">
          <ac:chgData name="Takumi Kobayashi" userId="6ec8770888b2809e" providerId="LiveId" clId="{43072B3C-0AB5-45AA-B1EA-336DDEDA239D}" dt="2024-03-14T10:54:56.327" v="18"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E6482D63-5ED1-4AD5-B9A9-7B71990432D2}"/>
    <pc:docChg chg="undo custSel addSld modSld sldOrd">
      <pc:chgData name="Takumi Kobayashi" userId="6ec8770888b2809e" providerId="LiveId" clId="{E6482D63-5ED1-4AD5-B9A9-7B71990432D2}" dt="2024-03-14T09:45:39.111" v="1849" actId="20577"/>
      <pc:docMkLst>
        <pc:docMk/>
      </pc:docMkLst>
      <pc:sldChg chg="addSp delSp modSp mod">
        <pc:chgData name="Takumi Kobayashi" userId="6ec8770888b2809e" providerId="LiveId" clId="{E6482D63-5ED1-4AD5-B9A9-7B71990432D2}" dt="2024-03-14T09:32:20.152" v="1724" actId="1076"/>
        <pc:sldMkLst>
          <pc:docMk/>
          <pc:sldMk cId="3768183248" sldId="1015"/>
        </pc:sldMkLst>
        <pc:spChg chg="mod">
          <ac:chgData name="Takumi Kobayashi" userId="6ec8770888b2809e" providerId="LiveId" clId="{E6482D63-5ED1-4AD5-B9A9-7B71990432D2}" dt="2024-03-14T09:32:20.152" v="1724" actId="1076"/>
          <ac:spMkLst>
            <pc:docMk/>
            <pc:sldMk cId="3768183248" sldId="1015"/>
            <ac:spMk id="10" creationId="{C6778D03-2E41-AC04-D73A-028F593064F6}"/>
          </ac:spMkLst>
        </pc:spChg>
        <pc:picChg chg="add mod ord">
          <ac:chgData name="Takumi Kobayashi" userId="6ec8770888b2809e" providerId="LiveId" clId="{E6482D63-5ED1-4AD5-B9A9-7B71990432D2}" dt="2024-03-14T09:32:20.152" v="1724" actId="1076"/>
          <ac:picMkLst>
            <pc:docMk/>
            <pc:sldMk cId="3768183248" sldId="1015"/>
            <ac:picMk id="3" creationId="{7EE86064-1D3B-7060-8A09-4E35B22C67C5}"/>
          </ac:picMkLst>
        </pc:picChg>
        <pc:picChg chg="del">
          <ac:chgData name="Takumi Kobayashi" userId="6ec8770888b2809e" providerId="LiveId" clId="{E6482D63-5ED1-4AD5-B9A9-7B71990432D2}" dt="2024-03-14T09:32:04.381" v="1720" actId="478"/>
          <ac:picMkLst>
            <pc:docMk/>
            <pc:sldMk cId="3768183248" sldId="1015"/>
            <ac:picMk id="8" creationId="{F24BFFAE-A139-A774-C6AD-A640B6AA7E17}"/>
          </ac:picMkLst>
        </pc:picChg>
      </pc:sldChg>
      <pc:sldChg chg="addSp delSp modSp new mod modClrScheme chgLayout">
        <pc:chgData name="Takumi Kobayashi" userId="6ec8770888b2809e" providerId="LiveId" clId="{E6482D63-5ED1-4AD5-B9A9-7B71990432D2}" dt="2024-03-14T09:45:39.111" v="1849" actId="20577"/>
        <pc:sldMkLst>
          <pc:docMk/>
          <pc:sldMk cId="1806862691" sldId="1017"/>
        </pc:sldMkLst>
        <pc:spChg chg="del">
          <ac:chgData name="Takumi Kobayashi" userId="6ec8770888b2809e" providerId="LiveId" clId="{E6482D63-5ED1-4AD5-B9A9-7B71990432D2}" dt="2024-03-14T08:49:03.103" v="1" actId="700"/>
          <ac:spMkLst>
            <pc:docMk/>
            <pc:sldMk cId="1806862691" sldId="1017"/>
            <ac:spMk id="2" creationId="{6E910C27-1CCC-D92F-C69F-7FD8A119574C}"/>
          </ac:spMkLst>
        </pc:spChg>
        <pc:spChg chg="del">
          <ac:chgData name="Takumi Kobayashi" userId="6ec8770888b2809e" providerId="LiveId" clId="{E6482D63-5ED1-4AD5-B9A9-7B71990432D2}" dt="2024-03-14T08:49:03.103" v="1" actId="700"/>
          <ac:spMkLst>
            <pc:docMk/>
            <pc:sldMk cId="1806862691" sldId="1017"/>
            <ac:spMk id="3" creationId="{0E9F8E24-2DE5-101D-A3A0-CF57D11DB9A4}"/>
          </ac:spMkLst>
        </pc:spChg>
        <pc:spChg chg="mod ord">
          <ac:chgData name="Takumi Kobayashi" userId="6ec8770888b2809e" providerId="LiveId" clId="{E6482D63-5ED1-4AD5-B9A9-7B71990432D2}" dt="2024-03-14T08:49:03.103" v="1" actId="700"/>
          <ac:spMkLst>
            <pc:docMk/>
            <pc:sldMk cId="1806862691" sldId="1017"/>
            <ac:spMk id="4" creationId="{BFF0C99F-8788-041F-3887-C60F0EBB1EA6}"/>
          </ac:spMkLst>
        </pc:spChg>
        <pc:spChg chg="mod ord">
          <ac:chgData name="Takumi Kobayashi" userId="6ec8770888b2809e" providerId="LiveId" clId="{E6482D63-5ED1-4AD5-B9A9-7B71990432D2}" dt="2024-03-14T08:49:03.103" v="1" actId="700"/>
          <ac:spMkLst>
            <pc:docMk/>
            <pc:sldMk cId="1806862691" sldId="1017"/>
            <ac:spMk id="5" creationId="{4C2740EA-7E3A-8348-6AED-D3C78C680CB9}"/>
          </ac:spMkLst>
        </pc:spChg>
        <pc:spChg chg="mod ord">
          <ac:chgData name="Takumi Kobayashi" userId="6ec8770888b2809e" providerId="LiveId" clId="{E6482D63-5ED1-4AD5-B9A9-7B71990432D2}" dt="2024-03-14T08:49:03.103" v="1" actId="700"/>
          <ac:spMkLst>
            <pc:docMk/>
            <pc:sldMk cId="1806862691" sldId="1017"/>
            <ac:spMk id="6" creationId="{AABFDD4D-5DBA-5A16-E16C-9162C43DF872}"/>
          </ac:spMkLst>
        </pc:spChg>
        <pc:graphicFrameChg chg="add mod modGraphic">
          <ac:chgData name="Takumi Kobayashi" userId="6ec8770888b2809e" providerId="LiveId" clId="{E6482D63-5ED1-4AD5-B9A9-7B71990432D2}" dt="2024-03-14T09:45:39.111" v="1849" actId="20577"/>
          <ac:graphicFrameMkLst>
            <pc:docMk/>
            <pc:sldMk cId="1806862691" sldId="1017"/>
            <ac:graphicFrameMk id="8" creationId="{FCF9B507-4106-87BA-31F7-58E5A557E761}"/>
          </ac:graphicFrameMkLst>
        </pc:graphicFrameChg>
        <pc:picChg chg="add del mod">
          <ac:chgData name="Takumi Kobayashi" userId="6ec8770888b2809e" providerId="LiveId" clId="{E6482D63-5ED1-4AD5-B9A9-7B71990432D2}" dt="2024-03-14T09:12:25.362" v="1047" actId="478"/>
          <ac:picMkLst>
            <pc:docMk/>
            <pc:sldMk cId="1806862691" sldId="1017"/>
            <ac:picMk id="7" creationId="{88AD193C-2619-F773-3BBB-B3F9C37BA693}"/>
          </ac:picMkLst>
        </pc:picChg>
      </pc:sldChg>
      <pc:sldChg chg="add ord">
        <pc:chgData name="Takumi Kobayashi" userId="6ec8770888b2809e" providerId="LiveId" clId="{E6482D63-5ED1-4AD5-B9A9-7B71990432D2}" dt="2024-03-14T09:44:57.793" v="1830"/>
        <pc:sldMkLst>
          <pc:docMk/>
          <pc:sldMk cId="147793475" sldId="1018"/>
        </pc:sldMkLst>
      </pc:sldChg>
    </pc:docChg>
  </pc:docChgLst>
  <pc:docChgLst>
    <pc:chgData name="Takumi Kobayashi" userId="6ec8770888b2809e" providerId="LiveId" clId="{ADC2640A-315D-44C5-93B4-80035F26F5E7}"/>
    <pc:docChg chg="undo redo custSel addSld delSld modSld sldOrd modMainMaster">
      <pc:chgData name="Takumi Kobayashi" userId="6ec8770888b2809e" providerId="LiveId" clId="{ADC2640A-315D-44C5-93B4-80035F26F5E7}" dt="2024-09-11T12:59:21.666" v="819" actId="47"/>
      <pc:docMkLst>
        <pc:docMk/>
      </pc:docMkLst>
      <pc:sldChg chg="mod modShow">
        <pc:chgData name="Takumi Kobayashi" userId="6ec8770888b2809e" providerId="LiveId" clId="{ADC2640A-315D-44C5-93B4-80035F26F5E7}" dt="2024-09-11T12:58:31.386" v="810" actId="729"/>
        <pc:sldMkLst>
          <pc:docMk/>
          <pc:sldMk cId="996351585" sldId="257"/>
        </pc:sldMkLst>
      </pc:sldChg>
      <pc:sldChg chg="modSp mod">
        <pc:chgData name="Takumi Kobayashi" userId="6ec8770888b2809e" providerId="LiveId" clId="{ADC2640A-315D-44C5-93B4-80035F26F5E7}" dt="2024-09-11T12:40:21.190" v="20" actId="20577"/>
        <pc:sldMkLst>
          <pc:docMk/>
          <pc:sldMk cId="0" sldId="264"/>
        </pc:sldMkLst>
        <pc:spChg chg="mod">
          <ac:chgData name="Takumi Kobayashi" userId="6ec8770888b2809e" providerId="LiveId" clId="{ADC2640A-315D-44C5-93B4-80035F26F5E7}" dt="2024-09-11T12:40:21.190" v="20" actId="20577"/>
          <ac:spMkLst>
            <pc:docMk/>
            <pc:sldMk cId="0" sldId="264"/>
            <ac:spMk id="177" creationId="{00000000-0000-0000-0000-000000000000}"/>
          </ac:spMkLst>
        </pc:spChg>
      </pc:sldChg>
      <pc:sldChg chg="mod modShow">
        <pc:chgData name="Takumi Kobayashi" userId="6ec8770888b2809e" providerId="LiveId" clId="{ADC2640A-315D-44C5-93B4-80035F26F5E7}" dt="2024-09-11T12:58:31.386" v="810" actId="729"/>
        <pc:sldMkLst>
          <pc:docMk/>
          <pc:sldMk cId="2127194835" sldId="274"/>
        </pc:sldMkLst>
      </pc:sldChg>
      <pc:sldChg chg="mod modShow">
        <pc:chgData name="Takumi Kobayashi" userId="6ec8770888b2809e" providerId="LiveId" clId="{ADC2640A-315D-44C5-93B4-80035F26F5E7}" dt="2024-09-11T12:58:50.364" v="811" actId="729"/>
        <pc:sldMkLst>
          <pc:docMk/>
          <pc:sldMk cId="1155507375" sldId="300"/>
        </pc:sldMkLst>
      </pc:sldChg>
      <pc:sldChg chg="mod modShow">
        <pc:chgData name="Takumi Kobayashi" userId="6ec8770888b2809e" providerId="LiveId" clId="{ADC2640A-315D-44C5-93B4-80035F26F5E7}" dt="2024-09-11T12:58:50.364" v="811" actId="729"/>
        <pc:sldMkLst>
          <pc:docMk/>
          <pc:sldMk cId="3985483459" sldId="670"/>
        </pc:sldMkLst>
      </pc:sldChg>
      <pc:sldChg chg="ord">
        <pc:chgData name="Takumi Kobayashi" userId="6ec8770888b2809e" providerId="LiveId" clId="{ADC2640A-315D-44C5-93B4-80035F26F5E7}" dt="2024-09-11T12:59:08.199" v="815"/>
        <pc:sldMkLst>
          <pc:docMk/>
          <pc:sldMk cId="695714725" sldId="989"/>
        </pc:sldMkLst>
      </pc:sldChg>
      <pc:sldChg chg="mod modShow">
        <pc:chgData name="Takumi Kobayashi" userId="6ec8770888b2809e" providerId="LiveId" clId="{ADC2640A-315D-44C5-93B4-80035F26F5E7}" dt="2024-09-11T12:58:31.386" v="810" actId="729"/>
        <pc:sldMkLst>
          <pc:docMk/>
          <pc:sldMk cId="506064881" sldId="1008"/>
        </pc:sldMkLst>
      </pc:sldChg>
      <pc:sldChg chg="mod modShow">
        <pc:chgData name="Takumi Kobayashi" userId="6ec8770888b2809e" providerId="LiveId" clId="{ADC2640A-315D-44C5-93B4-80035F26F5E7}" dt="2024-09-11T12:58:31.386" v="810" actId="729"/>
        <pc:sldMkLst>
          <pc:docMk/>
          <pc:sldMk cId="745564657" sldId="1009"/>
        </pc:sldMkLst>
      </pc:sldChg>
      <pc:sldChg chg="mod modShow">
        <pc:chgData name="Takumi Kobayashi" userId="6ec8770888b2809e" providerId="LiveId" clId="{ADC2640A-315D-44C5-93B4-80035F26F5E7}" dt="2024-09-11T12:58:31.386" v="810" actId="729"/>
        <pc:sldMkLst>
          <pc:docMk/>
          <pc:sldMk cId="2807169699" sldId="1011"/>
        </pc:sldMkLst>
      </pc:sldChg>
      <pc:sldChg chg="mod modShow">
        <pc:chgData name="Takumi Kobayashi" userId="6ec8770888b2809e" providerId="LiveId" clId="{ADC2640A-315D-44C5-93B4-80035F26F5E7}" dt="2024-09-11T12:58:31.386" v="810" actId="729"/>
        <pc:sldMkLst>
          <pc:docMk/>
          <pc:sldMk cId="3596573665" sldId="1012"/>
        </pc:sldMkLst>
      </pc:sldChg>
      <pc:sldChg chg="mod modShow">
        <pc:chgData name="Takumi Kobayashi" userId="6ec8770888b2809e" providerId="LiveId" clId="{ADC2640A-315D-44C5-93B4-80035F26F5E7}" dt="2024-09-11T12:58:31.386" v="810" actId="729"/>
        <pc:sldMkLst>
          <pc:docMk/>
          <pc:sldMk cId="484983840" sldId="1013"/>
        </pc:sldMkLst>
      </pc:sldChg>
      <pc:sldChg chg="mod modShow">
        <pc:chgData name="Takumi Kobayashi" userId="6ec8770888b2809e" providerId="LiveId" clId="{ADC2640A-315D-44C5-93B4-80035F26F5E7}" dt="2024-09-11T12:58:31.386" v="810" actId="729"/>
        <pc:sldMkLst>
          <pc:docMk/>
          <pc:sldMk cId="77262310" sldId="1014"/>
        </pc:sldMkLst>
      </pc:sldChg>
      <pc:sldChg chg="addSp delSp modSp mod">
        <pc:chgData name="Takumi Kobayashi" userId="6ec8770888b2809e" providerId="LiveId" clId="{ADC2640A-315D-44C5-93B4-80035F26F5E7}" dt="2024-09-11T12:49:00.031" v="161" actId="478"/>
        <pc:sldMkLst>
          <pc:docMk/>
          <pc:sldMk cId="3768183248" sldId="1015"/>
        </pc:sldMkLst>
        <pc:spChg chg="mod">
          <ac:chgData name="Takumi Kobayashi" userId="6ec8770888b2809e" providerId="LiveId" clId="{ADC2640A-315D-44C5-93B4-80035F26F5E7}" dt="2024-09-11T12:48:58.486" v="155" actId="1076"/>
          <ac:spMkLst>
            <pc:docMk/>
            <pc:sldMk cId="3768183248" sldId="1015"/>
            <ac:spMk id="10" creationId="{C6778D03-2E41-AC04-D73A-028F593064F6}"/>
          </ac:spMkLst>
        </pc:spChg>
        <pc:picChg chg="add del mod ord">
          <ac:chgData name="Takumi Kobayashi" userId="6ec8770888b2809e" providerId="LiveId" clId="{ADC2640A-315D-44C5-93B4-80035F26F5E7}" dt="2024-09-11T12:47:43.670" v="145" actId="22"/>
          <ac:picMkLst>
            <pc:docMk/>
            <pc:sldMk cId="3768183248" sldId="1015"/>
            <ac:picMk id="3" creationId="{6532D55D-8426-29BE-9D92-2DE7EA6E1D84}"/>
          </ac:picMkLst>
        </pc:picChg>
        <pc:picChg chg="add del">
          <ac:chgData name="Takumi Kobayashi" userId="6ec8770888b2809e" providerId="LiveId" clId="{ADC2640A-315D-44C5-93B4-80035F26F5E7}" dt="2024-09-11T12:49:00.031" v="161" actId="478"/>
          <ac:picMkLst>
            <pc:docMk/>
            <pc:sldMk cId="3768183248" sldId="1015"/>
            <ac:picMk id="7" creationId="{A4C3BF42-62CE-1F9C-B4E4-AEA8F559F1CE}"/>
          </ac:picMkLst>
        </pc:picChg>
        <pc:picChg chg="add del mod ord">
          <ac:chgData name="Takumi Kobayashi" userId="6ec8770888b2809e" providerId="LiveId" clId="{ADC2640A-315D-44C5-93B4-80035F26F5E7}" dt="2024-09-11T12:48:59.596" v="160" actId="22"/>
          <ac:picMkLst>
            <pc:docMk/>
            <pc:sldMk cId="3768183248" sldId="1015"/>
            <ac:picMk id="11" creationId="{4C60E08A-A952-B853-FD1E-9FCF1365DB2E}"/>
          </ac:picMkLst>
        </pc:picChg>
      </pc:sldChg>
      <pc:sldChg chg="modSp mod">
        <pc:chgData name="Takumi Kobayashi" userId="6ec8770888b2809e" providerId="LiveId" clId="{ADC2640A-315D-44C5-93B4-80035F26F5E7}" dt="2024-09-11T12:51:05.722" v="186" actId="20577"/>
        <pc:sldMkLst>
          <pc:docMk/>
          <pc:sldMk cId="1801563108" sldId="1016"/>
        </pc:sldMkLst>
        <pc:spChg chg="mod">
          <ac:chgData name="Takumi Kobayashi" userId="6ec8770888b2809e" providerId="LiveId" clId="{ADC2640A-315D-44C5-93B4-80035F26F5E7}" dt="2024-09-11T12:51:05.722" v="186" actId="20577"/>
          <ac:spMkLst>
            <pc:docMk/>
            <pc:sldMk cId="1801563108" sldId="1016"/>
            <ac:spMk id="9" creationId="{50737363-9163-2820-27EA-C4A30E7CC3FE}"/>
          </ac:spMkLst>
        </pc:spChg>
      </pc:sldChg>
      <pc:sldChg chg="del">
        <pc:chgData name="Takumi Kobayashi" userId="6ec8770888b2809e" providerId="LiveId" clId="{ADC2640A-315D-44C5-93B4-80035F26F5E7}" dt="2024-09-11T12:59:21.666" v="819" actId="47"/>
        <pc:sldMkLst>
          <pc:docMk/>
          <pc:sldMk cId="1806862691" sldId="1017"/>
        </pc:sldMkLst>
      </pc:sldChg>
      <pc:sldChg chg="del ord">
        <pc:chgData name="Takumi Kobayashi" userId="6ec8770888b2809e" providerId="LiveId" clId="{ADC2640A-315D-44C5-93B4-80035F26F5E7}" dt="2024-09-11T12:59:17.523" v="818" actId="47"/>
        <pc:sldMkLst>
          <pc:docMk/>
          <pc:sldMk cId="147793475" sldId="1018"/>
        </pc:sldMkLst>
      </pc:sldChg>
      <pc:sldChg chg="addSp delSp modSp new mod ord modClrScheme chgLayout">
        <pc:chgData name="Takumi Kobayashi" userId="6ec8770888b2809e" providerId="LiveId" clId="{ADC2640A-315D-44C5-93B4-80035F26F5E7}" dt="2024-09-11T12:51:22.020" v="188"/>
        <pc:sldMkLst>
          <pc:docMk/>
          <pc:sldMk cId="2036761786" sldId="1019"/>
        </pc:sldMkLst>
        <pc:spChg chg="del mod ord">
          <ac:chgData name="Takumi Kobayashi" userId="6ec8770888b2809e" providerId="LiveId" clId="{ADC2640A-315D-44C5-93B4-80035F26F5E7}" dt="2024-09-11T12:43:14.624" v="31" actId="700"/>
          <ac:spMkLst>
            <pc:docMk/>
            <pc:sldMk cId="2036761786" sldId="1019"/>
            <ac:spMk id="2" creationId="{8F1B0A87-6645-E692-09A7-90F2E4F22F29}"/>
          </ac:spMkLst>
        </pc:spChg>
        <pc:spChg chg="del">
          <ac:chgData name="Takumi Kobayashi" userId="6ec8770888b2809e" providerId="LiveId" clId="{ADC2640A-315D-44C5-93B4-80035F26F5E7}" dt="2024-09-11T12:43:14.624" v="31" actId="700"/>
          <ac:spMkLst>
            <pc:docMk/>
            <pc:sldMk cId="2036761786" sldId="1019"/>
            <ac:spMk id="3" creationId="{4B2C56D5-4EC4-C8AD-59C4-598E53D70CA7}"/>
          </ac:spMkLst>
        </pc:spChg>
        <pc:spChg chg="mod ord">
          <ac:chgData name="Takumi Kobayashi" userId="6ec8770888b2809e" providerId="LiveId" clId="{ADC2640A-315D-44C5-93B4-80035F26F5E7}" dt="2024-09-11T12:43:14.624" v="31" actId="700"/>
          <ac:spMkLst>
            <pc:docMk/>
            <pc:sldMk cId="2036761786" sldId="1019"/>
            <ac:spMk id="4" creationId="{A997B6CF-D9AF-CF7E-ACD7-98C36CD422D7}"/>
          </ac:spMkLst>
        </pc:spChg>
        <pc:spChg chg="mod ord">
          <ac:chgData name="Takumi Kobayashi" userId="6ec8770888b2809e" providerId="LiveId" clId="{ADC2640A-315D-44C5-93B4-80035F26F5E7}" dt="2024-09-11T12:43:14.624" v="31" actId="700"/>
          <ac:spMkLst>
            <pc:docMk/>
            <pc:sldMk cId="2036761786" sldId="1019"/>
            <ac:spMk id="5" creationId="{1FF8FF2E-85D9-EBC5-4BE2-447845DD3B98}"/>
          </ac:spMkLst>
        </pc:spChg>
        <pc:spChg chg="mod ord">
          <ac:chgData name="Takumi Kobayashi" userId="6ec8770888b2809e" providerId="LiveId" clId="{ADC2640A-315D-44C5-93B4-80035F26F5E7}" dt="2024-09-11T12:43:14.624" v="31" actId="700"/>
          <ac:spMkLst>
            <pc:docMk/>
            <pc:sldMk cId="2036761786" sldId="1019"/>
            <ac:spMk id="6" creationId="{F21C5B69-2C5D-6571-B031-D11B6ACBA48B}"/>
          </ac:spMkLst>
        </pc:spChg>
        <pc:spChg chg="add mod ord">
          <ac:chgData name="Takumi Kobayashi" userId="6ec8770888b2809e" providerId="LiveId" clId="{ADC2640A-315D-44C5-93B4-80035F26F5E7}" dt="2024-09-11T12:43:57.053" v="100" actId="1076"/>
          <ac:spMkLst>
            <pc:docMk/>
            <pc:sldMk cId="2036761786" sldId="1019"/>
            <ac:spMk id="7" creationId="{8EE3F6F2-3B25-AD02-2B11-C4520358589A}"/>
          </ac:spMkLst>
        </pc:spChg>
        <pc:picChg chg="add mod">
          <ac:chgData name="Takumi Kobayashi" userId="6ec8770888b2809e" providerId="LiveId" clId="{ADC2640A-315D-44C5-93B4-80035F26F5E7}" dt="2024-09-11T12:44:00.143" v="101" actId="1076"/>
          <ac:picMkLst>
            <pc:docMk/>
            <pc:sldMk cId="2036761786" sldId="1019"/>
            <ac:picMk id="9" creationId="{411F7109-454A-0659-4B71-B6241E7835E9}"/>
          </ac:picMkLst>
        </pc:picChg>
      </pc:sldChg>
      <pc:sldChg chg="addSp delSp modSp new mod ord modClrScheme chgLayout">
        <pc:chgData name="Takumi Kobayashi" userId="6ec8770888b2809e" providerId="LiveId" clId="{ADC2640A-315D-44C5-93B4-80035F26F5E7}" dt="2024-09-11T12:57:48.666" v="809"/>
        <pc:sldMkLst>
          <pc:docMk/>
          <pc:sldMk cId="237811167" sldId="1020"/>
        </pc:sldMkLst>
        <pc:spChg chg="del">
          <ac:chgData name="Takumi Kobayashi" userId="6ec8770888b2809e" providerId="LiveId" clId="{ADC2640A-315D-44C5-93B4-80035F26F5E7}" dt="2024-09-11T12:52:25.786" v="190" actId="700"/>
          <ac:spMkLst>
            <pc:docMk/>
            <pc:sldMk cId="237811167" sldId="1020"/>
            <ac:spMk id="2" creationId="{C667B06E-CA1A-6E22-6651-3A52E0D5A130}"/>
          </ac:spMkLst>
        </pc:spChg>
        <pc:spChg chg="del">
          <ac:chgData name="Takumi Kobayashi" userId="6ec8770888b2809e" providerId="LiveId" clId="{ADC2640A-315D-44C5-93B4-80035F26F5E7}" dt="2024-09-11T12:52:25.786" v="190" actId="700"/>
          <ac:spMkLst>
            <pc:docMk/>
            <pc:sldMk cId="237811167" sldId="1020"/>
            <ac:spMk id="3" creationId="{BAC0FCB6-614D-F4F7-9337-E23F50E3F508}"/>
          </ac:spMkLst>
        </pc:spChg>
        <pc:spChg chg="mod ord">
          <ac:chgData name="Takumi Kobayashi" userId="6ec8770888b2809e" providerId="LiveId" clId="{ADC2640A-315D-44C5-93B4-80035F26F5E7}" dt="2024-09-11T12:52:25.786" v="190" actId="700"/>
          <ac:spMkLst>
            <pc:docMk/>
            <pc:sldMk cId="237811167" sldId="1020"/>
            <ac:spMk id="4" creationId="{87B0FD0C-F1D6-9D26-B8D0-001D6AD286D2}"/>
          </ac:spMkLst>
        </pc:spChg>
        <pc:spChg chg="mod ord">
          <ac:chgData name="Takumi Kobayashi" userId="6ec8770888b2809e" providerId="LiveId" clId="{ADC2640A-315D-44C5-93B4-80035F26F5E7}" dt="2024-09-11T12:52:25.786" v="190" actId="700"/>
          <ac:spMkLst>
            <pc:docMk/>
            <pc:sldMk cId="237811167" sldId="1020"/>
            <ac:spMk id="5" creationId="{C7E788C2-6256-6BA4-D1AE-2F096DC112B9}"/>
          </ac:spMkLst>
        </pc:spChg>
        <pc:spChg chg="mod ord">
          <ac:chgData name="Takumi Kobayashi" userId="6ec8770888b2809e" providerId="LiveId" clId="{ADC2640A-315D-44C5-93B4-80035F26F5E7}" dt="2024-09-11T12:52:25.786" v="190" actId="700"/>
          <ac:spMkLst>
            <pc:docMk/>
            <pc:sldMk cId="237811167" sldId="1020"/>
            <ac:spMk id="6" creationId="{10C8678D-B8F5-7248-FCA5-8A8854B56570}"/>
          </ac:spMkLst>
        </pc:spChg>
        <pc:spChg chg="add mod">
          <ac:chgData name="Takumi Kobayashi" userId="6ec8770888b2809e" providerId="LiveId" clId="{ADC2640A-315D-44C5-93B4-80035F26F5E7}" dt="2024-09-11T12:52:49.659" v="242" actId="1076"/>
          <ac:spMkLst>
            <pc:docMk/>
            <pc:sldMk cId="237811167" sldId="1020"/>
            <ac:spMk id="7" creationId="{52FD9193-8407-9C7F-5307-D3B5FBBCE716}"/>
          </ac:spMkLst>
        </pc:spChg>
        <pc:spChg chg="add mod">
          <ac:chgData name="Takumi Kobayashi" userId="6ec8770888b2809e" providerId="LiveId" clId="{ADC2640A-315D-44C5-93B4-80035F26F5E7}" dt="2024-09-11T12:57:26.335" v="805" actId="20577"/>
          <ac:spMkLst>
            <pc:docMk/>
            <pc:sldMk cId="237811167" sldId="1020"/>
            <ac:spMk id="8" creationId="{7A95E9F3-FED1-DB02-7B47-1D4BC8B1D7C8}"/>
          </ac:spMkLst>
        </pc:spChg>
        <pc:spChg chg="add mod">
          <ac:chgData name="Takumi Kobayashi" userId="6ec8770888b2809e" providerId="LiveId" clId="{ADC2640A-315D-44C5-93B4-80035F26F5E7}" dt="2024-09-11T12:56:51.185" v="747" actId="20577"/>
          <ac:spMkLst>
            <pc:docMk/>
            <pc:sldMk cId="237811167" sldId="1020"/>
            <ac:spMk id="9" creationId="{D6A47ADA-0B22-D469-59B3-FB63316368AE}"/>
          </ac:spMkLst>
        </pc:spChg>
      </pc:sldChg>
      <pc:sldMasterChg chg="modSp mod">
        <pc:chgData name="Takumi Kobayashi" userId="6ec8770888b2809e" providerId="LiveId" clId="{ADC2640A-315D-44C5-93B4-80035F26F5E7}" dt="2024-09-11T12:40:59.010" v="29" actId="20577"/>
        <pc:sldMasterMkLst>
          <pc:docMk/>
          <pc:sldMasterMk cId="3930973884" sldId="2147483693"/>
        </pc:sldMasterMkLst>
        <pc:spChg chg="mod">
          <ac:chgData name="Takumi Kobayashi" userId="6ec8770888b2809e" providerId="LiveId" clId="{ADC2640A-315D-44C5-93B4-80035F26F5E7}" dt="2024-09-11T12:40:59.010" v="29" actId="20577"/>
          <ac:spMkLst>
            <pc:docMk/>
            <pc:sldMasterMk cId="3930973884" sldId="2147483693"/>
            <ac:spMk id="15" creationId="{00000000-0000-0000-0000-000000000000}"/>
          </ac:spMkLst>
        </pc:spChg>
        <pc:spChg chg="mod">
          <ac:chgData name="Takumi Kobayashi" userId="6ec8770888b2809e" providerId="LiveId" clId="{ADC2640A-315D-44C5-93B4-80035F26F5E7}" dt="2024-09-11T12:40:04.284" v="1" actId="20577"/>
          <ac:spMkLst>
            <pc:docMk/>
            <pc:sldMasterMk cId="3930973884" sldId="2147483693"/>
            <ac:spMk id="1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2024/11/13</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28</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42" name="Google Shape;42;p5"/>
          <p:cNvSpPr txBox="1">
            <a:spLocks noGrp="1"/>
          </p:cNvSpPr>
          <p:nvPr>
            <p:ph type="ftr" idx="11"/>
          </p:nvPr>
        </p:nvSpPr>
        <p:spPr>
          <a:xfrm>
            <a:off x="5493957"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58" name="Google Shape;58;p7"/>
          <p:cNvSpPr txBox="1">
            <a:spLocks noGrp="1"/>
          </p:cNvSpPr>
          <p:nvPr>
            <p:ph type="ftr" idx="11"/>
          </p:nvPr>
        </p:nvSpPr>
        <p:spPr>
          <a:xfrm>
            <a:off x="5493957" y="639347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2024</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15-24-0073-05-006a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0.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5.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4.wdp"/><Relationship Id="rId14" Type="http://schemas.openxmlformats.org/officeDocument/2006/relationships/image" Target="../media/image29.png"/></Relationships>
</file>

<file path=ppt/slides/_rels/slide32.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0.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November</a:t>
            </a:r>
            <a:r>
              <a:rPr kumimoji="0" lang="en-US" sz="1600" b="0" kern="0" dirty="0">
                <a:latin typeface="Times New Roman"/>
                <a:ea typeface="Times New Roman"/>
                <a:cs typeface="Times New Roman"/>
                <a:sym typeface="Times New Roman"/>
              </a:rPr>
              <a:t> 13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dirty="0"/>
              <a:t>Takumi Kobayashi, Minsoo Kim, Marco Hernandez, Ryuji Kohno (</a:t>
            </a:r>
            <a:r>
              <a:rPr lang="en-US" dirty="0" err="1"/>
              <a:t>Nitech</a:t>
            </a:r>
            <a:r>
              <a:rPr lang="en-US" dirty="0"/>
              <a:t>/YRP-IAI/</a:t>
            </a:r>
            <a:r>
              <a:rPr lang="en-US" dirty="0" err="1"/>
              <a:t>U.Oulu</a:t>
            </a:r>
            <a:r>
              <a:rPr lang="en-US" dirty="0"/>
              <a:t>/YNU)</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November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November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12</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November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November 2024</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2024</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2024</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19</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November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November 2024</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23</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November 2024</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November 2024</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November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November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November 2024</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November 2024</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November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November 2024</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November 2024</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November 2024</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November 2024</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2024</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36</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November 2024</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9" name="図 8">
            <a:extLst>
              <a:ext uri="{FF2B5EF4-FFF2-40B4-BE49-F238E27FC236}">
                <a16:creationId xmlns:a16="http://schemas.microsoft.com/office/drawing/2014/main" id="{411F7109-454A-0659-4B71-B6241E7835E9}"/>
              </a:ext>
            </a:extLst>
          </p:cNvPr>
          <p:cNvPicPr>
            <a:picLocks noChangeAspect="1"/>
          </p:cNvPicPr>
          <p:nvPr/>
        </p:nvPicPr>
        <p:blipFill>
          <a:blip r:embed="rId2"/>
          <a:stretch>
            <a:fillRect/>
          </a:stretch>
        </p:blipFill>
        <p:spPr>
          <a:xfrm>
            <a:off x="0" y="2295336"/>
            <a:ext cx="9144000" cy="3486528"/>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C3BF42-62CE-1F9C-B4E4-AEA8F559F1CE}"/>
              </a:ext>
            </a:extLst>
          </p:cNvPr>
          <p:cNvPicPr>
            <a:picLocks noChangeAspect="1"/>
          </p:cNvPicPr>
          <p:nvPr/>
        </p:nvPicPr>
        <p:blipFill>
          <a:blip r:embed="rId2"/>
          <a:stretch>
            <a:fillRect/>
          </a:stretch>
        </p:blipFill>
        <p:spPr>
          <a:xfrm>
            <a:off x="251520" y="1503015"/>
            <a:ext cx="8640960" cy="4806128"/>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November 2024</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251427" y="4253441"/>
            <a:ext cx="3395863" cy="198038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November 2024</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Inter BAN interference</a:t>
            </a:r>
            <a:r>
              <a:rPr kumimoji="1" lang="en-US" altLang="ja-JP" kern="0" dirty="0"/>
              <a:t> scenario</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November 2024</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5135</TotalTime>
  <Words>3790</Words>
  <Application>Microsoft Office PowerPoint</Application>
  <PresentationFormat>画面に合わせる (4:3)</PresentationFormat>
  <Paragraphs>577</Paragraphs>
  <Slides>36</Slides>
  <Notes>8</Notes>
  <HiddenSlides>8</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Coexistence environments in TG6ma</vt:lpstr>
      <vt:lpstr>Various Interference in Coexistence</vt:lpstr>
      <vt:lpstr>EMC (Electro-Magnetic Compatibility)</vt:lpstr>
      <vt:lpstr>Inter BAN interference scenario</vt:lpstr>
      <vt:lpstr>PowerPoint プレゼンテーション</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2024-11-13T12:18:26Z</dcterms:modified>
</cp:coreProperties>
</file>