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7"/>
  </p:notesMasterIdLst>
  <p:handoutMasterIdLst>
    <p:handoutMasterId r:id="rId38"/>
  </p:handoutMasterIdLst>
  <p:sldIdLst>
    <p:sldId id="264" r:id="rId2"/>
    <p:sldId id="256" r:id="rId3"/>
    <p:sldId id="1016" r:id="rId4"/>
    <p:sldId id="1019" r:id="rId5"/>
    <p:sldId id="1015" r:id="rId6"/>
    <p:sldId id="270" r:id="rId7"/>
    <p:sldId id="1007" r:id="rId8"/>
    <p:sldId id="1020" r:id="rId9"/>
    <p:sldId id="1010" r:id="rId10"/>
    <p:sldId id="258" r:id="rId11"/>
    <p:sldId id="259" r:id="rId12"/>
    <p:sldId id="284" r:id="rId13"/>
    <p:sldId id="286" r:id="rId14"/>
    <p:sldId id="274" r:id="rId15"/>
    <p:sldId id="1008" r:id="rId16"/>
    <p:sldId id="1009" r:id="rId17"/>
    <p:sldId id="1011" r:id="rId18"/>
    <p:sldId id="257" r:id="rId19"/>
    <p:sldId id="1012" r:id="rId20"/>
    <p:sldId id="1013" r:id="rId21"/>
    <p:sldId id="1014" r:id="rId22"/>
    <p:sldId id="300" r:id="rId23"/>
    <p:sldId id="670" r:id="rId24"/>
    <p:sldId id="610" r:id="rId25"/>
    <p:sldId id="990" r:id="rId26"/>
    <p:sldId id="583" r:id="rId27"/>
    <p:sldId id="550" r:id="rId28"/>
    <p:sldId id="551" r:id="rId29"/>
    <p:sldId id="992" r:id="rId30"/>
    <p:sldId id="1004" r:id="rId31"/>
    <p:sldId id="1006" r:id="rId32"/>
    <p:sldId id="585" r:id="rId33"/>
    <p:sldId id="989" r:id="rId34"/>
    <p:sldId id="994" r:id="rId35"/>
    <p:sldId id="996" r:id="rId36"/>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2640A-315D-44C5-93B4-80035F26F5E7}" v="4" dt="2024-09-11T12:55:42.2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132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kumi Kobayashi" userId="6ec8770888b2809e" providerId="LiveId" clId="{7726303F-FEF1-42D2-A5BD-DE801B47CE7C}"/>
    <pc:docChg chg="custSel modSld sldOrd modMainMaster">
      <pc:chgData name="Takumi Kobayashi" userId="6ec8770888b2809e" providerId="LiveId" clId="{7726303F-FEF1-42D2-A5BD-DE801B47CE7C}" dt="2024-07-18T11:09:06.581" v="80" actId="20577"/>
      <pc:docMkLst>
        <pc:docMk/>
      </pc:docMkLst>
      <pc:sldChg chg="modSp mod">
        <pc:chgData name="Takumi Kobayashi" userId="6ec8770888b2809e" providerId="LiveId" clId="{7726303F-FEF1-42D2-A5BD-DE801B47CE7C}" dt="2024-07-18T11:04:57.251" v="23" actId="20577"/>
        <pc:sldMkLst>
          <pc:docMk/>
          <pc:sldMk cId="0" sldId="264"/>
        </pc:sldMkLst>
        <pc:spChg chg="mod">
          <ac:chgData name="Takumi Kobayashi" userId="6ec8770888b2809e" providerId="LiveId" clId="{7726303F-FEF1-42D2-A5BD-DE801B47CE7C}" dt="2024-07-18T11:04:57.251" v="23" actId="20577"/>
          <ac:spMkLst>
            <pc:docMk/>
            <pc:sldMk cId="0" sldId="264"/>
            <ac:spMk id="177" creationId="{00000000-0000-0000-0000-000000000000}"/>
          </ac:spMkLst>
        </pc:spChg>
      </pc:sldChg>
      <pc:sldChg chg="addSp delSp modSp mod">
        <pc:chgData name="Takumi Kobayashi" userId="6ec8770888b2809e" providerId="LiveId" clId="{7726303F-FEF1-42D2-A5BD-DE801B47CE7C}" dt="2024-07-18T11:07:33.921" v="32" actId="14100"/>
        <pc:sldMkLst>
          <pc:docMk/>
          <pc:sldMk cId="3768183248" sldId="1015"/>
        </pc:sldMkLst>
        <pc:spChg chg="mod">
          <ac:chgData name="Takumi Kobayashi" userId="6ec8770888b2809e" providerId="LiveId" clId="{7726303F-FEF1-42D2-A5BD-DE801B47CE7C}" dt="2024-07-18T11:07:33.921" v="32" actId="14100"/>
          <ac:spMkLst>
            <pc:docMk/>
            <pc:sldMk cId="3768183248" sldId="1015"/>
            <ac:spMk id="10" creationId="{C6778D03-2E41-AC04-D73A-028F593064F6}"/>
          </ac:spMkLst>
        </pc:spChg>
        <pc:picChg chg="del">
          <ac:chgData name="Takumi Kobayashi" userId="6ec8770888b2809e" providerId="LiveId" clId="{7726303F-FEF1-42D2-A5BD-DE801B47CE7C}" dt="2024-07-18T11:07:03.901" v="24" actId="478"/>
          <ac:picMkLst>
            <pc:docMk/>
            <pc:sldMk cId="3768183248" sldId="1015"/>
            <ac:picMk id="3" creationId="{7EE86064-1D3B-7060-8A09-4E35B22C67C5}"/>
          </ac:picMkLst>
        </pc:picChg>
        <pc:picChg chg="add mod ord">
          <ac:chgData name="Takumi Kobayashi" userId="6ec8770888b2809e" providerId="LiveId" clId="{7726303F-FEF1-42D2-A5BD-DE801B47CE7C}" dt="2024-07-18T11:07:25.016" v="30" actId="1076"/>
          <ac:picMkLst>
            <pc:docMk/>
            <pc:sldMk cId="3768183248" sldId="1015"/>
            <ac:picMk id="7" creationId="{A4C3BF42-62CE-1F9C-B4E4-AEA8F559F1CE}"/>
          </ac:picMkLst>
        </pc:picChg>
      </pc:sldChg>
      <pc:sldChg chg="modSp mod ord">
        <pc:chgData name="Takumi Kobayashi" userId="6ec8770888b2809e" providerId="LiveId" clId="{7726303F-FEF1-42D2-A5BD-DE801B47CE7C}" dt="2024-07-18T11:09:06.581" v="80" actId="20577"/>
        <pc:sldMkLst>
          <pc:docMk/>
          <pc:sldMk cId="1801563108" sldId="1016"/>
        </pc:sldMkLst>
        <pc:spChg chg="mod">
          <ac:chgData name="Takumi Kobayashi" userId="6ec8770888b2809e" providerId="LiveId" clId="{7726303F-FEF1-42D2-A5BD-DE801B47CE7C}" dt="2024-07-18T11:09:06.581" v="80" actId="20577"/>
          <ac:spMkLst>
            <pc:docMk/>
            <pc:sldMk cId="1801563108" sldId="1016"/>
            <ac:spMk id="9" creationId="{50737363-9163-2820-27EA-C4A30E7CC3FE}"/>
          </ac:spMkLst>
        </pc:spChg>
      </pc:sldChg>
      <pc:sldMasterChg chg="modSp mod">
        <pc:chgData name="Takumi Kobayashi" userId="6ec8770888b2809e" providerId="LiveId" clId="{7726303F-FEF1-42D2-A5BD-DE801B47CE7C}" dt="2024-07-18T11:04:26.861" v="12" actId="20577"/>
        <pc:sldMasterMkLst>
          <pc:docMk/>
          <pc:sldMasterMk cId="3930973884" sldId="2147483693"/>
        </pc:sldMasterMkLst>
        <pc:spChg chg="mod">
          <ac:chgData name="Takumi Kobayashi" userId="6ec8770888b2809e" providerId="LiveId" clId="{7726303F-FEF1-42D2-A5BD-DE801B47CE7C}" dt="2024-07-18T11:04:21.822" v="10" actId="20577"/>
          <ac:spMkLst>
            <pc:docMk/>
            <pc:sldMasterMk cId="3930973884" sldId="2147483693"/>
            <ac:spMk id="15" creationId="{00000000-0000-0000-0000-000000000000}"/>
          </ac:spMkLst>
        </pc:spChg>
        <pc:spChg chg="mod">
          <ac:chgData name="Takumi Kobayashi" userId="6ec8770888b2809e" providerId="LiveId" clId="{7726303F-FEF1-42D2-A5BD-DE801B47CE7C}" dt="2024-07-18T11:04:26.861" v="12" actId="20577"/>
          <ac:spMkLst>
            <pc:docMk/>
            <pc:sldMasterMk cId="3930973884" sldId="2147483693"/>
            <ac:spMk id="18" creationId="{00000000-0000-0000-0000-000000000000}"/>
          </ac:spMkLst>
        </pc:spChg>
      </pc:sldMasterChg>
    </pc:docChg>
  </pc:docChgLst>
  <pc:docChgLst>
    <pc:chgData name="Takumi Kobayashi" userId="6ec8770888b2809e" providerId="LiveId" clId="{05BA4CBB-E746-4B2F-AAC2-B1F8BDA1A0C6}"/>
    <pc:docChg chg="undo custSel addSld modSld modMainMaster">
      <pc:chgData name="Takumi Kobayashi" userId="6ec8770888b2809e" providerId="LiveId" clId="{05BA4CBB-E746-4B2F-AAC2-B1F8BDA1A0C6}" dt="2023-11-16T02:33:13.157" v="87" actId="20577"/>
      <pc:docMkLst>
        <pc:docMk/>
      </pc:docMkLst>
      <pc:sldChg chg="modSp mod">
        <pc:chgData name="Takumi Kobayashi" userId="6ec8770888b2809e" providerId="LiveId" clId="{05BA4CBB-E746-4B2F-AAC2-B1F8BDA1A0C6}" dt="2023-11-16T01:58:29.614" v="9" actId="20577"/>
        <pc:sldMkLst>
          <pc:docMk/>
          <pc:sldMk cId="0" sldId="264"/>
        </pc:sldMkLst>
        <pc:spChg chg="mod">
          <ac:chgData name="Takumi Kobayashi" userId="6ec8770888b2809e" providerId="LiveId" clId="{05BA4CBB-E746-4B2F-AAC2-B1F8BDA1A0C6}" dt="2023-11-16T01:58:29.614" v="9" actId="20577"/>
          <ac:spMkLst>
            <pc:docMk/>
            <pc:sldMk cId="0" sldId="264"/>
            <ac:spMk id="177" creationId="{00000000-0000-0000-0000-000000000000}"/>
          </ac:spMkLst>
        </pc:spChg>
      </pc:sldChg>
      <pc:sldChg chg="addSp delSp modSp new mod modClrScheme chgLayout">
        <pc:chgData name="Takumi Kobayashi" userId="6ec8770888b2809e" providerId="LiveId" clId="{05BA4CBB-E746-4B2F-AAC2-B1F8BDA1A0C6}" dt="2023-11-16T02:02:53.524" v="55" actId="20577"/>
        <pc:sldMkLst>
          <pc:docMk/>
          <pc:sldMk cId="3768183248" sldId="1015"/>
        </pc:sldMkLst>
        <pc:spChg chg="del">
          <ac:chgData name="Takumi Kobayashi" userId="6ec8770888b2809e" providerId="LiveId" clId="{05BA4CBB-E746-4B2F-AAC2-B1F8BDA1A0C6}" dt="2023-11-16T01:57:39.911" v="1" actId="700"/>
          <ac:spMkLst>
            <pc:docMk/>
            <pc:sldMk cId="3768183248" sldId="1015"/>
            <ac:spMk id="2" creationId="{4B64CA61-AEF1-E6D4-8958-FE8A8FBA2A57}"/>
          </ac:spMkLst>
        </pc:spChg>
        <pc:spChg chg="del">
          <ac:chgData name="Takumi Kobayashi" userId="6ec8770888b2809e" providerId="LiveId" clId="{05BA4CBB-E746-4B2F-AAC2-B1F8BDA1A0C6}" dt="2023-11-16T01:57:39.911" v="1" actId="700"/>
          <ac:spMkLst>
            <pc:docMk/>
            <pc:sldMk cId="3768183248" sldId="1015"/>
            <ac:spMk id="3" creationId="{7439E58D-A603-DA22-4A44-90F6851EF7F8}"/>
          </ac:spMkLst>
        </pc:spChg>
        <pc:spChg chg="mod ord">
          <ac:chgData name="Takumi Kobayashi" userId="6ec8770888b2809e" providerId="LiveId" clId="{05BA4CBB-E746-4B2F-AAC2-B1F8BDA1A0C6}" dt="2023-11-16T02:00:51.396" v="12" actId="700"/>
          <ac:spMkLst>
            <pc:docMk/>
            <pc:sldMk cId="3768183248" sldId="1015"/>
            <ac:spMk id="4" creationId="{AC54BD73-EFDC-90CA-E176-77ACD35AD40C}"/>
          </ac:spMkLst>
        </pc:spChg>
        <pc:spChg chg="mod ord">
          <ac:chgData name="Takumi Kobayashi" userId="6ec8770888b2809e" providerId="LiveId" clId="{05BA4CBB-E746-4B2F-AAC2-B1F8BDA1A0C6}" dt="2023-11-16T02:00:51.396" v="12" actId="700"/>
          <ac:spMkLst>
            <pc:docMk/>
            <pc:sldMk cId="3768183248" sldId="1015"/>
            <ac:spMk id="5" creationId="{4531939F-140B-EFB8-64C9-DD3236EB25EC}"/>
          </ac:spMkLst>
        </pc:spChg>
        <pc:spChg chg="mod ord">
          <ac:chgData name="Takumi Kobayashi" userId="6ec8770888b2809e" providerId="LiveId" clId="{05BA4CBB-E746-4B2F-AAC2-B1F8BDA1A0C6}" dt="2023-11-16T02:00:51.396" v="12" actId="700"/>
          <ac:spMkLst>
            <pc:docMk/>
            <pc:sldMk cId="3768183248" sldId="1015"/>
            <ac:spMk id="6" creationId="{847E1723-72D1-F16A-83E4-B29ACA73567E}"/>
          </ac:spMkLst>
        </pc:spChg>
        <pc:spChg chg="add mod ord">
          <ac:chgData name="Takumi Kobayashi" userId="6ec8770888b2809e" providerId="LiveId" clId="{05BA4CBB-E746-4B2F-AAC2-B1F8BDA1A0C6}" dt="2023-11-16T02:02:53.524" v="55" actId="20577"/>
          <ac:spMkLst>
            <pc:docMk/>
            <pc:sldMk cId="3768183248" sldId="1015"/>
            <ac:spMk id="9" creationId="{6509A39D-979F-A5B5-7FC6-9989C131691F}"/>
          </ac:spMkLst>
        </pc:spChg>
        <pc:spChg chg="add mod">
          <ac:chgData name="Takumi Kobayashi" userId="6ec8770888b2809e" providerId="LiveId" clId="{05BA4CBB-E746-4B2F-AAC2-B1F8BDA1A0C6}" dt="2023-11-16T02:02:09.816" v="44" actId="14100"/>
          <ac:spMkLst>
            <pc:docMk/>
            <pc:sldMk cId="3768183248" sldId="1015"/>
            <ac:spMk id="10" creationId="{C6778D03-2E41-AC04-D73A-028F593064F6}"/>
          </ac:spMkLst>
        </pc:spChg>
        <pc:picChg chg="add mod">
          <ac:chgData name="Takumi Kobayashi" userId="6ec8770888b2809e" providerId="LiveId" clId="{05BA4CBB-E746-4B2F-AAC2-B1F8BDA1A0C6}" dt="2023-11-16T02:01:05.165" v="37" actId="1076"/>
          <ac:picMkLst>
            <pc:docMk/>
            <pc:sldMk cId="3768183248" sldId="1015"/>
            <ac:picMk id="8" creationId="{F24BFFAE-A139-A774-C6AD-A640B6AA7E17}"/>
          </ac:picMkLst>
        </pc:picChg>
      </pc:sldChg>
      <pc:sldChg chg="addSp delSp modSp new mod modClrScheme chgLayout">
        <pc:chgData name="Takumi Kobayashi" userId="6ec8770888b2809e" providerId="LiveId" clId="{05BA4CBB-E746-4B2F-AAC2-B1F8BDA1A0C6}" dt="2023-11-16T02:03:55.703" v="63"/>
        <pc:sldMkLst>
          <pc:docMk/>
          <pc:sldMk cId="1801563108" sldId="1016"/>
        </pc:sldMkLst>
        <pc:spChg chg="del">
          <ac:chgData name="Takumi Kobayashi" userId="6ec8770888b2809e" providerId="LiveId" clId="{05BA4CBB-E746-4B2F-AAC2-B1F8BDA1A0C6}" dt="2023-11-16T02:01:13.118" v="39" actId="700"/>
          <ac:spMkLst>
            <pc:docMk/>
            <pc:sldMk cId="1801563108" sldId="1016"/>
            <ac:spMk id="2" creationId="{765EDCC4-F687-BB92-0A6C-FDE3C7F3A593}"/>
          </ac:spMkLst>
        </pc:spChg>
        <pc:spChg chg="mod ord">
          <ac:chgData name="Takumi Kobayashi" userId="6ec8770888b2809e" providerId="LiveId" clId="{05BA4CBB-E746-4B2F-AAC2-B1F8BDA1A0C6}" dt="2023-11-16T02:01:13.118" v="39" actId="700"/>
          <ac:spMkLst>
            <pc:docMk/>
            <pc:sldMk cId="1801563108" sldId="1016"/>
            <ac:spMk id="3" creationId="{C1D82A25-0E39-04A8-9BE5-B1D8C835D862}"/>
          </ac:spMkLst>
        </pc:spChg>
        <pc:spChg chg="mod ord">
          <ac:chgData name="Takumi Kobayashi" userId="6ec8770888b2809e" providerId="LiveId" clId="{05BA4CBB-E746-4B2F-AAC2-B1F8BDA1A0C6}" dt="2023-11-16T02:01:13.118" v="39" actId="700"/>
          <ac:spMkLst>
            <pc:docMk/>
            <pc:sldMk cId="1801563108" sldId="1016"/>
            <ac:spMk id="4" creationId="{B1366F77-0E06-20B1-1832-E91327CC4710}"/>
          </ac:spMkLst>
        </pc:spChg>
        <pc:spChg chg="mod ord">
          <ac:chgData name="Takumi Kobayashi" userId="6ec8770888b2809e" providerId="LiveId" clId="{05BA4CBB-E746-4B2F-AAC2-B1F8BDA1A0C6}" dt="2023-11-16T02:01:13.118" v="39" actId="700"/>
          <ac:spMkLst>
            <pc:docMk/>
            <pc:sldMk cId="1801563108" sldId="1016"/>
            <ac:spMk id="5" creationId="{BB3C5DE9-CBFA-15ED-8EB1-49C94371F24C}"/>
          </ac:spMkLst>
        </pc:spChg>
        <pc:spChg chg="add del">
          <ac:chgData name="Takumi Kobayashi" userId="6ec8770888b2809e" providerId="LiveId" clId="{05BA4CBB-E746-4B2F-AAC2-B1F8BDA1A0C6}" dt="2023-11-16T02:03:16.352" v="57" actId="22"/>
          <ac:spMkLst>
            <pc:docMk/>
            <pc:sldMk cId="1801563108" sldId="1016"/>
            <ac:spMk id="7" creationId="{2EE0C116-7B6D-96E0-DE03-16D1C4E238AE}"/>
          </ac:spMkLst>
        </pc:spChg>
        <pc:spChg chg="add mod">
          <ac:chgData name="Takumi Kobayashi" userId="6ec8770888b2809e" providerId="LiveId" clId="{05BA4CBB-E746-4B2F-AAC2-B1F8BDA1A0C6}" dt="2023-11-16T02:03:55.703" v="63"/>
          <ac:spMkLst>
            <pc:docMk/>
            <pc:sldMk cId="1801563108" sldId="1016"/>
            <ac:spMk id="9" creationId="{50737363-9163-2820-27EA-C4A30E7CC3FE}"/>
          </ac:spMkLst>
        </pc:spChg>
      </pc:sldChg>
      <pc:sldMasterChg chg="modSp mod">
        <pc:chgData name="Takumi Kobayashi" userId="6ec8770888b2809e" providerId="LiveId" clId="{05BA4CBB-E746-4B2F-AAC2-B1F8BDA1A0C6}" dt="2023-11-16T02:33:13.157" v="87" actId="20577"/>
        <pc:sldMasterMkLst>
          <pc:docMk/>
          <pc:sldMasterMk cId="3930973884" sldId="2147483693"/>
        </pc:sldMasterMkLst>
        <pc:spChg chg="mod">
          <ac:chgData name="Takumi Kobayashi" userId="6ec8770888b2809e" providerId="LiveId" clId="{05BA4CBB-E746-4B2F-AAC2-B1F8BDA1A0C6}" dt="2023-11-16T02:33:13.157" v="87" actId="20577"/>
          <ac:spMkLst>
            <pc:docMk/>
            <pc:sldMasterMk cId="3930973884" sldId="2147483693"/>
            <ac:spMk id="18" creationId="{00000000-0000-0000-0000-000000000000}"/>
          </ac:spMkLst>
        </pc:spChg>
      </pc:sldMasterChg>
    </pc:docChg>
  </pc:docChgLst>
  <pc:docChgLst>
    <pc:chgData name="Takumi Kobayashi" userId="6ec8770888b2809e" providerId="LiveId" clId="{43072B3C-0AB5-45AA-B1EA-336DDEDA239D}"/>
    <pc:docChg chg="custSel modSld modMainMaster">
      <pc:chgData name="Takumi Kobayashi" userId="6ec8770888b2809e" providerId="LiveId" clId="{43072B3C-0AB5-45AA-B1EA-336DDEDA239D}" dt="2024-03-14T10:54:56.327" v="18" actId="20577"/>
      <pc:docMkLst>
        <pc:docMk/>
      </pc:docMkLst>
      <pc:sldChg chg="modSp mod">
        <pc:chgData name="Takumi Kobayashi" userId="6ec8770888b2809e" providerId="LiveId" clId="{43072B3C-0AB5-45AA-B1EA-336DDEDA239D}" dt="2024-03-14T10:53:29.521" v="5" actId="20577"/>
        <pc:sldMkLst>
          <pc:docMk/>
          <pc:sldMk cId="3656800069" sldId="256"/>
        </pc:sldMkLst>
        <pc:spChg chg="mod">
          <ac:chgData name="Takumi Kobayashi" userId="6ec8770888b2809e" providerId="LiveId" clId="{43072B3C-0AB5-45AA-B1EA-336DDEDA239D}" dt="2024-03-14T10:53:29.521" v="5" actId="20577"/>
          <ac:spMkLst>
            <pc:docMk/>
            <pc:sldMk cId="3656800069" sldId="256"/>
            <ac:spMk id="2" creationId="{EAB059CA-4E28-46EC-8C4B-BF7DC347BBEA}"/>
          </ac:spMkLst>
        </pc:spChg>
      </pc:sldChg>
      <pc:sldChg chg="modSp mod">
        <pc:chgData name="Takumi Kobayashi" userId="6ec8770888b2809e" providerId="LiveId" clId="{43072B3C-0AB5-45AA-B1EA-336DDEDA239D}" dt="2024-03-14T10:53:35.670" v="7" actId="6549"/>
        <pc:sldMkLst>
          <pc:docMk/>
          <pc:sldMk cId="0" sldId="264"/>
        </pc:sldMkLst>
        <pc:spChg chg="mod">
          <ac:chgData name="Takumi Kobayashi" userId="6ec8770888b2809e" providerId="LiveId" clId="{43072B3C-0AB5-45AA-B1EA-336DDEDA239D}" dt="2024-03-14T10:53:35.670" v="7" actId="6549"/>
          <ac:spMkLst>
            <pc:docMk/>
            <pc:sldMk cId="0" sldId="264"/>
            <ac:spMk id="177" creationId="{00000000-0000-0000-0000-000000000000}"/>
          </ac:spMkLst>
        </pc:spChg>
      </pc:sldChg>
      <pc:sldMasterChg chg="modSp mod">
        <pc:chgData name="Takumi Kobayashi" userId="6ec8770888b2809e" providerId="LiveId" clId="{43072B3C-0AB5-45AA-B1EA-336DDEDA239D}" dt="2024-03-14T10:54:56.327" v="18" actId="20577"/>
        <pc:sldMasterMkLst>
          <pc:docMk/>
          <pc:sldMasterMk cId="3930973884" sldId="2147483693"/>
        </pc:sldMasterMkLst>
        <pc:spChg chg="mod">
          <ac:chgData name="Takumi Kobayashi" userId="6ec8770888b2809e" providerId="LiveId" clId="{43072B3C-0AB5-45AA-B1EA-336DDEDA239D}" dt="2024-03-14T10:53:48.716" v="12" actId="20577"/>
          <ac:spMkLst>
            <pc:docMk/>
            <pc:sldMasterMk cId="3930973884" sldId="2147483693"/>
            <ac:spMk id="15" creationId="{00000000-0000-0000-0000-000000000000}"/>
          </ac:spMkLst>
        </pc:spChg>
        <pc:spChg chg="mod">
          <ac:chgData name="Takumi Kobayashi" userId="6ec8770888b2809e" providerId="LiveId" clId="{43072B3C-0AB5-45AA-B1EA-336DDEDA239D}" dt="2024-03-14T10:54:56.327" v="18" actId="20577"/>
          <ac:spMkLst>
            <pc:docMk/>
            <pc:sldMasterMk cId="3930973884" sldId="2147483693"/>
            <ac:spMk id="18" creationId="{00000000-0000-0000-0000-000000000000}"/>
          </ac:spMkLst>
        </pc:spChg>
      </pc:sldMasterChg>
    </pc:docChg>
  </pc:docChgLst>
  <pc:docChgLst>
    <pc:chgData name="Takumi Kobayashi" userId="6ec8770888b2809e" providerId="LiveId" clId="{5260821B-CFDB-452C-AEE3-1F27EBE9BBE1}"/>
    <pc:docChg chg="undo redo custSel modSld modMainMaster">
      <pc:chgData name="Takumi Kobayashi" userId="6ec8770888b2809e" providerId="LiveId" clId="{5260821B-CFDB-452C-AEE3-1F27EBE9BBE1}" dt="2024-01-17T15:39:46.312" v="561" actId="6549"/>
      <pc:docMkLst>
        <pc:docMk/>
      </pc:docMkLst>
      <pc:sldChg chg="addSp modSp mod modNotesTx">
        <pc:chgData name="Takumi Kobayashi" userId="6ec8770888b2809e" providerId="LiveId" clId="{5260821B-CFDB-452C-AEE3-1F27EBE9BBE1}" dt="2024-01-17T15:37:20.208" v="555" actId="6549"/>
        <pc:sldMkLst>
          <pc:docMk/>
          <pc:sldMk cId="3656800069" sldId="256"/>
        </pc:sldMkLst>
        <pc:spChg chg="mod">
          <ac:chgData name="Takumi Kobayashi" userId="6ec8770888b2809e" providerId="LiveId" clId="{5260821B-CFDB-452C-AEE3-1F27EBE9BBE1}" dt="2024-01-17T15:37:20.208" v="555" actId="6549"/>
          <ac:spMkLst>
            <pc:docMk/>
            <pc:sldMk cId="3656800069" sldId="256"/>
            <ac:spMk id="2" creationId="{EAB059CA-4E28-46EC-8C4B-BF7DC347BBEA}"/>
          </ac:spMkLst>
        </pc:spChg>
        <pc:spChg chg="mod">
          <ac:chgData name="Takumi Kobayashi" userId="6ec8770888b2809e" providerId="LiveId" clId="{5260821B-CFDB-452C-AEE3-1F27EBE9BBE1}" dt="2024-01-17T15:25:12.615" v="356" actId="947"/>
          <ac:spMkLst>
            <pc:docMk/>
            <pc:sldMk cId="3656800069" sldId="256"/>
            <ac:spMk id="3" creationId="{169AC742-DB54-4E5D-B13D-65186EC1240E}"/>
          </ac:spMkLst>
        </pc:spChg>
        <pc:spChg chg="add mod">
          <ac:chgData name="Takumi Kobayashi" userId="6ec8770888b2809e" providerId="LiveId" clId="{5260821B-CFDB-452C-AEE3-1F27EBE9BBE1}" dt="2024-01-17T15:21:37.205" v="258" actId="1076"/>
          <ac:spMkLst>
            <pc:docMk/>
            <pc:sldMk cId="3656800069" sldId="256"/>
            <ac:spMk id="7" creationId="{7055BBC3-2DC1-D944-DF52-A97F596F37EA}"/>
          </ac:spMkLst>
        </pc:spChg>
      </pc:sldChg>
      <pc:sldChg chg="addSp modSp mod">
        <pc:chgData name="Takumi Kobayashi" userId="6ec8770888b2809e" providerId="LiveId" clId="{5260821B-CFDB-452C-AEE3-1F27EBE9BBE1}" dt="2024-01-17T15:36:33.720" v="548" actId="404"/>
        <pc:sldMkLst>
          <pc:docMk/>
          <pc:sldMk cId="0" sldId="264"/>
        </pc:sldMkLst>
        <pc:spChg chg="mod">
          <ac:chgData name="Takumi Kobayashi" userId="6ec8770888b2809e" providerId="LiveId" clId="{5260821B-CFDB-452C-AEE3-1F27EBE9BBE1}" dt="2024-01-17T15:36:33.720" v="548" actId="404"/>
          <ac:spMkLst>
            <pc:docMk/>
            <pc:sldMk cId="0" sldId="264"/>
            <ac:spMk id="177" creationId="{00000000-0000-0000-0000-000000000000}"/>
          </ac:spMkLst>
        </pc:spChg>
        <pc:graphicFrameChg chg="add mod">
          <ac:chgData name="Takumi Kobayashi" userId="6ec8770888b2809e" providerId="LiveId" clId="{5260821B-CFDB-452C-AEE3-1F27EBE9BBE1}" dt="2024-01-17T15:33:04.756" v="474"/>
          <ac:graphicFrameMkLst>
            <pc:docMk/>
            <pc:sldMk cId="0" sldId="264"/>
            <ac:graphicFrameMk id="5" creationId="{38BC56B2-B779-F5D4-72A6-2A237CDC26AF}"/>
          </ac:graphicFrameMkLst>
        </pc:graphicFrameChg>
        <pc:graphicFrameChg chg="add mod">
          <ac:chgData name="Takumi Kobayashi" userId="6ec8770888b2809e" providerId="LiveId" clId="{5260821B-CFDB-452C-AEE3-1F27EBE9BBE1}" dt="2024-01-17T15:33:07.464" v="475"/>
          <ac:graphicFrameMkLst>
            <pc:docMk/>
            <pc:sldMk cId="0" sldId="264"/>
            <ac:graphicFrameMk id="6" creationId="{A0FE9B5F-8F91-E3B2-1842-4403E003ED1B}"/>
          </ac:graphicFrameMkLst>
        </pc:graphicFrameChg>
      </pc:sldChg>
      <pc:sldChg chg="modSp mod">
        <pc:chgData name="Takumi Kobayashi" userId="6ec8770888b2809e" providerId="LiveId" clId="{5260821B-CFDB-452C-AEE3-1F27EBE9BBE1}" dt="2024-01-17T15:36:56.028" v="550" actId="403"/>
        <pc:sldMkLst>
          <pc:docMk/>
          <pc:sldMk cId="1801563108" sldId="1016"/>
        </pc:sldMkLst>
        <pc:spChg chg="mod">
          <ac:chgData name="Takumi Kobayashi" userId="6ec8770888b2809e" providerId="LiveId" clId="{5260821B-CFDB-452C-AEE3-1F27EBE9BBE1}" dt="2024-01-17T15:36:56.028" v="550" actId="403"/>
          <ac:spMkLst>
            <pc:docMk/>
            <pc:sldMk cId="1801563108" sldId="1016"/>
            <ac:spMk id="9" creationId="{50737363-9163-2820-27EA-C4A30E7CC3FE}"/>
          </ac:spMkLst>
        </pc:spChg>
      </pc:sldChg>
      <pc:sldMasterChg chg="modSp mod modSldLayout">
        <pc:chgData name="Takumi Kobayashi" userId="6ec8770888b2809e" providerId="LiveId" clId="{5260821B-CFDB-452C-AEE3-1F27EBE9BBE1}" dt="2024-01-17T15:39:46.312" v="561" actId="6549"/>
        <pc:sldMasterMkLst>
          <pc:docMk/>
          <pc:sldMasterMk cId="3930973884" sldId="2147483693"/>
        </pc:sldMasterMkLst>
        <pc:spChg chg="mod">
          <ac:chgData name="Takumi Kobayashi" userId="6ec8770888b2809e" providerId="LiveId" clId="{5260821B-CFDB-452C-AEE3-1F27EBE9BBE1}" dt="2024-01-17T15:22:17.136" v="288" actId="20577"/>
          <ac:spMkLst>
            <pc:docMk/>
            <pc:sldMasterMk cId="3930973884" sldId="2147483693"/>
            <ac:spMk id="15" creationId="{00000000-0000-0000-0000-000000000000}"/>
          </ac:spMkLst>
        </pc:spChg>
        <pc:spChg chg="mod">
          <ac:chgData name="Takumi Kobayashi" userId="6ec8770888b2809e" providerId="LiveId" clId="{5260821B-CFDB-452C-AEE3-1F27EBE9BBE1}" dt="2024-01-17T15:39:46.312" v="561" actId="6549"/>
          <ac:spMkLst>
            <pc:docMk/>
            <pc:sldMasterMk cId="3930973884" sldId="2147483693"/>
            <ac:spMk id="18" creationId="{00000000-0000-0000-0000-000000000000}"/>
          </ac:spMkLst>
        </pc:spChg>
        <pc:sldLayoutChg chg="modSp mod">
          <pc:chgData name="Takumi Kobayashi" userId="6ec8770888b2809e" providerId="LiveId" clId="{5260821B-CFDB-452C-AEE3-1F27EBE9BBE1}" dt="2024-01-17T15:22:08.205" v="273" actId="20577"/>
          <pc:sldLayoutMkLst>
            <pc:docMk/>
            <pc:sldMasterMk cId="3930973884" sldId="2147483693"/>
            <pc:sldLayoutMk cId="3054415964" sldId="2147483694"/>
          </pc:sldLayoutMkLst>
          <pc:spChg chg="mod">
            <ac:chgData name="Takumi Kobayashi" userId="6ec8770888b2809e" providerId="LiveId" clId="{5260821B-CFDB-452C-AEE3-1F27EBE9BBE1}" dt="2024-01-17T15:22:08.205" v="273" actId="20577"/>
            <ac:spMkLst>
              <pc:docMk/>
              <pc:sldMasterMk cId="3930973884" sldId="2147483693"/>
              <pc:sldLayoutMk cId="3054415964" sldId="2147483694"/>
              <ac:spMk id="23" creationId="{00000000-0000-0000-0000-000000000000}"/>
            </ac:spMkLst>
          </pc:spChg>
        </pc:sldLayoutChg>
      </pc:sldMasterChg>
    </pc:docChg>
  </pc:docChgLst>
  <pc:docChgLst>
    <pc:chgData name="Takumi Kobayashi" userId="6ec8770888b2809e" providerId="LiveId" clId="{E6482D63-5ED1-4AD5-B9A9-7B71990432D2}"/>
    <pc:docChg chg="undo custSel addSld modSld sldOrd">
      <pc:chgData name="Takumi Kobayashi" userId="6ec8770888b2809e" providerId="LiveId" clId="{E6482D63-5ED1-4AD5-B9A9-7B71990432D2}" dt="2024-03-14T09:45:39.111" v="1849" actId="20577"/>
      <pc:docMkLst>
        <pc:docMk/>
      </pc:docMkLst>
      <pc:sldChg chg="addSp delSp modSp mod">
        <pc:chgData name="Takumi Kobayashi" userId="6ec8770888b2809e" providerId="LiveId" clId="{E6482D63-5ED1-4AD5-B9A9-7B71990432D2}" dt="2024-03-14T09:32:20.152" v="1724" actId="1076"/>
        <pc:sldMkLst>
          <pc:docMk/>
          <pc:sldMk cId="3768183248" sldId="1015"/>
        </pc:sldMkLst>
        <pc:spChg chg="mod">
          <ac:chgData name="Takumi Kobayashi" userId="6ec8770888b2809e" providerId="LiveId" clId="{E6482D63-5ED1-4AD5-B9A9-7B71990432D2}" dt="2024-03-14T09:32:20.152" v="1724" actId="1076"/>
          <ac:spMkLst>
            <pc:docMk/>
            <pc:sldMk cId="3768183248" sldId="1015"/>
            <ac:spMk id="10" creationId="{C6778D03-2E41-AC04-D73A-028F593064F6}"/>
          </ac:spMkLst>
        </pc:spChg>
        <pc:picChg chg="add mod ord">
          <ac:chgData name="Takumi Kobayashi" userId="6ec8770888b2809e" providerId="LiveId" clId="{E6482D63-5ED1-4AD5-B9A9-7B71990432D2}" dt="2024-03-14T09:32:20.152" v="1724" actId="1076"/>
          <ac:picMkLst>
            <pc:docMk/>
            <pc:sldMk cId="3768183248" sldId="1015"/>
            <ac:picMk id="3" creationId="{7EE86064-1D3B-7060-8A09-4E35B22C67C5}"/>
          </ac:picMkLst>
        </pc:picChg>
        <pc:picChg chg="del">
          <ac:chgData name="Takumi Kobayashi" userId="6ec8770888b2809e" providerId="LiveId" clId="{E6482D63-5ED1-4AD5-B9A9-7B71990432D2}" dt="2024-03-14T09:32:04.381" v="1720" actId="478"/>
          <ac:picMkLst>
            <pc:docMk/>
            <pc:sldMk cId="3768183248" sldId="1015"/>
            <ac:picMk id="8" creationId="{F24BFFAE-A139-A774-C6AD-A640B6AA7E17}"/>
          </ac:picMkLst>
        </pc:picChg>
      </pc:sldChg>
      <pc:sldChg chg="addSp delSp modSp new mod modClrScheme chgLayout">
        <pc:chgData name="Takumi Kobayashi" userId="6ec8770888b2809e" providerId="LiveId" clId="{E6482D63-5ED1-4AD5-B9A9-7B71990432D2}" dt="2024-03-14T09:45:39.111" v="1849" actId="20577"/>
        <pc:sldMkLst>
          <pc:docMk/>
          <pc:sldMk cId="1806862691" sldId="1017"/>
        </pc:sldMkLst>
        <pc:spChg chg="del">
          <ac:chgData name="Takumi Kobayashi" userId="6ec8770888b2809e" providerId="LiveId" clId="{E6482D63-5ED1-4AD5-B9A9-7B71990432D2}" dt="2024-03-14T08:49:03.103" v="1" actId="700"/>
          <ac:spMkLst>
            <pc:docMk/>
            <pc:sldMk cId="1806862691" sldId="1017"/>
            <ac:spMk id="2" creationId="{6E910C27-1CCC-D92F-C69F-7FD8A119574C}"/>
          </ac:spMkLst>
        </pc:spChg>
        <pc:spChg chg="del">
          <ac:chgData name="Takumi Kobayashi" userId="6ec8770888b2809e" providerId="LiveId" clId="{E6482D63-5ED1-4AD5-B9A9-7B71990432D2}" dt="2024-03-14T08:49:03.103" v="1" actId="700"/>
          <ac:spMkLst>
            <pc:docMk/>
            <pc:sldMk cId="1806862691" sldId="1017"/>
            <ac:spMk id="3" creationId="{0E9F8E24-2DE5-101D-A3A0-CF57D11DB9A4}"/>
          </ac:spMkLst>
        </pc:spChg>
        <pc:spChg chg="mod ord">
          <ac:chgData name="Takumi Kobayashi" userId="6ec8770888b2809e" providerId="LiveId" clId="{E6482D63-5ED1-4AD5-B9A9-7B71990432D2}" dt="2024-03-14T08:49:03.103" v="1" actId="700"/>
          <ac:spMkLst>
            <pc:docMk/>
            <pc:sldMk cId="1806862691" sldId="1017"/>
            <ac:spMk id="4" creationId="{BFF0C99F-8788-041F-3887-C60F0EBB1EA6}"/>
          </ac:spMkLst>
        </pc:spChg>
        <pc:spChg chg="mod ord">
          <ac:chgData name="Takumi Kobayashi" userId="6ec8770888b2809e" providerId="LiveId" clId="{E6482D63-5ED1-4AD5-B9A9-7B71990432D2}" dt="2024-03-14T08:49:03.103" v="1" actId="700"/>
          <ac:spMkLst>
            <pc:docMk/>
            <pc:sldMk cId="1806862691" sldId="1017"/>
            <ac:spMk id="5" creationId="{4C2740EA-7E3A-8348-6AED-D3C78C680CB9}"/>
          </ac:spMkLst>
        </pc:spChg>
        <pc:spChg chg="mod ord">
          <ac:chgData name="Takumi Kobayashi" userId="6ec8770888b2809e" providerId="LiveId" clId="{E6482D63-5ED1-4AD5-B9A9-7B71990432D2}" dt="2024-03-14T08:49:03.103" v="1" actId="700"/>
          <ac:spMkLst>
            <pc:docMk/>
            <pc:sldMk cId="1806862691" sldId="1017"/>
            <ac:spMk id="6" creationId="{AABFDD4D-5DBA-5A16-E16C-9162C43DF872}"/>
          </ac:spMkLst>
        </pc:spChg>
        <pc:graphicFrameChg chg="add mod modGraphic">
          <ac:chgData name="Takumi Kobayashi" userId="6ec8770888b2809e" providerId="LiveId" clId="{E6482D63-5ED1-4AD5-B9A9-7B71990432D2}" dt="2024-03-14T09:45:39.111" v="1849" actId="20577"/>
          <ac:graphicFrameMkLst>
            <pc:docMk/>
            <pc:sldMk cId="1806862691" sldId="1017"/>
            <ac:graphicFrameMk id="8" creationId="{FCF9B507-4106-87BA-31F7-58E5A557E761}"/>
          </ac:graphicFrameMkLst>
        </pc:graphicFrameChg>
        <pc:picChg chg="add del mod">
          <ac:chgData name="Takumi Kobayashi" userId="6ec8770888b2809e" providerId="LiveId" clId="{E6482D63-5ED1-4AD5-B9A9-7B71990432D2}" dt="2024-03-14T09:12:25.362" v="1047" actId="478"/>
          <ac:picMkLst>
            <pc:docMk/>
            <pc:sldMk cId="1806862691" sldId="1017"/>
            <ac:picMk id="7" creationId="{88AD193C-2619-F773-3BBB-B3F9C37BA693}"/>
          </ac:picMkLst>
        </pc:picChg>
      </pc:sldChg>
      <pc:sldChg chg="add ord">
        <pc:chgData name="Takumi Kobayashi" userId="6ec8770888b2809e" providerId="LiveId" clId="{E6482D63-5ED1-4AD5-B9A9-7B71990432D2}" dt="2024-03-14T09:44:57.793" v="1830"/>
        <pc:sldMkLst>
          <pc:docMk/>
          <pc:sldMk cId="147793475" sldId="1018"/>
        </pc:sldMkLst>
      </pc:sldChg>
    </pc:docChg>
  </pc:docChgLst>
  <pc:docChgLst>
    <pc:chgData name="Takumi Kobayashi" userId="6ec8770888b2809e" providerId="LiveId" clId="{ADC2640A-315D-44C5-93B4-80035F26F5E7}"/>
    <pc:docChg chg="undo redo custSel addSld delSld modSld sldOrd modMainMaster">
      <pc:chgData name="Takumi Kobayashi" userId="6ec8770888b2809e" providerId="LiveId" clId="{ADC2640A-315D-44C5-93B4-80035F26F5E7}" dt="2024-09-11T12:59:21.666" v="819" actId="47"/>
      <pc:docMkLst>
        <pc:docMk/>
      </pc:docMkLst>
      <pc:sldChg chg="mod modShow">
        <pc:chgData name="Takumi Kobayashi" userId="6ec8770888b2809e" providerId="LiveId" clId="{ADC2640A-315D-44C5-93B4-80035F26F5E7}" dt="2024-09-11T12:58:31.386" v="810" actId="729"/>
        <pc:sldMkLst>
          <pc:docMk/>
          <pc:sldMk cId="996351585" sldId="257"/>
        </pc:sldMkLst>
      </pc:sldChg>
      <pc:sldChg chg="modSp mod">
        <pc:chgData name="Takumi Kobayashi" userId="6ec8770888b2809e" providerId="LiveId" clId="{ADC2640A-315D-44C5-93B4-80035F26F5E7}" dt="2024-09-11T12:40:21.190" v="20" actId="20577"/>
        <pc:sldMkLst>
          <pc:docMk/>
          <pc:sldMk cId="0" sldId="264"/>
        </pc:sldMkLst>
        <pc:spChg chg="mod">
          <ac:chgData name="Takumi Kobayashi" userId="6ec8770888b2809e" providerId="LiveId" clId="{ADC2640A-315D-44C5-93B4-80035F26F5E7}" dt="2024-09-11T12:40:21.190" v="20" actId="20577"/>
          <ac:spMkLst>
            <pc:docMk/>
            <pc:sldMk cId="0" sldId="264"/>
            <ac:spMk id="177" creationId="{00000000-0000-0000-0000-000000000000}"/>
          </ac:spMkLst>
        </pc:spChg>
      </pc:sldChg>
      <pc:sldChg chg="mod modShow">
        <pc:chgData name="Takumi Kobayashi" userId="6ec8770888b2809e" providerId="LiveId" clId="{ADC2640A-315D-44C5-93B4-80035F26F5E7}" dt="2024-09-11T12:58:31.386" v="810" actId="729"/>
        <pc:sldMkLst>
          <pc:docMk/>
          <pc:sldMk cId="2127194835" sldId="274"/>
        </pc:sldMkLst>
      </pc:sldChg>
      <pc:sldChg chg="mod modShow">
        <pc:chgData name="Takumi Kobayashi" userId="6ec8770888b2809e" providerId="LiveId" clId="{ADC2640A-315D-44C5-93B4-80035F26F5E7}" dt="2024-09-11T12:58:50.364" v="811" actId="729"/>
        <pc:sldMkLst>
          <pc:docMk/>
          <pc:sldMk cId="1155507375" sldId="300"/>
        </pc:sldMkLst>
      </pc:sldChg>
      <pc:sldChg chg="mod modShow">
        <pc:chgData name="Takumi Kobayashi" userId="6ec8770888b2809e" providerId="LiveId" clId="{ADC2640A-315D-44C5-93B4-80035F26F5E7}" dt="2024-09-11T12:58:50.364" v="811" actId="729"/>
        <pc:sldMkLst>
          <pc:docMk/>
          <pc:sldMk cId="3985483459" sldId="670"/>
        </pc:sldMkLst>
      </pc:sldChg>
      <pc:sldChg chg="ord">
        <pc:chgData name="Takumi Kobayashi" userId="6ec8770888b2809e" providerId="LiveId" clId="{ADC2640A-315D-44C5-93B4-80035F26F5E7}" dt="2024-09-11T12:59:08.199" v="815"/>
        <pc:sldMkLst>
          <pc:docMk/>
          <pc:sldMk cId="695714725" sldId="989"/>
        </pc:sldMkLst>
      </pc:sldChg>
      <pc:sldChg chg="mod modShow">
        <pc:chgData name="Takumi Kobayashi" userId="6ec8770888b2809e" providerId="LiveId" clId="{ADC2640A-315D-44C5-93B4-80035F26F5E7}" dt="2024-09-11T12:58:31.386" v="810" actId="729"/>
        <pc:sldMkLst>
          <pc:docMk/>
          <pc:sldMk cId="506064881" sldId="1008"/>
        </pc:sldMkLst>
      </pc:sldChg>
      <pc:sldChg chg="mod modShow">
        <pc:chgData name="Takumi Kobayashi" userId="6ec8770888b2809e" providerId="LiveId" clId="{ADC2640A-315D-44C5-93B4-80035F26F5E7}" dt="2024-09-11T12:58:31.386" v="810" actId="729"/>
        <pc:sldMkLst>
          <pc:docMk/>
          <pc:sldMk cId="745564657" sldId="1009"/>
        </pc:sldMkLst>
      </pc:sldChg>
      <pc:sldChg chg="mod modShow">
        <pc:chgData name="Takumi Kobayashi" userId="6ec8770888b2809e" providerId="LiveId" clId="{ADC2640A-315D-44C5-93B4-80035F26F5E7}" dt="2024-09-11T12:58:31.386" v="810" actId="729"/>
        <pc:sldMkLst>
          <pc:docMk/>
          <pc:sldMk cId="2807169699" sldId="1011"/>
        </pc:sldMkLst>
      </pc:sldChg>
      <pc:sldChg chg="mod modShow">
        <pc:chgData name="Takumi Kobayashi" userId="6ec8770888b2809e" providerId="LiveId" clId="{ADC2640A-315D-44C5-93B4-80035F26F5E7}" dt="2024-09-11T12:58:31.386" v="810" actId="729"/>
        <pc:sldMkLst>
          <pc:docMk/>
          <pc:sldMk cId="3596573665" sldId="1012"/>
        </pc:sldMkLst>
      </pc:sldChg>
      <pc:sldChg chg="mod modShow">
        <pc:chgData name="Takumi Kobayashi" userId="6ec8770888b2809e" providerId="LiveId" clId="{ADC2640A-315D-44C5-93B4-80035F26F5E7}" dt="2024-09-11T12:58:31.386" v="810" actId="729"/>
        <pc:sldMkLst>
          <pc:docMk/>
          <pc:sldMk cId="484983840" sldId="1013"/>
        </pc:sldMkLst>
      </pc:sldChg>
      <pc:sldChg chg="mod modShow">
        <pc:chgData name="Takumi Kobayashi" userId="6ec8770888b2809e" providerId="LiveId" clId="{ADC2640A-315D-44C5-93B4-80035F26F5E7}" dt="2024-09-11T12:58:31.386" v="810" actId="729"/>
        <pc:sldMkLst>
          <pc:docMk/>
          <pc:sldMk cId="77262310" sldId="1014"/>
        </pc:sldMkLst>
      </pc:sldChg>
      <pc:sldChg chg="addSp delSp modSp mod">
        <pc:chgData name="Takumi Kobayashi" userId="6ec8770888b2809e" providerId="LiveId" clId="{ADC2640A-315D-44C5-93B4-80035F26F5E7}" dt="2024-09-11T12:49:00.031" v="161" actId="478"/>
        <pc:sldMkLst>
          <pc:docMk/>
          <pc:sldMk cId="3768183248" sldId="1015"/>
        </pc:sldMkLst>
        <pc:spChg chg="mod">
          <ac:chgData name="Takumi Kobayashi" userId="6ec8770888b2809e" providerId="LiveId" clId="{ADC2640A-315D-44C5-93B4-80035F26F5E7}" dt="2024-09-11T12:48:58.486" v="155" actId="1076"/>
          <ac:spMkLst>
            <pc:docMk/>
            <pc:sldMk cId="3768183248" sldId="1015"/>
            <ac:spMk id="10" creationId="{C6778D03-2E41-AC04-D73A-028F593064F6}"/>
          </ac:spMkLst>
        </pc:spChg>
        <pc:picChg chg="add del mod ord">
          <ac:chgData name="Takumi Kobayashi" userId="6ec8770888b2809e" providerId="LiveId" clId="{ADC2640A-315D-44C5-93B4-80035F26F5E7}" dt="2024-09-11T12:47:43.670" v="145" actId="22"/>
          <ac:picMkLst>
            <pc:docMk/>
            <pc:sldMk cId="3768183248" sldId="1015"/>
            <ac:picMk id="3" creationId="{6532D55D-8426-29BE-9D92-2DE7EA6E1D84}"/>
          </ac:picMkLst>
        </pc:picChg>
        <pc:picChg chg="add del">
          <ac:chgData name="Takumi Kobayashi" userId="6ec8770888b2809e" providerId="LiveId" clId="{ADC2640A-315D-44C5-93B4-80035F26F5E7}" dt="2024-09-11T12:49:00.031" v="161" actId="478"/>
          <ac:picMkLst>
            <pc:docMk/>
            <pc:sldMk cId="3768183248" sldId="1015"/>
            <ac:picMk id="7" creationId="{A4C3BF42-62CE-1F9C-B4E4-AEA8F559F1CE}"/>
          </ac:picMkLst>
        </pc:picChg>
        <pc:picChg chg="add del mod ord">
          <ac:chgData name="Takumi Kobayashi" userId="6ec8770888b2809e" providerId="LiveId" clId="{ADC2640A-315D-44C5-93B4-80035F26F5E7}" dt="2024-09-11T12:48:59.596" v="160" actId="22"/>
          <ac:picMkLst>
            <pc:docMk/>
            <pc:sldMk cId="3768183248" sldId="1015"/>
            <ac:picMk id="11" creationId="{4C60E08A-A952-B853-FD1E-9FCF1365DB2E}"/>
          </ac:picMkLst>
        </pc:picChg>
      </pc:sldChg>
      <pc:sldChg chg="modSp mod">
        <pc:chgData name="Takumi Kobayashi" userId="6ec8770888b2809e" providerId="LiveId" clId="{ADC2640A-315D-44C5-93B4-80035F26F5E7}" dt="2024-09-11T12:51:05.722" v="186" actId="20577"/>
        <pc:sldMkLst>
          <pc:docMk/>
          <pc:sldMk cId="1801563108" sldId="1016"/>
        </pc:sldMkLst>
        <pc:spChg chg="mod">
          <ac:chgData name="Takumi Kobayashi" userId="6ec8770888b2809e" providerId="LiveId" clId="{ADC2640A-315D-44C5-93B4-80035F26F5E7}" dt="2024-09-11T12:51:05.722" v="186" actId="20577"/>
          <ac:spMkLst>
            <pc:docMk/>
            <pc:sldMk cId="1801563108" sldId="1016"/>
            <ac:spMk id="9" creationId="{50737363-9163-2820-27EA-C4A30E7CC3FE}"/>
          </ac:spMkLst>
        </pc:spChg>
      </pc:sldChg>
      <pc:sldChg chg="del">
        <pc:chgData name="Takumi Kobayashi" userId="6ec8770888b2809e" providerId="LiveId" clId="{ADC2640A-315D-44C5-93B4-80035F26F5E7}" dt="2024-09-11T12:59:21.666" v="819" actId="47"/>
        <pc:sldMkLst>
          <pc:docMk/>
          <pc:sldMk cId="1806862691" sldId="1017"/>
        </pc:sldMkLst>
      </pc:sldChg>
      <pc:sldChg chg="del ord">
        <pc:chgData name="Takumi Kobayashi" userId="6ec8770888b2809e" providerId="LiveId" clId="{ADC2640A-315D-44C5-93B4-80035F26F5E7}" dt="2024-09-11T12:59:17.523" v="818" actId="47"/>
        <pc:sldMkLst>
          <pc:docMk/>
          <pc:sldMk cId="147793475" sldId="1018"/>
        </pc:sldMkLst>
      </pc:sldChg>
      <pc:sldChg chg="addSp delSp modSp new mod ord modClrScheme chgLayout">
        <pc:chgData name="Takumi Kobayashi" userId="6ec8770888b2809e" providerId="LiveId" clId="{ADC2640A-315D-44C5-93B4-80035F26F5E7}" dt="2024-09-11T12:51:22.020" v="188"/>
        <pc:sldMkLst>
          <pc:docMk/>
          <pc:sldMk cId="2036761786" sldId="1019"/>
        </pc:sldMkLst>
        <pc:spChg chg="del mod ord">
          <ac:chgData name="Takumi Kobayashi" userId="6ec8770888b2809e" providerId="LiveId" clId="{ADC2640A-315D-44C5-93B4-80035F26F5E7}" dt="2024-09-11T12:43:14.624" v="31" actId="700"/>
          <ac:spMkLst>
            <pc:docMk/>
            <pc:sldMk cId="2036761786" sldId="1019"/>
            <ac:spMk id="2" creationId="{8F1B0A87-6645-E692-09A7-90F2E4F22F29}"/>
          </ac:spMkLst>
        </pc:spChg>
        <pc:spChg chg="del">
          <ac:chgData name="Takumi Kobayashi" userId="6ec8770888b2809e" providerId="LiveId" clId="{ADC2640A-315D-44C5-93B4-80035F26F5E7}" dt="2024-09-11T12:43:14.624" v="31" actId="700"/>
          <ac:spMkLst>
            <pc:docMk/>
            <pc:sldMk cId="2036761786" sldId="1019"/>
            <ac:spMk id="3" creationId="{4B2C56D5-4EC4-C8AD-59C4-598E53D70CA7}"/>
          </ac:spMkLst>
        </pc:spChg>
        <pc:spChg chg="mod ord">
          <ac:chgData name="Takumi Kobayashi" userId="6ec8770888b2809e" providerId="LiveId" clId="{ADC2640A-315D-44C5-93B4-80035F26F5E7}" dt="2024-09-11T12:43:14.624" v="31" actId="700"/>
          <ac:spMkLst>
            <pc:docMk/>
            <pc:sldMk cId="2036761786" sldId="1019"/>
            <ac:spMk id="4" creationId="{A997B6CF-D9AF-CF7E-ACD7-98C36CD422D7}"/>
          </ac:spMkLst>
        </pc:spChg>
        <pc:spChg chg="mod ord">
          <ac:chgData name="Takumi Kobayashi" userId="6ec8770888b2809e" providerId="LiveId" clId="{ADC2640A-315D-44C5-93B4-80035F26F5E7}" dt="2024-09-11T12:43:14.624" v="31" actId="700"/>
          <ac:spMkLst>
            <pc:docMk/>
            <pc:sldMk cId="2036761786" sldId="1019"/>
            <ac:spMk id="5" creationId="{1FF8FF2E-85D9-EBC5-4BE2-447845DD3B98}"/>
          </ac:spMkLst>
        </pc:spChg>
        <pc:spChg chg="mod ord">
          <ac:chgData name="Takumi Kobayashi" userId="6ec8770888b2809e" providerId="LiveId" clId="{ADC2640A-315D-44C5-93B4-80035F26F5E7}" dt="2024-09-11T12:43:14.624" v="31" actId="700"/>
          <ac:spMkLst>
            <pc:docMk/>
            <pc:sldMk cId="2036761786" sldId="1019"/>
            <ac:spMk id="6" creationId="{F21C5B69-2C5D-6571-B031-D11B6ACBA48B}"/>
          </ac:spMkLst>
        </pc:spChg>
        <pc:spChg chg="add mod ord">
          <ac:chgData name="Takumi Kobayashi" userId="6ec8770888b2809e" providerId="LiveId" clId="{ADC2640A-315D-44C5-93B4-80035F26F5E7}" dt="2024-09-11T12:43:57.053" v="100" actId="1076"/>
          <ac:spMkLst>
            <pc:docMk/>
            <pc:sldMk cId="2036761786" sldId="1019"/>
            <ac:spMk id="7" creationId="{8EE3F6F2-3B25-AD02-2B11-C4520358589A}"/>
          </ac:spMkLst>
        </pc:spChg>
        <pc:picChg chg="add mod">
          <ac:chgData name="Takumi Kobayashi" userId="6ec8770888b2809e" providerId="LiveId" clId="{ADC2640A-315D-44C5-93B4-80035F26F5E7}" dt="2024-09-11T12:44:00.143" v="101" actId="1076"/>
          <ac:picMkLst>
            <pc:docMk/>
            <pc:sldMk cId="2036761786" sldId="1019"/>
            <ac:picMk id="9" creationId="{411F7109-454A-0659-4B71-B6241E7835E9}"/>
          </ac:picMkLst>
        </pc:picChg>
      </pc:sldChg>
      <pc:sldChg chg="addSp delSp modSp new mod ord modClrScheme chgLayout">
        <pc:chgData name="Takumi Kobayashi" userId="6ec8770888b2809e" providerId="LiveId" clId="{ADC2640A-315D-44C5-93B4-80035F26F5E7}" dt="2024-09-11T12:57:48.666" v="809"/>
        <pc:sldMkLst>
          <pc:docMk/>
          <pc:sldMk cId="237811167" sldId="1020"/>
        </pc:sldMkLst>
        <pc:spChg chg="del">
          <ac:chgData name="Takumi Kobayashi" userId="6ec8770888b2809e" providerId="LiveId" clId="{ADC2640A-315D-44C5-93B4-80035F26F5E7}" dt="2024-09-11T12:52:25.786" v="190" actId="700"/>
          <ac:spMkLst>
            <pc:docMk/>
            <pc:sldMk cId="237811167" sldId="1020"/>
            <ac:spMk id="2" creationId="{C667B06E-CA1A-6E22-6651-3A52E0D5A130}"/>
          </ac:spMkLst>
        </pc:spChg>
        <pc:spChg chg="del">
          <ac:chgData name="Takumi Kobayashi" userId="6ec8770888b2809e" providerId="LiveId" clId="{ADC2640A-315D-44C5-93B4-80035F26F5E7}" dt="2024-09-11T12:52:25.786" v="190" actId="700"/>
          <ac:spMkLst>
            <pc:docMk/>
            <pc:sldMk cId="237811167" sldId="1020"/>
            <ac:spMk id="3" creationId="{BAC0FCB6-614D-F4F7-9337-E23F50E3F508}"/>
          </ac:spMkLst>
        </pc:spChg>
        <pc:spChg chg="mod ord">
          <ac:chgData name="Takumi Kobayashi" userId="6ec8770888b2809e" providerId="LiveId" clId="{ADC2640A-315D-44C5-93B4-80035F26F5E7}" dt="2024-09-11T12:52:25.786" v="190" actId="700"/>
          <ac:spMkLst>
            <pc:docMk/>
            <pc:sldMk cId="237811167" sldId="1020"/>
            <ac:spMk id="4" creationId="{87B0FD0C-F1D6-9D26-B8D0-001D6AD286D2}"/>
          </ac:spMkLst>
        </pc:spChg>
        <pc:spChg chg="mod ord">
          <ac:chgData name="Takumi Kobayashi" userId="6ec8770888b2809e" providerId="LiveId" clId="{ADC2640A-315D-44C5-93B4-80035F26F5E7}" dt="2024-09-11T12:52:25.786" v="190" actId="700"/>
          <ac:spMkLst>
            <pc:docMk/>
            <pc:sldMk cId="237811167" sldId="1020"/>
            <ac:spMk id="5" creationId="{C7E788C2-6256-6BA4-D1AE-2F096DC112B9}"/>
          </ac:spMkLst>
        </pc:spChg>
        <pc:spChg chg="mod ord">
          <ac:chgData name="Takumi Kobayashi" userId="6ec8770888b2809e" providerId="LiveId" clId="{ADC2640A-315D-44C5-93B4-80035F26F5E7}" dt="2024-09-11T12:52:25.786" v="190" actId="700"/>
          <ac:spMkLst>
            <pc:docMk/>
            <pc:sldMk cId="237811167" sldId="1020"/>
            <ac:spMk id="6" creationId="{10C8678D-B8F5-7248-FCA5-8A8854B56570}"/>
          </ac:spMkLst>
        </pc:spChg>
        <pc:spChg chg="add mod">
          <ac:chgData name="Takumi Kobayashi" userId="6ec8770888b2809e" providerId="LiveId" clId="{ADC2640A-315D-44C5-93B4-80035F26F5E7}" dt="2024-09-11T12:52:49.659" v="242" actId="1076"/>
          <ac:spMkLst>
            <pc:docMk/>
            <pc:sldMk cId="237811167" sldId="1020"/>
            <ac:spMk id="7" creationId="{52FD9193-8407-9C7F-5307-D3B5FBBCE716}"/>
          </ac:spMkLst>
        </pc:spChg>
        <pc:spChg chg="add mod">
          <ac:chgData name="Takumi Kobayashi" userId="6ec8770888b2809e" providerId="LiveId" clId="{ADC2640A-315D-44C5-93B4-80035F26F5E7}" dt="2024-09-11T12:57:26.335" v="805" actId="20577"/>
          <ac:spMkLst>
            <pc:docMk/>
            <pc:sldMk cId="237811167" sldId="1020"/>
            <ac:spMk id="8" creationId="{7A95E9F3-FED1-DB02-7B47-1D4BC8B1D7C8}"/>
          </ac:spMkLst>
        </pc:spChg>
        <pc:spChg chg="add mod">
          <ac:chgData name="Takumi Kobayashi" userId="6ec8770888b2809e" providerId="LiveId" clId="{ADC2640A-315D-44C5-93B4-80035F26F5E7}" dt="2024-09-11T12:56:51.185" v="747" actId="20577"/>
          <ac:spMkLst>
            <pc:docMk/>
            <pc:sldMk cId="237811167" sldId="1020"/>
            <ac:spMk id="9" creationId="{D6A47ADA-0B22-D469-59B3-FB63316368AE}"/>
          </ac:spMkLst>
        </pc:spChg>
      </pc:sldChg>
      <pc:sldMasterChg chg="modSp mod">
        <pc:chgData name="Takumi Kobayashi" userId="6ec8770888b2809e" providerId="LiveId" clId="{ADC2640A-315D-44C5-93B4-80035F26F5E7}" dt="2024-09-11T12:40:59.010" v="29" actId="20577"/>
        <pc:sldMasterMkLst>
          <pc:docMk/>
          <pc:sldMasterMk cId="3930973884" sldId="2147483693"/>
        </pc:sldMasterMkLst>
        <pc:spChg chg="mod">
          <ac:chgData name="Takumi Kobayashi" userId="6ec8770888b2809e" providerId="LiveId" clId="{ADC2640A-315D-44C5-93B4-80035F26F5E7}" dt="2024-09-11T12:40:59.010" v="29" actId="20577"/>
          <ac:spMkLst>
            <pc:docMk/>
            <pc:sldMasterMk cId="3930973884" sldId="2147483693"/>
            <ac:spMk id="15" creationId="{00000000-0000-0000-0000-000000000000}"/>
          </ac:spMkLst>
        </pc:spChg>
        <pc:spChg chg="mod">
          <ac:chgData name="Takumi Kobayashi" userId="6ec8770888b2809e" providerId="LiveId" clId="{ADC2640A-315D-44C5-93B4-80035F26F5E7}" dt="2024-09-11T12:40:04.284" v="1" actId="20577"/>
          <ac:spMkLst>
            <pc:docMk/>
            <pc:sldMasterMk cId="3930973884" sldId="2147483693"/>
            <ac:spMk id="18"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2024/9/11</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2024/9/11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23</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24</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26</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27</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28</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2024</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September 2024</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September 2024</a:t>
            </a:r>
            <a:endParaRPr dirty="0"/>
          </a:p>
        </p:txBody>
      </p:sp>
      <p:sp>
        <p:nvSpPr>
          <p:cNvPr id="16" name="Google Shape;16;p1"/>
          <p:cNvSpPr txBox="1">
            <a:spLocks noGrp="1"/>
          </p:cNvSpPr>
          <p:nvPr>
            <p:ph type="ftr" idx="11"/>
          </p:nvPr>
        </p:nvSpPr>
        <p:spPr>
          <a:xfrm>
            <a:off x="5477854" y="6379421"/>
            <a:ext cx="3666146"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15-24-0073-04-006a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70.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10.xml"/><Relationship Id="rId6" Type="http://schemas.openxmlformats.org/officeDocument/2006/relationships/image" Target="../media/image2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hdphoto" Target="../media/hdphoto4.wdp"/><Relationship Id="rId14" Type="http://schemas.openxmlformats.org/officeDocument/2006/relationships/image" Target="../media/image28.png"/></Relationships>
</file>

<file path=ppt/slides/_rels/slide31.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9.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September</a:t>
            </a:r>
            <a:r>
              <a:rPr kumimoji="0" lang="en-US" sz="1600" b="0" kern="0" dirty="0">
                <a:latin typeface="Times New Roman"/>
                <a:ea typeface="Times New Roman"/>
                <a:cs typeface="Times New Roman"/>
                <a:sym typeface="Times New Roman"/>
              </a:rPr>
              <a:t> 10</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a:t>
            </a:r>
            <a:r>
              <a:rPr kumimoji="0" lang="en-US" sz="1600" b="0" kern="0" dirty="0">
                <a:latin typeface="Times New Roman"/>
                <a:ea typeface="Times New Roman"/>
                <a:cs typeface="Times New Roman"/>
                <a:sym typeface="Times New Roman"/>
              </a:rPr>
              <a:t>4</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September 2024</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10</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September 2024</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11</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September 2024</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September 2024</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September 2024</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18</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September 2024</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September 2024</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Pre-knowledge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radiowaves</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September 2024</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22</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September 2024</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September 2024</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September 2024</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September 2024</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September 2024</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September 2024</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28</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September 2024</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September 2024</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477875"/>
          </a:xfrm>
          <a:prstGeom prst="rect">
            <a:avLst/>
          </a:prstGeom>
          <a:noFill/>
        </p:spPr>
        <p:txBody>
          <a:bodyPr wrap="square">
            <a:spAutoFit/>
          </a:bodyPr>
          <a:lstStyle/>
          <a:p>
            <a:r>
              <a:rPr lang="ja-JP" altLang="en-US" sz="2000" dirty="0">
                <a:latin typeface="+mj-lt"/>
              </a:rPr>
              <a:t>In </a:t>
            </a:r>
            <a:r>
              <a:rPr lang="en-US" altLang="ja-JP" sz="2000" dirty="0">
                <a:latin typeface="+mj-lt"/>
              </a:rPr>
              <a:t>4.7.1, 4.7.2 and 6.5</a:t>
            </a:r>
            <a:r>
              <a:rPr lang="ja-JP" altLang="en-US" sz="2000" dirty="0">
                <a:latin typeface="+mj-lt"/>
              </a:rPr>
              <a:t> </a:t>
            </a:r>
            <a:r>
              <a:rPr lang="en-US" altLang="ja-JP" sz="2000" dirty="0">
                <a:latin typeface="+mj-lt"/>
              </a:rPr>
              <a:t>of standard document draft D03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September 2024</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September 2024</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September 2024</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September 2024</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September 2024</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35</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September 2024</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9" name="図 8">
            <a:extLst>
              <a:ext uri="{FF2B5EF4-FFF2-40B4-BE49-F238E27FC236}">
                <a16:creationId xmlns:a16="http://schemas.microsoft.com/office/drawing/2014/main" id="{411F7109-454A-0659-4B71-B6241E7835E9}"/>
              </a:ext>
            </a:extLst>
          </p:cNvPr>
          <p:cNvPicPr>
            <a:picLocks noChangeAspect="1"/>
          </p:cNvPicPr>
          <p:nvPr/>
        </p:nvPicPr>
        <p:blipFill>
          <a:blip r:embed="rId2"/>
          <a:stretch>
            <a:fillRect/>
          </a:stretch>
        </p:blipFill>
        <p:spPr>
          <a:xfrm>
            <a:off x="0" y="2295336"/>
            <a:ext cx="9144000" cy="3486528"/>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C3BF42-62CE-1F9C-B4E4-AEA8F559F1CE}"/>
              </a:ext>
            </a:extLst>
          </p:cNvPr>
          <p:cNvPicPr>
            <a:picLocks noChangeAspect="1"/>
          </p:cNvPicPr>
          <p:nvPr/>
        </p:nvPicPr>
        <p:blipFill>
          <a:blip r:embed="rId2"/>
          <a:stretch>
            <a:fillRect/>
          </a:stretch>
        </p:blipFill>
        <p:spPr>
          <a:xfrm>
            <a:off x="251520" y="1503015"/>
            <a:ext cx="8640960" cy="4806128"/>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September 2024</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251427" y="4253441"/>
            <a:ext cx="3395863" cy="198038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September 2024</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level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September 2024</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5129</TotalTime>
  <Words>3729</Words>
  <Application>Microsoft Office PowerPoint</Application>
  <PresentationFormat>画面に合わせる (4:3)</PresentationFormat>
  <Paragraphs>573</Paragraphs>
  <Slides>35</Slides>
  <Notes>8</Notes>
  <HiddenSlides>8</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Coexistence environments in TG6ma</vt:lpstr>
      <vt:lpstr>Various Interference in Coexistence</vt:lpstr>
      <vt:lpstr>EMC (Electro-Magnetic Compatibility)</vt:lpstr>
      <vt:lpstr>PowerPoint プレゼンテーション</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Pre-knowledge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240</cp:revision>
  <dcterms:created xsi:type="dcterms:W3CDTF">2021-04-23T05:27:11Z</dcterms:created>
  <dcterms:modified xsi:type="dcterms:W3CDTF">2024-09-11T12:59:24Z</dcterms:modified>
</cp:coreProperties>
</file>