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7"/>
  </p:notesMasterIdLst>
  <p:handoutMasterIdLst>
    <p:handoutMasterId r:id="rId38"/>
  </p:handoutMasterIdLst>
  <p:sldIdLst>
    <p:sldId id="264" r:id="rId2"/>
    <p:sldId id="256" r:id="rId3"/>
    <p:sldId id="1016" r:id="rId4"/>
    <p:sldId id="1015" r:id="rId5"/>
    <p:sldId id="1017" r:id="rId6"/>
    <p:sldId id="270" r:id="rId7"/>
    <p:sldId id="1007" r:id="rId8"/>
    <p:sldId id="1010" r:id="rId9"/>
    <p:sldId id="258" r:id="rId10"/>
    <p:sldId id="259" r:id="rId11"/>
    <p:sldId id="284" r:id="rId12"/>
    <p:sldId id="286" r:id="rId13"/>
    <p:sldId id="274" r:id="rId14"/>
    <p:sldId id="1008" r:id="rId15"/>
    <p:sldId id="1009" r:id="rId16"/>
    <p:sldId id="1011" r:id="rId17"/>
    <p:sldId id="257" r:id="rId18"/>
    <p:sldId id="1012" r:id="rId19"/>
    <p:sldId id="1013" r:id="rId20"/>
    <p:sldId id="1014" r:id="rId21"/>
    <p:sldId id="300" r:id="rId22"/>
    <p:sldId id="670" r:id="rId23"/>
    <p:sldId id="610" r:id="rId24"/>
    <p:sldId id="990" r:id="rId25"/>
    <p:sldId id="583" r:id="rId26"/>
    <p:sldId id="550" r:id="rId27"/>
    <p:sldId id="551" r:id="rId28"/>
    <p:sldId id="992" r:id="rId29"/>
    <p:sldId id="1004" r:id="rId30"/>
    <p:sldId id="1006" r:id="rId31"/>
    <p:sldId id="1018" r:id="rId32"/>
    <p:sldId id="585" r:id="rId33"/>
    <p:sldId id="989" r:id="rId34"/>
    <p:sldId id="994" r:id="rId35"/>
    <p:sldId id="996" r:id="rId36"/>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6303F-FEF1-42D2-A5BD-DE801B47CE7C}" v="1" dt="2024-07-18T11:04:43.8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7726303F-FEF1-42D2-A5BD-DE801B47CE7C}"/>
    <pc:docChg chg="custSel modSld sldOrd modMainMaster">
      <pc:chgData name="Takumi Kobayashi" userId="6ec8770888b2809e" providerId="LiveId" clId="{7726303F-FEF1-42D2-A5BD-DE801B47CE7C}" dt="2024-07-18T11:09:06.581" v="80" actId="20577"/>
      <pc:docMkLst>
        <pc:docMk/>
      </pc:docMkLst>
      <pc:sldChg chg="modSp mod">
        <pc:chgData name="Takumi Kobayashi" userId="6ec8770888b2809e" providerId="LiveId" clId="{7726303F-FEF1-42D2-A5BD-DE801B47CE7C}" dt="2024-07-18T11:04:57.251" v="23" actId="20577"/>
        <pc:sldMkLst>
          <pc:docMk/>
          <pc:sldMk cId="0" sldId="264"/>
        </pc:sldMkLst>
        <pc:spChg chg="mod">
          <ac:chgData name="Takumi Kobayashi" userId="6ec8770888b2809e" providerId="LiveId" clId="{7726303F-FEF1-42D2-A5BD-DE801B47CE7C}" dt="2024-07-18T11:04:57.251" v="23" actId="20577"/>
          <ac:spMkLst>
            <pc:docMk/>
            <pc:sldMk cId="0" sldId="264"/>
            <ac:spMk id="177" creationId="{00000000-0000-0000-0000-000000000000}"/>
          </ac:spMkLst>
        </pc:spChg>
      </pc:sldChg>
      <pc:sldChg chg="addSp delSp modSp mod">
        <pc:chgData name="Takumi Kobayashi" userId="6ec8770888b2809e" providerId="LiveId" clId="{7726303F-FEF1-42D2-A5BD-DE801B47CE7C}" dt="2024-07-18T11:07:33.921" v="32" actId="14100"/>
        <pc:sldMkLst>
          <pc:docMk/>
          <pc:sldMk cId="3768183248" sldId="1015"/>
        </pc:sldMkLst>
        <pc:spChg chg="mod">
          <ac:chgData name="Takumi Kobayashi" userId="6ec8770888b2809e" providerId="LiveId" clId="{7726303F-FEF1-42D2-A5BD-DE801B47CE7C}" dt="2024-07-18T11:07:33.921" v="32" actId="14100"/>
          <ac:spMkLst>
            <pc:docMk/>
            <pc:sldMk cId="3768183248" sldId="1015"/>
            <ac:spMk id="10" creationId="{C6778D03-2E41-AC04-D73A-028F593064F6}"/>
          </ac:spMkLst>
        </pc:spChg>
        <pc:picChg chg="del">
          <ac:chgData name="Takumi Kobayashi" userId="6ec8770888b2809e" providerId="LiveId" clId="{7726303F-FEF1-42D2-A5BD-DE801B47CE7C}" dt="2024-07-18T11:07:03.901" v="24" actId="478"/>
          <ac:picMkLst>
            <pc:docMk/>
            <pc:sldMk cId="3768183248" sldId="1015"/>
            <ac:picMk id="3" creationId="{7EE86064-1D3B-7060-8A09-4E35B22C67C5}"/>
          </ac:picMkLst>
        </pc:picChg>
        <pc:picChg chg="add mod ord">
          <ac:chgData name="Takumi Kobayashi" userId="6ec8770888b2809e" providerId="LiveId" clId="{7726303F-FEF1-42D2-A5BD-DE801B47CE7C}" dt="2024-07-18T11:07:25.016" v="30" actId="1076"/>
          <ac:picMkLst>
            <pc:docMk/>
            <pc:sldMk cId="3768183248" sldId="1015"/>
            <ac:picMk id="7" creationId="{A4C3BF42-62CE-1F9C-B4E4-AEA8F559F1CE}"/>
          </ac:picMkLst>
        </pc:picChg>
      </pc:sldChg>
      <pc:sldChg chg="modSp mod ord">
        <pc:chgData name="Takumi Kobayashi" userId="6ec8770888b2809e" providerId="LiveId" clId="{7726303F-FEF1-42D2-A5BD-DE801B47CE7C}" dt="2024-07-18T11:09:06.581" v="80" actId="20577"/>
        <pc:sldMkLst>
          <pc:docMk/>
          <pc:sldMk cId="1801563108" sldId="1016"/>
        </pc:sldMkLst>
        <pc:spChg chg="mod">
          <ac:chgData name="Takumi Kobayashi" userId="6ec8770888b2809e" providerId="LiveId" clId="{7726303F-FEF1-42D2-A5BD-DE801B47CE7C}" dt="2024-07-18T11:09:06.581" v="80" actId="20577"/>
          <ac:spMkLst>
            <pc:docMk/>
            <pc:sldMk cId="1801563108" sldId="1016"/>
            <ac:spMk id="9" creationId="{50737363-9163-2820-27EA-C4A30E7CC3FE}"/>
          </ac:spMkLst>
        </pc:spChg>
      </pc:sldChg>
      <pc:sldMasterChg chg="modSp mod">
        <pc:chgData name="Takumi Kobayashi" userId="6ec8770888b2809e" providerId="LiveId" clId="{7726303F-FEF1-42D2-A5BD-DE801B47CE7C}" dt="2024-07-18T11:04:26.861" v="12" actId="20577"/>
        <pc:sldMasterMkLst>
          <pc:docMk/>
          <pc:sldMasterMk cId="3930973884" sldId="2147483693"/>
        </pc:sldMasterMkLst>
        <pc:spChg chg="mod">
          <ac:chgData name="Takumi Kobayashi" userId="6ec8770888b2809e" providerId="LiveId" clId="{7726303F-FEF1-42D2-A5BD-DE801B47CE7C}" dt="2024-07-18T11:04:21.822" v="10" actId="20577"/>
          <ac:spMkLst>
            <pc:docMk/>
            <pc:sldMasterMk cId="3930973884" sldId="2147483693"/>
            <ac:spMk id="15" creationId="{00000000-0000-0000-0000-000000000000}"/>
          </ac:spMkLst>
        </pc:spChg>
        <pc:spChg chg="mod">
          <ac:chgData name="Takumi Kobayashi" userId="6ec8770888b2809e" providerId="LiveId" clId="{7726303F-FEF1-42D2-A5BD-DE801B47CE7C}" dt="2024-07-18T11:04:26.861" v="12" actId="20577"/>
          <ac:spMkLst>
            <pc:docMk/>
            <pc:sldMasterMk cId="3930973884" sldId="2147483693"/>
            <ac:spMk id="18" creationId="{00000000-0000-0000-0000-000000000000}"/>
          </ac:spMkLst>
        </pc:spChg>
      </pc:sldMasterChg>
    </pc:docChg>
  </pc:docChgLst>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43072B3C-0AB5-45AA-B1EA-336DDEDA239D}"/>
    <pc:docChg chg="custSel modSld modMainMaster">
      <pc:chgData name="Takumi Kobayashi" userId="6ec8770888b2809e" providerId="LiveId" clId="{43072B3C-0AB5-45AA-B1EA-336DDEDA239D}" dt="2024-03-14T10:54:56.327" v="18" actId="20577"/>
      <pc:docMkLst>
        <pc:docMk/>
      </pc:docMkLst>
      <pc:sldChg chg="modSp mod">
        <pc:chgData name="Takumi Kobayashi" userId="6ec8770888b2809e" providerId="LiveId" clId="{43072B3C-0AB5-45AA-B1EA-336DDEDA239D}" dt="2024-03-14T10:53:29.521" v="5" actId="20577"/>
        <pc:sldMkLst>
          <pc:docMk/>
          <pc:sldMk cId="3656800069" sldId="256"/>
        </pc:sldMkLst>
        <pc:spChg chg="mod">
          <ac:chgData name="Takumi Kobayashi" userId="6ec8770888b2809e" providerId="LiveId" clId="{43072B3C-0AB5-45AA-B1EA-336DDEDA239D}" dt="2024-03-14T10:53:29.521" v="5" actId="20577"/>
          <ac:spMkLst>
            <pc:docMk/>
            <pc:sldMk cId="3656800069" sldId="256"/>
            <ac:spMk id="2" creationId="{EAB059CA-4E28-46EC-8C4B-BF7DC347BBEA}"/>
          </ac:spMkLst>
        </pc:spChg>
      </pc:sldChg>
      <pc:sldChg chg="modSp mod">
        <pc:chgData name="Takumi Kobayashi" userId="6ec8770888b2809e" providerId="LiveId" clId="{43072B3C-0AB5-45AA-B1EA-336DDEDA239D}" dt="2024-03-14T10:53:35.670" v="7" actId="6549"/>
        <pc:sldMkLst>
          <pc:docMk/>
          <pc:sldMk cId="0" sldId="264"/>
        </pc:sldMkLst>
        <pc:spChg chg="mod">
          <ac:chgData name="Takumi Kobayashi" userId="6ec8770888b2809e" providerId="LiveId" clId="{43072B3C-0AB5-45AA-B1EA-336DDEDA239D}" dt="2024-03-14T10:53:35.670" v="7" actId="6549"/>
          <ac:spMkLst>
            <pc:docMk/>
            <pc:sldMk cId="0" sldId="264"/>
            <ac:spMk id="177" creationId="{00000000-0000-0000-0000-000000000000}"/>
          </ac:spMkLst>
        </pc:spChg>
      </pc:sldChg>
      <pc:sldMasterChg chg="modSp mod">
        <pc:chgData name="Takumi Kobayashi" userId="6ec8770888b2809e" providerId="LiveId" clId="{43072B3C-0AB5-45AA-B1EA-336DDEDA239D}" dt="2024-03-14T10:54:56.327" v="18" actId="20577"/>
        <pc:sldMasterMkLst>
          <pc:docMk/>
          <pc:sldMasterMk cId="3930973884" sldId="2147483693"/>
        </pc:sldMasterMkLst>
        <pc:spChg chg="mod">
          <ac:chgData name="Takumi Kobayashi" userId="6ec8770888b2809e" providerId="LiveId" clId="{43072B3C-0AB5-45AA-B1EA-336DDEDA239D}" dt="2024-03-14T10:53:48.716" v="12" actId="20577"/>
          <ac:spMkLst>
            <pc:docMk/>
            <pc:sldMasterMk cId="3930973884" sldId="2147483693"/>
            <ac:spMk id="15" creationId="{00000000-0000-0000-0000-000000000000}"/>
          </ac:spMkLst>
        </pc:spChg>
        <pc:spChg chg="mod">
          <ac:chgData name="Takumi Kobayashi" userId="6ec8770888b2809e" providerId="LiveId" clId="{43072B3C-0AB5-45AA-B1EA-336DDEDA239D}" dt="2024-03-14T10:54:56.327" v="18"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docChgLst>
    <pc:chgData name="Takumi Kobayashi" userId="6ec8770888b2809e" providerId="LiveId" clId="{E6482D63-5ED1-4AD5-B9A9-7B71990432D2}"/>
    <pc:docChg chg="undo custSel addSld modSld sldOrd">
      <pc:chgData name="Takumi Kobayashi" userId="6ec8770888b2809e" providerId="LiveId" clId="{E6482D63-5ED1-4AD5-B9A9-7B71990432D2}" dt="2024-03-14T09:45:39.111" v="1849" actId="20577"/>
      <pc:docMkLst>
        <pc:docMk/>
      </pc:docMkLst>
      <pc:sldChg chg="addSp delSp modSp mod">
        <pc:chgData name="Takumi Kobayashi" userId="6ec8770888b2809e" providerId="LiveId" clId="{E6482D63-5ED1-4AD5-B9A9-7B71990432D2}" dt="2024-03-14T09:32:20.152" v="1724" actId="1076"/>
        <pc:sldMkLst>
          <pc:docMk/>
          <pc:sldMk cId="3768183248" sldId="1015"/>
        </pc:sldMkLst>
        <pc:spChg chg="mod">
          <ac:chgData name="Takumi Kobayashi" userId="6ec8770888b2809e" providerId="LiveId" clId="{E6482D63-5ED1-4AD5-B9A9-7B71990432D2}" dt="2024-03-14T09:32:20.152" v="1724" actId="1076"/>
          <ac:spMkLst>
            <pc:docMk/>
            <pc:sldMk cId="3768183248" sldId="1015"/>
            <ac:spMk id="10" creationId="{C6778D03-2E41-AC04-D73A-028F593064F6}"/>
          </ac:spMkLst>
        </pc:spChg>
        <pc:picChg chg="add mod ord">
          <ac:chgData name="Takumi Kobayashi" userId="6ec8770888b2809e" providerId="LiveId" clId="{E6482D63-5ED1-4AD5-B9A9-7B71990432D2}" dt="2024-03-14T09:32:20.152" v="1724" actId="1076"/>
          <ac:picMkLst>
            <pc:docMk/>
            <pc:sldMk cId="3768183248" sldId="1015"/>
            <ac:picMk id="3" creationId="{7EE86064-1D3B-7060-8A09-4E35B22C67C5}"/>
          </ac:picMkLst>
        </pc:picChg>
        <pc:picChg chg="del">
          <ac:chgData name="Takumi Kobayashi" userId="6ec8770888b2809e" providerId="LiveId" clId="{E6482D63-5ED1-4AD5-B9A9-7B71990432D2}" dt="2024-03-14T09:32:04.381" v="1720" actId="478"/>
          <ac:picMkLst>
            <pc:docMk/>
            <pc:sldMk cId="3768183248" sldId="1015"/>
            <ac:picMk id="8" creationId="{F24BFFAE-A139-A774-C6AD-A640B6AA7E17}"/>
          </ac:picMkLst>
        </pc:picChg>
      </pc:sldChg>
      <pc:sldChg chg="addSp delSp modSp new mod modClrScheme chgLayout">
        <pc:chgData name="Takumi Kobayashi" userId="6ec8770888b2809e" providerId="LiveId" clId="{E6482D63-5ED1-4AD5-B9A9-7B71990432D2}" dt="2024-03-14T09:45:39.111" v="1849" actId="20577"/>
        <pc:sldMkLst>
          <pc:docMk/>
          <pc:sldMk cId="1806862691" sldId="1017"/>
        </pc:sldMkLst>
        <pc:spChg chg="del">
          <ac:chgData name="Takumi Kobayashi" userId="6ec8770888b2809e" providerId="LiveId" clId="{E6482D63-5ED1-4AD5-B9A9-7B71990432D2}" dt="2024-03-14T08:49:03.103" v="1" actId="700"/>
          <ac:spMkLst>
            <pc:docMk/>
            <pc:sldMk cId="1806862691" sldId="1017"/>
            <ac:spMk id="2" creationId="{6E910C27-1CCC-D92F-C69F-7FD8A119574C}"/>
          </ac:spMkLst>
        </pc:spChg>
        <pc:spChg chg="del">
          <ac:chgData name="Takumi Kobayashi" userId="6ec8770888b2809e" providerId="LiveId" clId="{E6482D63-5ED1-4AD5-B9A9-7B71990432D2}" dt="2024-03-14T08:49:03.103" v="1" actId="700"/>
          <ac:spMkLst>
            <pc:docMk/>
            <pc:sldMk cId="1806862691" sldId="1017"/>
            <ac:spMk id="3" creationId="{0E9F8E24-2DE5-101D-A3A0-CF57D11DB9A4}"/>
          </ac:spMkLst>
        </pc:spChg>
        <pc:spChg chg="mod ord">
          <ac:chgData name="Takumi Kobayashi" userId="6ec8770888b2809e" providerId="LiveId" clId="{E6482D63-5ED1-4AD5-B9A9-7B71990432D2}" dt="2024-03-14T08:49:03.103" v="1" actId="700"/>
          <ac:spMkLst>
            <pc:docMk/>
            <pc:sldMk cId="1806862691" sldId="1017"/>
            <ac:spMk id="4" creationId="{BFF0C99F-8788-041F-3887-C60F0EBB1EA6}"/>
          </ac:spMkLst>
        </pc:spChg>
        <pc:spChg chg="mod ord">
          <ac:chgData name="Takumi Kobayashi" userId="6ec8770888b2809e" providerId="LiveId" clId="{E6482D63-5ED1-4AD5-B9A9-7B71990432D2}" dt="2024-03-14T08:49:03.103" v="1" actId="700"/>
          <ac:spMkLst>
            <pc:docMk/>
            <pc:sldMk cId="1806862691" sldId="1017"/>
            <ac:spMk id="5" creationId="{4C2740EA-7E3A-8348-6AED-D3C78C680CB9}"/>
          </ac:spMkLst>
        </pc:spChg>
        <pc:spChg chg="mod ord">
          <ac:chgData name="Takumi Kobayashi" userId="6ec8770888b2809e" providerId="LiveId" clId="{E6482D63-5ED1-4AD5-B9A9-7B71990432D2}" dt="2024-03-14T08:49:03.103" v="1" actId="700"/>
          <ac:spMkLst>
            <pc:docMk/>
            <pc:sldMk cId="1806862691" sldId="1017"/>
            <ac:spMk id="6" creationId="{AABFDD4D-5DBA-5A16-E16C-9162C43DF872}"/>
          </ac:spMkLst>
        </pc:spChg>
        <pc:graphicFrameChg chg="add mod modGraphic">
          <ac:chgData name="Takumi Kobayashi" userId="6ec8770888b2809e" providerId="LiveId" clId="{E6482D63-5ED1-4AD5-B9A9-7B71990432D2}" dt="2024-03-14T09:45:39.111" v="1849" actId="20577"/>
          <ac:graphicFrameMkLst>
            <pc:docMk/>
            <pc:sldMk cId="1806862691" sldId="1017"/>
            <ac:graphicFrameMk id="8" creationId="{FCF9B507-4106-87BA-31F7-58E5A557E761}"/>
          </ac:graphicFrameMkLst>
        </pc:graphicFrameChg>
        <pc:picChg chg="add del mod">
          <ac:chgData name="Takumi Kobayashi" userId="6ec8770888b2809e" providerId="LiveId" clId="{E6482D63-5ED1-4AD5-B9A9-7B71990432D2}" dt="2024-03-14T09:12:25.362" v="1047" actId="478"/>
          <ac:picMkLst>
            <pc:docMk/>
            <pc:sldMk cId="1806862691" sldId="1017"/>
            <ac:picMk id="7" creationId="{88AD193C-2619-F773-3BBB-B3F9C37BA693}"/>
          </ac:picMkLst>
        </pc:picChg>
      </pc:sldChg>
      <pc:sldChg chg="add ord">
        <pc:chgData name="Takumi Kobayashi" userId="6ec8770888b2809e" providerId="LiveId" clId="{E6482D63-5ED1-4AD5-B9A9-7B71990432D2}" dt="2024-03-14T09:44:57.793" v="1830"/>
        <pc:sldMkLst>
          <pc:docMk/>
          <pc:sldMk cId="147793475" sldId="10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2024/7/18</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2024/7/18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25</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26</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2024</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15-24-0073-03-006a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0.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July 18</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July 2024</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July 2024</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July 2024</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July 2024</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July 2024</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17</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July 2024</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July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July 2024</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21</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July 2024</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July 2024</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July 2024</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July 2024</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July 2024</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July 2024</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July 2024</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July 2024</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July 2024</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170099"/>
          </a:xfrm>
          <a:prstGeom prst="rect">
            <a:avLst/>
          </a:prstGeom>
          <a:noFill/>
        </p:spPr>
        <p:txBody>
          <a:bodyPr wrap="square">
            <a:spAutoFit/>
          </a:bodyPr>
          <a:lstStyle/>
          <a:p>
            <a:r>
              <a:rPr lang="ja-JP" altLang="en-US" sz="2000" dirty="0">
                <a:latin typeface="+mj-lt"/>
              </a:rPr>
              <a:t>In 4.7.</a:t>
            </a:r>
            <a:r>
              <a:rPr lang="en-US" altLang="ja-JP" sz="2000" dirty="0">
                <a:latin typeface="+mj-lt"/>
              </a:rPr>
              <a:t>2 of standard document draft v2.3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a:t>
            </a:r>
            <a:r>
              <a:rPr lang="en-US" altLang="ja-JP" sz="2000">
                <a:latin typeface="+mj-lt"/>
              </a:rPr>
              <a:t>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July 2024</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FF0C99F-8788-041F-3887-C60F0EBB1EA6}"/>
              </a:ext>
            </a:extLst>
          </p:cNvPr>
          <p:cNvSpPr>
            <a:spLocks noGrp="1"/>
          </p:cNvSpPr>
          <p:nvPr>
            <p:ph type="dt" idx="10"/>
          </p:nvPr>
        </p:nvSpPr>
        <p:spPr/>
        <p:txBody>
          <a:bodyPr/>
          <a:lstStyle/>
          <a:p>
            <a:r>
              <a:rPr lang="en-US" altLang="ja-JP"/>
              <a:t>July 2024</a:t>
            </a:r>
            <a:endParaRPr lang="en-US" dirty="0"/>
          </a:p>
        </p:txBody>
      </p:sp>
      <p:sp>
        <p:nvSpPr>
          <p:cNvPr id="5" name="フッター プレースホルダー 4">
            <a:extLst>
              <a:ext uri="{FF2B5EF4-FFF2-40B4-BE49-F238E27FC236}">
                <a16:creationId xmlns:a16="http://schemas.microsoft.com/office/drawing/2014/main" id="{4C2740EA-7E3A-8348-6AED-D3C78C680C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AABFDD4D-5DBA-5A16-E16C-9162C43DF87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graphicFrame>
        <p:nvGraphicFramePr>
          <p:cNvPr id="8" name="表 7">
            <a:extLst>
              <a:ext uri="{FF2B5EF4-FFF2-40B4-BE49-F238E27FC236}">
                <a16:creationId xmlns:a16="http://schemas.microsoft.com/office/drawing/2014/main" id="{FCF9B507-4106-87BA-31F7-58E5A557E761}"/>
              </a:ext>
            </a:extLst>
          </p:cNvPr>
          <p:cNvGraphicFramePr>
            <a:graphicFrameLocks noGrp="1"/>
          </p:cNvGraphicFramePr>
          <p:nvPr/>
        </p:nvGraphicFramePr>
        <p:xfrm>
          <a:off x="274786" y="732144"/>
          <a:ext cx="8600765" cy="5491480"/>
        </p:xfrm>
        <a:graphic>
          <a:graphicData uri="http://schemas.openxmlformats.org/drawingml/2006/table">
            <a:tbl>
              <a:tblPr firstRow="1" bandRow="1">
                <a:tableStyleId>{93296810-A885-4BE3-A3E7-6D5BEEA58F35}</a:tableStyleId>
              </a:tblPr>
              <a:tblGrid>
                <a:gridCol w="1192485">
                  <a:extLst>
                    <a:ext uri="{9D8B030D-6E8A-4147-A177-3AD203B41FA5}">
                      <a16:colId xmlns:a16="http://schemas.microsoft.com/office/drawing/2014/main" val="1146916107"/>
                    </a:ext>
                  </a:extLst>
                </a:gridCol>
                <a:gridCol w="2116817">
                  <a:extLst>
                    <a:ext uri="{9D8B030D-6E8A-4147-A177-3AD203B41FA5}">
                      <a16:colId xmlns:a16="http://schemas.microsoft.com/office/drawing/2014/main" val="1269965553"/>
                    </a:ext>
                  </a:extLst>
                </a:gridCol>
                <a:gridCol w="740437">
                  <a:extLst>
                    <a:ext uri="{9D8B030D-6E8A-4147-A177-3AD203B41FA5}">
                      <a16:colId xmlns:a16="http://schemas.microsoft.com/office/drawing/2014/main" val="1128482861"/>
                    </a:ext>
                  </a:extLst>
                </a:gridCol>
                <a:gridCol w="725647">
                  <a:extLst>
                    <a:ext uri="{9D8B030D-6E8A-4147-A177-3AD203B41FA5}">
                      <a16:colId xmlns:a16="http://schemas.microsoft.com/office/drawing/2014/main" val="2857540905"/>
                    </a:ext>
                  </a:extLst>
                </a:gridCol>
                <a:gridCol w="1967219">
                  <a:extLst>
                    <a:ext uri="{9D8B030D-6E8A-4147-A177-3AD203B41FA5}">
                      <a16:colId xmlns:a16="http://schemas.microsoft.com/office/drawing/2014/main" val="3674630610"/>
                    </a:ext>
                  </a:extLst>
                </a:gridCol>
                <a:gridCol w="1858160">
                  <a:extLst>
                    <a:ext uri="{9D8B030D-6E8A-4147-A177-3AD203B41FA5}">
                      <a16:colId xmlns:a16="http://schemas.microsoft.com/office/drawing/2014/main" val="790928520"/>
                    </a:ext>
                  </a:extLst>
                </a:gridCol>
              </a:tblGrid>
              <a:tr h="370840">
                <a:tc>
                  <a:txBody>
                    <a:bodyPr/>
                    <a:lstStyle/>
                    <a:p>
                      <a:r>
                        <a:rPr kumimoji="1" lang="en-US" altLang="ja-JP" sz="1200" dirty="0"/>
                        <a:t>Coexistence environment class</a:t>
                      </a:r>
                      <a:endParaRPr kumimoji="1" lang="ja-JP" altLang="en-US" sz="1200" dirty="0"/>
                    </a:p>
                  </a:txBody>
                  <a:tcPr/>
                </a:tc>
                <a:tc>
                  <a:txBody>
                    <a:bodyPr/>
                    <a:lstStyle/>
                    <a:p>
                      <a:r>
                        <a:rPr kumimoji="1" lang="en-US" altLang="ja-JP" sz="1200" dirty="0"/>
                        <a:t>Interference</a:t>
                      </a:r>
                      <a:endParaRPr kumimoji="1" lang="ja-JP" altLang="en-US" sz="1200" dirty="0"/>
                    </a:p>
                  </a:txBody>
                  <a:tcPr/>
                </a:tc>
                <a:tc>
                  <a:txBody>
                    <a:bodyPr/>
                    <a:lstStyle/>
                    <a:p>
                      <a:r>
                        <a:rPr kumimoji="1" lang="en-US" altLang="ja-JP" sz="1200" dirty="0"/>
                        <a:t>Detectable</a:t>
                      </a:r>
                    </a:p>
                  </a:txBody>
                  <a:tcPr/>
                </a:tc>
                <a:tc>
                  <a:txBody>
                    <a:bodyPr/>
                    <a:lstStyle/>
                    <a:p>
                      <a:r>
                        <a:rPr kumimoji="1" lang="en-US" altLang="ja-JP" sz="1200" dirty="0"/>
                        <a:t>Negotiate</a:t>
                      </a:r>
                      <a:endParaRPr kumimoji="1" lang="ja-JP" altLang="en-US" sz="1200" dirty="0"/>
                    </a:p>
                  </a:txBody>
                  <a:tcPr/>
                </a:tc>
                <a:tc>
                  <a:txBody>
                    <a:bodyPr/>
                    <a:lstStyle/>
                    <a:p>
                      <a:r>
                        <a:rPr kumimoji="1" lang="en-US" altLang="ja-JP" sz="1200" dirty="0"/>
                        <a:t>Interference mitigation in </a:t>
                      </a:r>
                      <a:br>
                        <a:rPr kumimoji="1" lang="en-US" altLang="ja-JP" sz="1200" dirty="0"/>
                      </a:br>
                      <a:r>
                        <a:rPr kumimoji="1" lang="en-US" altLang="ja-JP" sz="1200" dirty="0"/>
                        <a:t>MAC</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Interference mitigation in PHY</a:t>
                      </a:r>
                      <a:endParaRPr kumimoji="1" lang="ja-JP" altLang="en-US" sz="1200" dirty="0"/>
                    </a:p>
                    <a:p>
                      <a:endParaRPr kumimoji="1" lang="ja-JP" altLang="en-US" sz="1200" dirty="0"/>
                    </a:p>
                  </a:txBody>
                  <a:tcPr/>
                </a:tc>
                <a:extLst>
                  <a:ext uri="{0D108BD9-81ED-4DB2-BD59-A6C34878D82A}">
                    <a16:rowId xmlns:a16="http://schemas.microsoft.com/office/drawing/2014/main" val="1599683286"/>
                  </a:ext>
                </a:extLst>
              </a:tr>
              <a:tr h="370840">
                <a:tc>
                  <a:txBody>
                    <a:bodyPr/>
                    <a:lstStyle/>
                    <a:p>
                      <a:pPr algn="ctr"/>
                      <a:r>
                        <a:rPr kumimoji="1" lang="en-US" altLang="ja-JP" sz="1200" b="1" dirty="0"/>
                        <a:t>0</a:t>
                      </a:r>
                      <a:endParaRPr kumimoji="1" lang="ja-JP" altLang="en-US" sz="1200" b="1" dirty="0"/>
                    </a:p>
                  </a:txBody>
                  <a:tcPr/>
                </a:tc>
                <a:tc>
                  <a:txBody>
                    <a:bodyPr/>
                    <a:lstStyle/>
                    <a:p>
                      <a:r>
                        <a:rPr kumimoji="1" lang="en-US" altLang="ja-JP" sz="1200" dirty="0"/>
                        <a:t>Non</a:t>
                      </a:r>
                    </a:p>
                  </a:txBody>
                  <a:tcPr/>
                </a:tc>
                <a:tc>
                  <a:txBody>
                    <a:bodyPr/>
                    <a:lstStyle/>
                    <a:p>
                      <a:r>
                        <a:rPr kumimoji="1" lang="en-US" altLang="ja-JP" sz="1200" dirty="0"/>
                        <a:t>-</a:t>
                      </a:r>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extLst>
                  <a:ext uri="{0D108BD9-81ED-4DB2-BD59-A6C34878D82A}">
                    <a16:rowId xmlns:a16="http://schemas.microsoft.com/office/drawing/2014/main" val="1774990396"/>
                  </a:ext>
                </a:extLst>
              </a:tr>
              <a:tr h="370840">
                <a:tc>
                  <a:txBody>
                    <a:bodyPr/>
                    <a:lstStyle/>
                    <a:p>
                      <a:pPr algn="ctr"/>
                      <a:r>
                        <a:rPr kumimoji="1" lang="en-US" altLang="ja-JP" sz="1200" b="1" dirty="0"/>
                        <a:t>1</a:t>
                      </a:r>
                      <a:endParaRPr kumimoji="1" lang="ja-JP" altLang="en-US" sz="1200" b="1" dirty="0"/>
                    </a:p>
                  </a:txBody>
                  <a:tcPr/>
                </a:tc>
                <a:tc>
                  <a:txBody>
                    <a:bodyPr/>
                    <a:lstStyle/>
                    <a:p>
                      <a:r>
                        <a:rPr kumimoji="1" lang="en-US" altLang="ja-JP" sz="1200" dirty="0"/>
                        <a:t>15.6ma</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 Detect, communicate  and manage network.</a:t>
                      </a:r>
                      <a:endParaRPr kumimoji="1" lang="ja-JP" altLang="en-US" sz="1200" dirty="0"/>
                    </a:p>
                  </a:txBody>
                  <a:tcPr/>
                </a:tc>
                <a:tc>
                  <a:txBody>
                    <a:bodyPr/>
                    <a:lstStyle/>
                    <a:p>
                      <a:r>
                        <a:rPr kumimoji="1" lang="en-US" altLang="ja-JP" sz="1200" dirty="0"/>
                        <a:t>Not necessary if all the devices managed completely by MAC</a:t>
                      </a:r>
                      <a:endParaRPr kumimoji="1" lang="ja-JP" altLang="en-US" sz="1200" dirty="0"/>
                    </a:p>
                  </a:txBody>
                  <a:tcPr/>
                </a:tc>
                <a:extLst>
                  <a:ext uri="{0D108BD9-81ED-4DB2-BD59-A6C34878D82A}">
                    <a16:rowId xmlns:a16="http://schemas.microsoft.com/office/drawing/2014/main" val="3166549835"/>
                  </a:ext>
                </a:extLst>
              </a:tr>
              <a:tr h="370840">
                <a:tc>
                  <a:txBody>
                    <a:bodyPr/>
                    <a:lstStyle/>
                    <a:p>
                      <a:pPr algn="ctr"/>
                      <a:r>
                        <a:rPr kumimoji="1" lang="en-US" altLang="ja-JP" sz="1200" b="1" dirty="0"/>
                        <a:t>2</a:t>
                      </a:r>
                      <a:endParaRPr kumimoji="1" lang="ja-JP" altLang="en-US" sz="1200" b="1" dirty="0"/>
                    </a:p>
                  </a:txBody>
                  <a:tcPr/>
                </a:tc>
                <a:tc>
                  <a:txBody>
                    <a:bodyPr/>
                    <a:lstStyle/>
                    <a:p>
                      <a:r>
                        <a:rPr kumimoji="1" lang="en-US" altLang="ja-JP" sz="1200" dirty="0"/>
                        <a:t>15.6ma and legacy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No</a:t>
                      </a:r>
                      <a:endParaRPr kumimoji="1" lang="ja-JP" altLang="en-US" sz="1200" dirty="0"/>
                    </a:p>
                  </a:txBody>
                  <a:tcPr/>
                </a:tc>
                <a:tc>
                  <a:txBody>
                    <a:bodyPr/>
                    <a:lstStyle/>
                    <a:p>
                      <a:r>
                        <a:rPr kumimoji="1" lang="en-US" altLang="ja-JP" sz="1200" dirty="0"/>
                        <a:t>Partially, yes.</a:t>
                      </a:r>
                    </a:p>
                    <a:p>
                      <a:r>
                        <a:rPr kumimoji="1" lang="en-US" altLang="ja-JP" sz="1200" dirty="0"/>
                        <a:t>※cannot negotiate and control legacy BAN. New BAN can only escape from legacy BAN in time domain or frequency domain.</a:t>
                      </a:r>
                      <a:endParaRPr kumimoji="1" lang="ja-JP" altLang="en-US" sz="1200" dirty="0"/>
                    </a:p>
                  </a:txBody>
                  <a:tcPr/>
                </a:tc>
                <a:tc rowSpan="5">
                  <a:txBody>
                    <a:bodyPr/>
                    <a:lstStyle/>
                    <a:p>
                      <a:r>
                        <a:rPr kumimoji="1" lang="en-US" altLang="ja-JP" sz="1200" dirty="0"/>
                        <a:t>Yes</a:t>
                      </a:r>
                    </a:p>
                    <a:p>
                      <a:r>
                        <a:rPr kumimoji="1" lang="en-US" altLang="ja-JP" sz="1200" dirty="0"/>
                        <a:t>Interference canceller, suppressor and space domain methods might be applicable.</a:t>
                      </a:r>
                    </a:p>
                    <a:p>
                      <a:endParaRPr kumimoji="1" lang="en-US" altLang="ja-JP" sz="1200" dirty="0"/>
                    </a:p>
                    <a:p>
                      <a:r>
                        <a:rPr kumimoji="1" lang="en-US" altLang="ja-JP" sz="1200" dirty="0" err="1"/>
                        <a:t>Contcatinated</a:t>
                      </a:r>
                      <a:r>
                        <a:rPr kumimoji="1" lang="en-US" altLang="ja-JP" sz="1200" dirty="0"/>
                        <a:t> FEC, ARQ and HARQ in PHY and, successive interference canceller, Orthogonal matched filter, adaptive array antennas in signal processing and implementation of receiver… etc.</a:t>
                      </a:r>
                    </a:p>
                  </a:txBody>
                  <a:tcPr/>
                </a:tc>
                <a:extLst>
                  <a:ext uri="{0D108BD9-81ED-4DB2-BD59-A6C34878D82A}">
                    <a16:rowId xmlns:a16="http://schemas.microsoft.com/office/drawing/2014/main" val="2324212494"/>
                  </a:ext>
                </a:extLst>
              </a:tr>
              <a:tr h="370840">
                <a:tc>
                  <a:txBody>
                    <a:bodyPr/>
                    <a:lstStyle/>
                    <a:p>
                      <a:pPr algn="ctr"/>
                      <a:r>
                        <a:rPr kumimoji="1" lang="en-US" altLang="ja-JP" sz="1200" b="1" dirty="0"/>
                        <a:t>3</a:t>
                      </a:r>
                      <a:endParaRPr kumimoji="1" lang="ja-JP" altLang="en-US" sz="1200" b="1" dirty="0"/>
                    </a:p>
                  </a:txBody>
                  <a:tcPr/>
                </a:tc>
                <a:tc>
                  <a:txBody>
                    <a:bodyPr/>
                    <a:lstStyle/>
                    <a:p>
                      <a:r>
                        <a:rPr kumimoji="1" lang="en-US" altLang="ja-JP" sz="1200" dirty="0"/>
                        <a:t>Non-UWB systems</a:t>
                      </a:r>
                    </a:p>
                    <a:p>
                      <a:r>
                        <a:rPr kumimoji="1" lang="en-US" altLang="ja-JP" sz="1200" dirty="0"/>
                        <a:t>(</a:t>
                      </a:r>
                      <a:r>
                        <a:rPr kumimoji="1" lang="en-US" altLang="ja-JP" sz="1200" dirty="0" err="1"/>
                        <a:t>Wifi</a:t>
                      </a:r>
                      <a:r>
                        <a:rPr kumimoji="1" lang="en-US" altLang="ja-JP" sz="1200" dirty="0"/>
                        <a:t>, unlicensed 5G)</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a:p>
                  </a:txBody>
                  <a:tcPr/>
                </a:tc>
                <a:extLst>
                  <a:ext uri="{0D108BD9-81ED-4DB2-BD59-A6C34878D82A}">
                    <a16:rowId xmlns:a16="http://schemas.microsoft.com/office/drawing/2014/main" val="1324549788"/>
                  </a:ext>
                </a:extLst>
              </a:tr>
              <a:tr h="370840">
                <a:tc>
                  <a:txBody>
                    <a:bodyPr/>
                    <a:lstStyle/>
                    <a:p>
                      <a:pPr algn="ctr"/>
                      <a:r>
                        <a:rPr kumimoji="1" lang="en-US" altLang="ja-JP" sz="1200" b="1" dirty="0"/>
                        <a:t>4</a:t>
                      </a:r>
                      <a:endParaRPr kumimoji="1" lang="ja-JP" altLang="en-US" sz="1200" b="1" dirty="0"/>
                    </a:p>
                  </a:txBody>
                  <a:tcPr/>
                </a:tc>
                <a:tc>
                  <a:txBody>
                    <a:bodyPr/>
                    <a:lstStyle/>
                    <a:p>
                      <a:r>
                        <a:rPr kumimoji="1" lang="en-US" altLang="ja-JP" sz="1200" dirty="0"/>
                        <a:t>802.15 UWB (15.4, 15.8)</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Partially yes</a:t>
                      </a:r>
                      <a:endParaRPr kumimoji="1" lang="ja-JP" altLang="en-US" sz="1200" dirty="0"/>
                    </a:p>
                  </a:txBody>
                  <a:tcPr/>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Partially, yes.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To reduce interference, 15.6ma can escape from the other UWB in time domain (Super frame level?) or frequency domain if both PHY are compatible and can be retrieve and demodulate the received signal.</a:t>
                      </a:r>
                    </a:p>
                  </a:txBody>
                  <a:tcPr/>
                </a:tc>
                <a:tc vMerge="1">
                  <a:txBody>
                    <a:bodyPr/>
                    <a:lstStyle/>
                    <a:p>
                      <a:endParaRPr kumimoji="1" lang="ja-JP" altLang="en-US" dirty="0"/>
                    </a:p>
                  </a:txBody>
                  <a:tcPr/>
                </a:tc>
                <a:extLst>
                  <a:ext uri="{0D108BD9-81ED-4DB2-BD59-A6C34878D82A}">
                    <a16:rowId xmlns:a16="http://schemas.microsoft.com/office/drawing/2014/main" val="4262649428"/>
                  </a:ext>
                </a:extLst>
              </a:tr>
              <a:tr h="370840">
                <a:tc>
                  <a:txBody>
                    <a:bodyPr/>
                    <a:lstStyle/>
                    <a:p>
                      <a:pPr algn="ctr"/>
                      <a:r>
                        <a:rPr kumimoji="1" lang="en-US" altLang="ja-JP" sz="1200" b="1" dirty="0"/>
                        <a:t>5</a:t>
                      </a:r>
                      <a:endParaRPr kumimoji="1" lang="ja-JP" altLang="en-US" sz="1200" b="1" dirty="0"/>
                    </a:p>
                  </a:txBody>
                  <a:tcPr/>
                </a:tc>
                <a:tc>
                  <a:txBody>
                    <a:bodyPr/>
                    <a:lstStyle/>
                    <a:p>
                      <a:r>
                        <a:rPr kumimoji="1" lang="en-US" altLang="ja-JP" sz="1200" dirty="0"/>
                        <a:t>Non-802.15 UWB (ETSI Smart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3334091916"/>
                  </a:ext>
                </a:extLst>
              </a:tr>
              <a:tr h="370840">
                <a:tc>
                  <a:txBody>
                    <a:bodyPr/>
                    <a:lstStyle/>
                    <a:p>
                      <a:pPr algn="ctr"/>
                      <a:r>
                        <a:rPr kumimoji="1" lang="en-US" altLang="ja-JP" sz="1200" b="1" dirty="0"/>
                        <a:t>6</a:t>
                      </a:r>
                      <a:endParaRPr kumimoji="1" lang="ja-JP" altLang="en-US" sz="1200" b="1" dirty="0"/>
                    </a:p>
                  </a:txBody>
                  <a:tcPr/>
                </a:tc>
                <a:tc>
                  <a:txBody>
                    <a:bodyPr/>
                    <a:lstStyle/>
                    <a:p>
                      <a:r>
                        <a:rPr kumimoji="1" lang="en-US" altLang="ja-JP" sz="1200" dirty="0"/>
                        <a:t>802.15 and non 802.15 UWB</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2418511971"/>
                  </a:ext>
                </a:extLst>
              </a:tr>
              <a:tr h="370840">
                <a:tc>
                  <a:txBody>
                    <a:bodyPr/>
                    <a:lstStyle/>
                    <a:p>
                      <a:pPr algn="ctr"/>
                      <a:r>
                        <a:rPr kumimoji="1" lang="en-US" altLang="ja-JP" sz="1200" b="1" dirty="0"/>
                        <a:t>7</a:t>
                      </a:r>
                      <a:endParaRPr kumimoji="1" lang="ja-JP" altLang="en-US" sz="1200" b="1" dirty="0"/>
                    </a:p>
                  </a:txBody>
                  <a:tcPr/>
                </a:tc>
                <a:tc>
                  <a:txBody>
                    <a:bodyPr/>
                    <a:lstStyle/>
                    <a:p>
                      <a:r>
                        <a:rPr kumimoji="1" lang="en-US" altLang="ja-JP" sz="1200" dirty="0"/>
                        <a:t>UWB and non-UWB systems</a:t>
                      </a:r>
                      <a:endParaRPr kumimoji="1" lang="ja-JP" altLang="en-US" sz="1200" dirty="0"/>
                    </a:p>
                  </a:txBody>
                  <a:tcPr/>
                </a:tc>
                <a:tc>
                  <a:txBody>
                    <a:bodyPr/>
                    <a:lstStyle/>
                    <a:p>
                      <a:r>
                        <a:rPr kumimoji="1" lang="en-US" altLang="ja-JP" sz="1200" dirty="0"/>
                        <a:t>Partially yes</a:t>
                      </a:r>
                      <a:endParaRPr kumimoji="1" lang="ja-JP" altLang="en-US" sz="1200" dirty="0"/>
                    </a:p>
                  </a:txBody>
                  <a:tcPr/>
                </a:tc>
                <a:tc>
                  <a:txBody>
                    <a:bodyPr/>
                    <a:lstStyle/>
                    <a:p>
                      <a:r>
                        <a:rPr kumimoji="1" lang="en-US" altLang="ja-JP" sz="1200" dirty="0"/>
                        <a:t>Partially yes</a:t>
                      </a:r>
                      <a:endParaRPr kumimoji="1" lang="ja-JP" altLang="en-US" sz="1200" dirty="0"/>
                    </a:p>
                  </a:txBody>
                  <a:tcPr/>
                </a:tc>
                <a:tc gridSpan="2">
                  <a:txBody>
                    <a:bodyPr/>
                    <a:lstStyle/>
                    <a:p>
                      <a:r>
                        <a:rPr kumimoji="1" lang="en-US" altLang="ja-JP" sz="1200" dirty="0"/>
                        <a:t>Need to choose best way to mitigate for each different sources. Very complicated implementation.</a:t>
                      </a:r>
                      <a:endParaRPr kumimoji="1" lang="ja-JP" altLang="en-US" sz="1200" dirty="0"/>
                    </a:p>
                  </a:txBody>
                  <a:tcPr/>
                </a:tc>
                <a:tc hMerge="1">
                  <a:txBody>
                    <a:bodyPr/>
                    <a:lstStyle/>
                    <a:p>
                      <a:endParaRPr kumimoji="1" lang="ja-JP" altLang="en-US" dirty="0"/>
                    </a:p>
                  </a:txBody>
                  <a:tcPr/>
                </a:tc>
                <a:extLst>
                  <a:ext uri="{0D108BD9-81ED-4DB2-BD59-A6C34878D82A}">
                    <a16:rowId xmlns:a16="http://schemas.microsoft.com/office/drawing/2014/main" val="2962450986"/>
                  </a:ext>
                </a:extLst>
              </a:tr>
            </a:tbl>
          </a:graphicData>
        </a:graphic>
      </p:graphicFrame>
    </p:spTree>
    <p:extLst>
      <p:ext uri="{BB962C8B-B14F-4D97-AF65-F5344CB8AC3E}">
        <p14:creationId xmlns:p14="http://schemas.microsoft.com/office/powerpoint/2010/main" val="14779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July 2024</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2024</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2024</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35</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C3BF42-62CE-1F9C-B4E4-AEA8F559F1CE}"/>
              </a:ext>
            </a:extLst>
          </p:cNvPr>
          <p:cNvPicPr>
            <a:picLocks noChangeAspect="1"/>
          </p:cNvPicPr>
          <p:nvPr/>
        </p:nvPicPr>
        <p:blipFill>
          <a:blip r:embed="rId2"/>
          <a:stretch>
            <a:fillRect/>
          </a:stretch>
        </p:blipFill>
        <p:spPr>
          <a:xfrm>
            <a:off x="251520" y="1503015"/>
            <a:ext cx="8640960" cy="4806128"/>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July 2024</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251427" y="4253441"/>
            <a:ext cx="3395863" cy="198038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FF0C99F-8788-041F-3887-C60F0EBB1EA6}"/>
              </a:ext>
            </a:extLst>
          </p:cNvPr>
          <p:cNvSpPr>
            <a:spLocks noGrp="1"/>
          </p:cNvSpPr>
          <p:nvPr>
            <p:ph type="dt" idx="10"/>
          </p:nvPr>
        </p:nvSpPr>
        <p:spPr/>
        <p:txBody>
          <a:bodyPr/>
          <a:lstStyle/>
          <a:p>
            <a:r>
              <a:rPr lang="en-US" altLang="ja-JP"/>
              <a:t>July 2024</a:t>
            </a:r>
            <a:endParaRPr lang="en-US" dirty="0"/>
          </a:p>
        </p:txBody>
      </p:sp>
      <p:sp>
        <p:nvSpPr>
          <p:cNvPr id="5" name="フッター プレースホルダー 4">
            <a:extLst>
              <a:ext uri="{FF2B5EF4-FFF2-40B4-BE49-F238E27FC236}">
                <a16:creationId xmlns:a16="http://schemas.microsoft.com/office/drawing/2014/main" id="{4C2740EA-7E3A-8348-6AED-D3C78C680C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AABFDD4D-5DBA-5A16-E16C-9162C43DF87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graphicFrame>
        <p:nvGraphicFramePr>
          <p:cNvPr id="8" name="表 7">
            <a:extLst>
              <a:ext uri="{FF2B5EF4-FFF2-40B4-BE49-F238E27FC236}">
                <a16:creationId xmlns:a16="http://schemas.microsoft.com/office/drawing/2014/main" id="{FCF9B507-4106-87BA-31F7-58E5A557E761}"/>
              </a:ext>
            </a:extLst>
          </p:cNvPr>
          <p:cNvGraphicFramePr>
            <a:graphicFrameLocks noGrp="1"/>
          </p:cNvGraphicFramePr>
          <p:nvPr>
            <p:extLst>
              <p:ext uri="{D42A27DB-BD31-4B8C-83A1-F6EECF244321}">
                <p14:modId xmlns:p14="http://schemas.microsoft.com/office/powerpoint/2010/main" val="3798530778"/>
              </p:ext>
            </p:extLst>
          </p:nvPr>
        </p:nvGraphicFramePr>
        <p:xfrm>
          <a:off x="274786" y="732144"/>
          <a:ext cx="8600765" cy="5491480"/>
        </p:xfrm>
        <a:graphic>
          <a:graphicData uri="http://schemas.openxmlformats.org/drawingml/2006/table">
            <a:tbl>
              <a:tblPr firstRow="1" bandRow="1">
                <a:tableStyleId>{93296810-A885-4BE3-A3E7-6D5BEEA58F35}</a:tableStyleId>
              </a:tblPr>
              <a:tblGrid>
                <a:gridCol w="1192485">
                  <a:extLst>
                    <a:ext uri="{9D8B030D-6E8A-4147-A177-3AD203B41FA5}">
                      <a16:colId xmlns:a16="http://schemas.microsoft.com/office/drawing/2014/main" val="1146916107"/>
                    </a:ext>
                  </a:extLst>
                </a:gridCol>
                <a:gridCol w="2116817">
                  <a:extLst>
                    <a:ext uri="{9D8B030D-6E8A-4147-A177-3AD203B41FA5}">
                      <a16:colId xmlns:a16="http://schemas.microsoft.com/office/drawing/2014/main" val="1269965553"/>
                    </a:ext>
                  </a:extLst>
                </a:gridCol>
                <a:gridCol w="740437">
                  <a:extLst>
                    <a:ext uri="{9D8B030D-6E8A-4147-A177-3AD203B41FA5}">
                      <a16:colId xmlns:a16="http://schemas.microsoft.com/office/drawing/2014/main" val="1128482861"/>
                    </a:ext>
                  </a:extLst>
                </a:gridCol>
                <a:gridCol w="725647">
                  <a:extLst>
                    <a:ext uri="{9D8B030D-6E8A-4147-A177-3AD203B41FA5}">
                      <a16:colId xmlns:a16="http://schemas.microsoft.com/office/drawing/2014/main" val="2857540905"/>
                    </a:ext>
                  </a:extLst>
                </a:gridCol>
                <a:gridCol w="1967219">
                  <a:extLst>
                    <a:ext uri="{9D8B030D-6E8A-4147-A177-3AD203B41FA5}">
                      <a16:colId xmlns:a16="http://schemas.microsoft.com/office/drawing/2014/main" val="3674630610"/>
                    </a:ext>
                  </a:extLst>
                </a:gridCol>
                <a:gridCol w="1858160">
                  <a:extLst>
                    <a:ext uri="{9D8B030D-6E8A-4147-A177-3AD203B41FA5}">
                      <a16:colId xmlns:a16="http://schemas.microsoft.com/office/drawing/2014/main" val="790928520"/>
                    </a:ext>
                  </a:extLst>
                </a:gridCol>
              </a:tblGrid>
              <a:tr h="370840">
                <a:tc>
                  <a:txBody>
                    <a:bodyPr/>
                    <a:lstStyle/>
                    <a:p>
                      <a:r>
                        <a:rPr kumimoji="1" lang="en-US" altLang="ja-JP" sz="1200" dirty="0"/>
                        <a:t>Coexistence environment class</a:t>
                      </a:r>
                      <a:endParaRPr kumimoji="1" lang="ja-JP" altLang="en-US" sz="1200" dirty="0"/>
                    </a:p>
                  </a:txBody>
                  <a:tcPr/>
                </a:tc>
                <a:tc>
                  <a:txBody>
                    <a:bodyPr/>
                    <a:lstStyle/>
                    <a:p>
                      <a:r>
                        <a:rPr kumimoji="1" lang="en-US" altLang="ja-JP" sz="1200" dirty="0"/>
                        <a:t>Interference</a:t>
                      </a:r>
                      <a:endParaRPr kumimoji="1" lang="ja-JP" altLang="en-US" sz="1200" dirty="0"/>
                    </a:p>
                  </a:txBody>
                  <a:tcPr/>
                </a:tc>
                <a:tc>
                  <a:txBody>
                    <a:bodyPr/>
                    <a:lstStyle/>
                    <a:p>
                      <a:r>
                        <a:rPr kumimoji="1" lang="en-US" altLang="ja-JP" sz="1200" dirty="0"/>
                        <a:t>Detectable</a:t>
                      </a:r>
                    </a:p>
                  </a:txBody>
                  <a:tcPr/>
                </a:tc>
                <a:tc>
                  <a:txBody>
                    <a:bodyPr/>
                    <a:lstStyle/>
                    <a:p>
                      <a:r>
                        <a:rPr kumimoji="1" lang="en-US" altLang="ja-JP" sz="1200" dirty="0"/>
                        <a:t>Negotiate</a:t>
                      </a:r>
                      <a:endParaRPr kumimoji="1" lang="ja-JP" altLang="en-US" sz="1200" dirty="0"/>
                    </a:p>
                  </a:txBody>
                  <a:tcPr/>
                </a:tc>
                <a:tc>
                  <a:txBody>
                    <a:bodyPr/>
                    <a:lstStyle/>
                    <a:p>
                      <a:r>
                        <a:rPr kumimoji="1" lang="en-US" altLang="ja-JP" sz="1200" dirty="0"/>
                        <a:t>Interference mitigation in </a:t>
                      </a:r>
                      <a:br>
                        <a:rPr kumimoji="1" lang="en-US" altLang="ja-JP" sz="1200" dirty="0"/>
                      </a:br>
                      <a:r>
                        <a:rPr kumimoji="1" lang="en-US" altLang="ja-JP" sz="1200" dirty="0"/>
                        <a:t>MAC</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Interference mitigation in PHY</a:t>
                      </a:r>
                      <a:endParaRPr kumimoji="1" lang="ja-JP" altLang="en-US" sz="1200" dirty="0"/>
                    </a:p>
                    <a:p>
                      <a:endParaRPr kumimoji="1" lang="ja-JP" altLang="en-US" sz="1200" dirty="0"/>
                    </a:p>
                  </a:txBody>
                  <a:tcPr/>
                </a:tc>
                <a:extLst>
                  <a:ext uri="{0D108BD9-81ED-4DB2-BD59-A6C34878D82A}">
                    <a16:rowId xmlns:a16="http://schemas.microsoft.com/office/drawing/2014/main" val="1599683286"/>
                  </a:ext>
                </a:extLst>
              </a:tr>
              <a:tr h="370840">
                <a:tc>
                  <a:txBody>
                    <a:bodyPr/>
                    <a:lstStyle/>
                    <a:p>
                      <a:pPr algn="ctr"/>
                      <a:r>
                        <a:rPr kumimoji="1" lang="en-US" altLang="ja-JP" sz="1200" b="1" dirty="0"/>
                        <a:t>0</a:t>
                      </a:r>
                      <a:endParaRPr kumimoji="1" lang="ja-JP" altLang="en-US" sz="1200" b="1" dirty="0"/>
                    </a:p>
                  </a:txBody>
                  <a:tcPr/>
                </a:tc>
                <a:tc>
                  <a:txBody>
                    <a:bodyPr/>
                    <a:lstStyle/>
                    <a:p>
                      <a:r>
                        <a:rPr kumimoji="1" lang="en-US" altLang="ja-JP" sz="1200" dirty="0"/>
                        <a:t>Non</a:t>
                      </a:r>
                    </a:p>
                  </a:txBody>
                  <a:tcPr/>
                </a:tc>
                <a:tc>
                  <a:txBody>
                    <a:bodyPr/>
                    <a:lstStyle/>
                    <a:p>
                      <a:r>
                        <a:rPr kumimoji="1" lang="en-US" altLang="ja-JP" sz="1200" dirty="0"/>
                        <a:t>-</a:t>
                      </a:r>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tc>
                  <a:txBody>
                    <a:bodyPr/>
                    <a:lstStyle/>
                    <a:p>
                      <a:r>
                        <a:rPr kumimoji="1" lang="en-US" altLang="ja-JP" sz="1200" dirty="0"/>
                        <a:t>-</a:t>
                      </a:r>
                      <a:endParaRPr kumimoji="1" lang="ja-JP" altLang="en-US" sz="1200" dirty="0"/>
                    </a:p>
                  </a:txBody>
                  <a:tcPr/>
                </a:tc>
                <a:extLst>
                  <a:ext uri="{0D108BD9-81ED-4DB2-BD59-A6C34878D82A}">
                    <a16:rowId xmlns:a16="http://schemas.microsoft.com/office/drawing/2014/main" val="1774990396"/>
                  </a:ext>
                </a:extLst>
              </a:tr>
              <a:tr h="370840">
                <a:tc>
                  <a:txBody>
                    <a:bodyPr/>
                    <a:lstStyle/>
                    <a:p>
                      <a:pPr algn="ctr"/>
                      <a:r>
                        <a:rPr kumimoji="1" lang="en-US" altLang="ja-JP" sz="1200" b="1" dirty="0"/>
                        <a:t>1</a:t>
                      </a:r>
                      <a:endParaRPr kumimoji="1" lang="ja-JP" altLang="en-US" sz="1200" b="1" dirty="0"/>
                    </a:p>
                  </a:txBody>
                  <a:tcPr/>
                </a:tc>
                <a:tc>
                  <a:txBody>
                    <a:bodyPr/>
                    <a:lstStyle/>
                    <a:p>
                      <a:r>
                        <a:rPr kumimoji="1" lang="en-US" altLang="ja-JP" sz="1200" dirty="0"/>
                        <a:t>15.6ma</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Yes. Detect, communicate  and manage network.</a:t>
                      </a:r>
                      <a:endParaRPr kumimoji="1" lang="ja-JP" altLang="en-US" sz="1200" dirty="0"/>
                    </a:p>
                  </a:txBody>
                  <a:tcPr/>
                </a:tc>
                <a:tc>
                  <a:txBody>
                    <a:bodyPr/>
                    <a:lstStyle/>
                    <a:p>
                      <a:r>
                        <a:rPr kumimoji="1" lang="en-US" altLang="ja-JP" sz="1200" dirty="0"/>
                        <a:t>Not necessary if all the devices managed completely by MAC</a:t>
                      </a:r>
                      <a:endParaRPr kumimoji="1" lang="ja-JP" altLang="en-US" sz="1200" dirty="0"/>
                    </a:p>
                  </a:txBody>
                  <a:tcPr/>
                </a:tc>
                <a:extLst>
                  <a:ext uri="{0D108BD9-81ED-4DB2-BD59-A6C34878D82A}">
                    <a16:rowId xmlns:a16="http://schemas.microsoft.com/office/drawing/2014/main" val="3166549835"/>
                  </a:ext>
                </a:extLst>
              </a:tr>
              <a:tr h="370840">
                <a:tc>
                  <a:txBody>
                    <a:bodyPr/>
                    <a:lstStyle/>
                    <a:p>
                      <a:pPr algn="ctr"/>
                      <a:r>
                        <a:rPr kumimoji="1" lang="en-US" altLang="ja-JP" sz="1200" b="1" dirty="0"/>
                        <a:t>2</a:t>
                      </a:r>
                      <a:endParaRPr kumimoji="1" lang="ja-JP" altLang="en-US" sz="1200" b="1" dirty="0"/>
                    </a:p>
                  </a:txBody>
                  <a:tcPr/>
                </a:tc>
                <a:tc>
                  <a:txBody>
                    <a:bodyPr/>
                    <a:lstStyle/>
                    <a:p>
                      <a:r>
                        <a:rPr kumimoji="1" lang="en-US" altLang="ja-JP" sz="1200" dirty="0"/>
                        <a:t>15.6ma and legacy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No</a:t>
                      </a:r>
                      <a:endParaRPr kumimoji="1" lang="ja-JP" altLang="en-US" sz="1200" dirty="0"/>
                    </a:p>
                  </a:txBody>
                  <a:tcPr/>
                </a:tc>
                <a:tc>
                  <a:txBody>
                    <a:bodyPr/>
                    <a:lstStyle/>
                    <a:p>
                      <a:r>
                        <a:rPr kumimoji="1" lang="en-US" altLang="ja-JP" sz="1200" dirty="0"/>
                        <a:t>Partially, yes.</a:t>
                      </a:r>
                    </a:p>
                    <a:p>
                      <a:r>
                        <a:rPr kumimoji="1" lang="en-US" altLang="ja-JP" sz="1200" dirty="0"/>
                        <a:t>※cannot negotiate and control legacy BAN. New BAN can only escape from legacy BAN in time domain or frequency domain.</a:t>
                      </a:r>
                      <a:endParaRPr kumimoji="1" lang="ja-JP" altLang="en-US" sz="1200" dirty="0"/>
                    </a:p>
                  </a:txBody>
                  <a:tcPr/>
                </a:tc>
                <a:tc rowSpan="5">
                  <a:txBody>
                    <a:bodyPr/>
                    <a:lstStyle/>
                    <a:p>
                      <a:r>
                        <a:rPr kumimoji="1" lang="en-US" altLang="ja-JP" sz="1200" dirty="0"/>
                        <a:t>Yes</a:t>
                      </a:r>
                    </a:p>
                    <a:p>
                      <a:r>
                        <a:rPr kumimoji="1" lang="en-US" altLang="ja-JP" sz="1200" dirty="0"/>
                        <a:t>Interference canceller, suppressor and space domain methods might be applicable.</a:t>
                      </a:r>
                    </a:p>
                    <a:p>
                      <a:endParaRPr kumimoji="1" lang="en-US" altLang="ja-JP" sz="1200" dirty="0"/>
                    </a:p>
                    <a:p>
                      <a:r>
                        <a:rPr kumimoji="1" lang="en-US" altLang="ja-JP" sz="1200" dirty="0" err="1"/>
                        <a:t>Contcatinated</a:t>
                      </a:r>
                      <a:r>
                        <a:rPr kumimoji="1" lang="en-US" altLang="ja-JP" sz="1200" dirty="0"/>
                        <a:t> FEC, ARQ and HARQ in PHY and, successive interference canceller, Orthogonal matched filter, adaptive array antennas in signal processing and implementation of receiver… etc.</a:t>
                      </a:r>
                    </a:p>
                  </a:txBody>
                  <a:tcPr/>
                </a:tc>
                <a:extLst>
                  <a:ext uri="{0D108BD9-81ED-4DB2-BD59-A6C34878D82A}">
                    <a16:rowId xmlns:a16="http://schemas.microsoft.com/office/drawing/2014/main" val="2324212494"/>
                  </a:ext>
                </a:extLst>
              </a:tr>
              <a:tr h="370840">
                <a:tc>
                  <a:txBody>
                    <a:bodyPr/>
                    <a:lstStyle/>
                    <a:p>
                      <a:pPr algn="ctr"/>
                      <a:r>
                        <a:rPr kumimoji="1" lang="en-US" altLang="ja-JP" sz="1200" b="1" dirty="0"/>
                        <a:t>3</a:t>
                      </a:r>
                      <a:endParaRPr kumimoji="1" lang="ja-JP" altLang="en-US" sz="1200" b="1" dirty="0"/>
                    </a:p>
                  </a:txBody>
                  <a:tcPr/>
                </a:tc>
                <a:tc>
                  <a:txBody>
                    <a:bodyPr/>
                    <a:lstStyle/>
                    <a:p>
                      <a:r>
                        <a:rPr kumimoji="1" lang="en-US" altLang="ja-JP" sz="1200" dirty="0"/>
                        <a:t>Non-UWB systems</a:t>
                      </a:r>
                    </a:p>
                    <a:p>
                      <a:r>
                        <a:rPr kumimoji="1" lang="en-US" altLang="ja-JP" sz="1200" dirty="0"/>
                        <a:t>(</a:t>
                      </a:r>
                      <a:r>
                        <a:rPr kumimoji="1" lang="en-US" altLang="ja-JP" sz="1200" dirty="0" err="1"/>
                        <a:t>Wifi</a:t>
                      </a:r>
                      <a:r>
                        <a:rPr kumimoji="1" lang="en-US" altLang="ja-JP" sz="1200" dirty="0"/>
                        <a:t>, unlicensed 5G)</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a:p>
                  </a:txBody>
                  <a:tcPr/>
                </a:tc>
                <a:extLst>
                  <a:ext uri="{0D108BD9-81ED-4DB2-BD59-A6C34878D82A}">
                    <a16:rowId xmlns:a16="http://schemas.microsoft.com/office/drawing/2014/main" val="1324549788"/>
                  </a:ext>
                </a:extLst>
              </a:tr>
              <a:tr h="370840">
                <a:tc>
                  <a:txBody>
                    <a:bodyPr/>
                    <a:lstStyle/>
                    <a:p>
                      <a:pPr algn="ctr"/>
                      <a:r>
                        <a:rPr kumimoji="1" lang="en-US" altLang="ja-JP" sz="1200" b="1" dirty="0"/>
                        <a:t>4</a:t>
                      </a:r>
                      <a:endParaRPr kumimoji="1" lang="ja-JP" altLang="en-US" sz="1200" b="1" dirty="0"/>
                    </a:p>
                  </a:txBody>
                  <a:tcPr/>
                </a:tc>
                <a:tc>
                  <a:txBody>
                    <a:bodyPr/>
                    <a:lstStyle/>
                    <a:p>
                      <a:r>
                        <a:rPr kumimoji="1" lang="en-US" altLang="ja-JP" sz="1200" dirty="0"/>
                        <a:t>802.15 UWB (15.4, 15.8)</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Partially yes</a:t>
                      </a:r>
                      <a:endParaRPr kumimoji="1" lang="ja-JP" altLang="en-US" sz="1200" dirty="0"/>
                    </a:p>
                  </a:txBody>
                  <a:tcPr/>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Partially, yes.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dirty="0"/>
                        <a:t>To reduce interference, 15.6ma can escape from the other UWB in time domain (Super frame level?) or frequency domain if both PHY are compatible and can be retrieve and demodulate the received signal.</a:t>
                      </a:r>
                    </a:p>
                  </a:txBody>
                  <a:tcPr/>
                </a:tc>
                <a:tc vMerge="1">
                  <a:txBody>
                    <a:bodyPr/>
                    <a:lstStyle/>
                    <a:p>
                      <a:endParaRPr kumimoji="1" lang="ja-JP" altLang="en-US" dirty="0"/>
                    </a:p>
                  </a:txBody>
                  <a:tcPr/>
                </a:tc>
                <a:extLst>
                  <a:ext uri="{0D108BD9-81ED-4DB2-BD59-A6C34878D82A}">
                    <a16:rowId xmlns:a16="http://schemas.microsoft.com/office/drawing/2014/main" val="4262649428"/>
                  </a:ext>
                </a:extLst>
              </a:tr>
              <a:tr h="370840">
                <a:tc>
                  <a:txBody>
                    <a:bodyPr/>
                    <a:lstStyle/>
                    <a:p>
                      <a:pPr algn="ctr"/>
                      <a:r>
                        <a:rPr kumimoji="1" lang="en-US" altLang="ja-JP" sz="1200" b="1" dirty="0"/>
                        <a:t>5</a:t>
                      </a:r>
                      <a:endParaRPr kumimoji="1" lang="ja-JP" altLang="en-US" sz="1200" b="1" dirty="0"/>
                    </a:p>
                  </a:txBody>
                  <a:tcPr/>
                </a:tc>
                <a:tc>
                  <a:txBody>
                    <a:bodyPr/>
                    <a:lstStyle/>
                    <a:p>
                      <a:r>
                        <a:rPr kumimoji="1" lang="en-US" altLang="ja-JP" sz="1200" dirty="0"/>
                        <a:t>Non-802.15 UWB (ETSI Smart BAN)(?)</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3334091916"/>
                  </a:ext>
                </a:extLst>
              </a:tr>
              <a:tr h="370840">
                <a:tc>
                  <a:txBody>
                    <a:bodyPr/>
                    <a:lstStyle/>
                    <a:p>
                      <a:pPr algn="ctr"/>
                      <a:r>
                        <a:rPr kumimoji="1" lang="en-US" altLang="ja-JP" sz="1200" b="1" dirty="0"/>
                        <a:t>6</a:t>
                      </a:r>
                      <a:endParaRPr kumimoji="1" lang="ja-JP" altLang="en-US" sz="1200" b="1" dirty="0"/>
                    </a:p>
                  </a:txBody>
                  <a:tcPr/>
                </a:tc>
                <a:tc>
                  <a:txBody>
                    <a:bodyPr/>
                    <a:lstStyle/>
                    <a:p>
                      <a:r>
                        <a:rPr kumimoji="1" lang="en-US" altLang="ja-JP" sz="1200" dirty="0"/>
                        <a:t>802.15 and non 802.15 UWB</a:t>
                      </a:r>
                      <a:endParaRPr kumimoji="1" lang="ja-JP" altLang="en-US" sz="1200" dirty="0"/>
                    </a:p>
                  </a:txBody>
                  <a:tcPr/>
                </a:tc>
                <a:tc>
                  <a:txBody>
                    <a:bodyPr/>
                    <a:lstStyle/>
                    <a:p>
                      <a:r>
                        <a:rPr kumimoji="1" lang="en-US" altLang="ja-JP" sz="1200" dirty="0"/>
                        <a:t>Yes?</a:t>
                      </a:r>
                      <a:endParaRPr kumimoji="1" lang="ja-JP" altLang="en-US" sz="1200" dirty="0"/>
                    </a:p>
                  </a:txBody>
                  <a:tcPr/>
                </a:tc>
                <a:tc>
                  <a:txBody>
                    <a:bodyPr/>
                    <a:lstStyle/>
                    <a:p>
                      <a:r>
                        <a:rPr kumimoji="1" lang="en-US" altLang="ja-JP" sz="1200" dirty="0"/>
                        <a:t>No</a:t>
                      </a:r>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dirty="0"/>
                    </a:p>
                  </a:txBody>
                  <a:tcPr/>
                </a:tc>
                <a:extLst>
                  <a:ext uri="{0D108BD9-81ED-4DB2-BD59-A6C34878D82A}">
                    <a16:rowId xmlns:a16="http://schemas.microsoft.com/office/drawing/2014/main" val="2418511971"/>
                  </a:ext>
                </a:extLst>
              </a:tr>
              <a:tr h="370840">
                <a:tc>
                  <a:txBody>
                    <a:bodyPr/>
                    <a:lstStyle/>
                    <a:p>
                      <a:pPr algn="ctr"/>
                      <a:r>
                        <a:rPr kumimoji="1" lang="en-US" altLang="ja-JP" sz="1200" b="1" dirty="0"/>
                        <a:t>7</a:t>
                      </a:r>
                      <a:endParaRPr kumimoji="1" lang="ja-JP" altLang="en-US" sz="1200" b="1" dirty="0"/>
                    </a:p>
                  </a:txBody>
                  <a:tcPr/>
                </a:tc>
                <a:tc>
                  <a:txBody>
                    <a:bodyPr/>
                    <a:lstStyle/>
                    <a:p>
                      <a:r>
                        <a:rPr kumimoji="1" lang="en-US" altLang="ja-JP" sz="1200" dirty="0"/>
                        <a:t>UWB and non-UWB systems</a:t>
                      </a:r>
                      <a:endParaRPr kumimoji="1" lang="ja-JP" altLang="en-US" sz="1200" dirty="0"/>
                    </a:p>
                  </a:txBody>
                  <a:tcPr/>
                </a:tc>
                <a:tc>
                  <a:txBody>
                    <a:bodyPr/>
                    <a:lstStyle/>
                    <a:p>
                      <a:r>
                        <a:rPr kumimoji="1" lang="en-US" altLang="ja-JP" sz="1200" dirty="0"/>
                        <a:t>Partially yes</a:t>
                      </a:r>
                      <a:endParaRPr kumimoji="1" lang="ja-JP" altLang="en-US" sz="1200" dirty="0"/>
                    </a:p>
                  </a:txBody>
                  <a:tcPr/>
                </a:tc>
                <a:tc>
                  <a:txBody>
                    <a:bodyPr/>
                    <a:lstStyle/>
                    <a:p>
                      <a:r>
                        <a:rPr kumimoji="1" lang="en-US" altLang="ja-JP" sz="1200" dirty="0"/>
                        <a:t>Partially yes</a:t>
                      </a:r>
                      <a:endParaRPr kumimoji="1" lang="ja-JP" altLang="en-US" sz="1200" dirty="0"/>
                    </a:p>
                  </a:txBody>
                  <a:tcPr/>
                </a:tc>
                <a:tc gridSpan="2">
                  <a:txBody>
                    <a:bodyPr/>
                    <a:lstStyle/>
                    <a:p>
                      <a:r>
                        <a:rPr kumimoji="1" lang="en-US" altLang="ja-JP" sz="1200" dirty="0"/>
                        <a:t>Need to choose best way to mitigate for each different sources. Might </a:t>
                      </a:r>
                      <a:r>
                        <a:rPr kumimoji="1" lang="en-US" altLang="ja-JP" sz="1200"/>
                        <a:t>be so complicated to </a:t>
                      </a:r>
                      <a:r>
                        <a:rPr kumimoji="1" lang="en-US" altLang="ja-JP" sz="1200" dirty="0"/>
                        <a:t>implementation.</a:t>
                      </a:r>
                      <a:endParaRPr kumimoji="1" lang="ja-JP" altLang="en-US" sz="1200" dirty="0"/>
                    </a:p>
                  </a:txBody>
                  <a:tcPr/>
                </a:tc>
                <a:tc hMerge="1">
                  <a:txBody>
                    <a:bodyPr/>
                    <a:lstStyle/>
                    <a:p>
                      <a:endParaRPr kumimoji="1" lang="ja-JP" altLang="en-US" dirty="0"/>
                    </a:p>
                  </a:txBody>
                  <a:tcPr/>
                </a:tc>
                <a:extLst>
                  <a:ext uri="{0D108BD9-81ED-4DB2-BD59-A6C34878D82A}">
                    <a16:rowId xmlns:a16="http://schemas.microsoft.com/office/drawing/2014/main" val="2962450986"/>
                  </a:ext>
                </a:extLst>
              </a:tr>
            </a:tbl>
          </a:graphicData>
        </a:graphic>
      </p:graphicFrame>
    </p:spTree>
    <p:extLst>
      <p:ext uri="{BB962C8B-B14F-4D97-AF65-F5344CB8AC3E}">
        <p14:creationId xmlns:p14="http://schemas.microsoft.com/office/powerpoint/2010/main" val="180686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July 2024</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July 2024</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5110</TotalTime>
  <Words>4109</Words>
  <Application>Microsoft Office PowerPoint</Application>
  <PresentationFormat>画面に合わせる (4:3)</PresentationFormat>
  <Paragraphs>673</Paragraphs>
  <Slides>35</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Coexistence environments in TG6ma</vt:lpstr>
      <vt:lpstr>PowerPoint プレゼンテーション</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2024-07-18T11:09:08Z</dcterms:modified>
</cp:coreProperties>
</file>