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1"/>
  </p:notesMasterIdLst>
  <p:sldIdLst>
    <p:sldId id="287" r:id="rId2"/>
    <p:sldId id="290" r:id="rId3"/>
    <p:sldId id="294" r:id="rId4"/>
    <p:sldId id="289" r:id="rId5"/>
    <p:sldId id="299" r:id="rId6"/>
    <p:sldId id="291" r:id="rId7"/>
    <p:sldId id="295" r:id="rId8"/>
    <p:sldId id="297" r:id="rId9"/>
    <p:sldId id="298" r:id="rId10"/>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78" d="100"/>
          <a:sy n="78" d="100"/>
        </p:scale>
        <p:origin x="1598" y="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15-24-0062-00-wng0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2023</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15/dcn/24/15-24-0030-01-0thz-overview-on-the-results-of-wrc-2023-relevant-for-thz-communications.pptx" TargetMode="External"/><Relationship Id="rId2" Type="http://schemas.openxmlformats.org/officeDocument/2006/relationships/hyperlink" Target="https://mentor.ieee.org/802.15/dcn/24/15-24-0068-00-wng0-future-directions-of-next-generation-occ-standard.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16 January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accent1">
                    <a:lumMod val="75000"/>
                  </a:schemeClr>
                </a:solidFill>
                <a:highlight>
                  <a:srgbClr val="C0C0C0"/>
                </a:highlight>
                <a:latin typeface="Times New Roman" panose="02020603050405020304" pitchFamily="18" charset="0"/>
              </a:rPr>
              <a:t>January 2024 Interim Session</a:t>
            </a:r>
            <a:r>
              <a:rPr lang="en-US" altLang="en-US" sz="1600" dirty="0">
                <a:latin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395536" y="685800"/>
            <a:ext cx="7368927" cy="754063"/>
          </a:xfrm>
        </p:spPr>
        <p:txBody>
          <a:bodyPr>
            <a:normAutofit fontScale="90000"/>
          </a:bodyPr>
          <a:lstStyle/>
          <a:p>
            <a:r>
              <a:rPr lang="en-US" dirty="0"/>
              <a:t>January 2024 802 Wireless Interim</a:t>
            </a:r>
          </a:p>
        </p:txBody>
      </p:sp>
      <p:pic>
        <p:nvPicPr>
          <p:cNvPr id="2" name="Picture 1">
            <a:extLst>
              <a:ext uri="{FF2B5EF4-FFF2-40B4-BE49-F238E27FC236}">
                <a16:creationId xmlns:a16="http://schemas.microsoft.com/office/drawing/2014/main" id="{FA7931F6-6465-8203-5177-5246F35CEA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957" y="2060848"/>
            <a:ext cx="7004078" cy="24482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35000" y="791950"/>
            <a:ext cx="7153275" cy="5789613"/>
          </a:xfrm>
        </p:spPr>
        <p:txBody>
          <a:bodyPr>
            <a:normAutofit/>
          </a:bodyPr>
          <a:lstStyle/>
          <a:p>
            <a:pPr marL="0" indent="0" algn="ctr">
              <a:defRPr/>
            </a:pPr>
            <a:r>
              <a:rPr lang="en-US" b="1" dirty="0"/>
              <a:t>Agenda 15 November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lphaLcParenR"/>
              <a:defRPr/>
            </a:pPr>
            <a:r>
              <a:rPr lang="en-US" sz="2400" dirty="0"/>
              <a:t>What’s next for OCC (Yeong Min Jang)</a:t>
            </a:r>
          </a:p>
          <a:p>
            <a:pPr marL="914400" lvl="1" indent="-514350">
              <a:buFont typeface="+mj-lt"/>
              <a:buAutoNum type="alphaLcParenR"/>
              <a:defRPr/>
            </a:pPr>
            <a:r>
              <a:rPr lang="en-US" sz="2400" dirty="0"/>
              <a:t>What’s happening in THz!  (Thomas </a:t>
            </a:r>
            <a:r>
              <a:rPr lang="en-US" sz="2400" dirty="0" err="1"/>
              <a:t>Kürner</a:t>
            </a:r>
            <a:r>
              <a:rPr lang="en-US" sz="2400" dirty="0"/>
              <a:t>)</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99FB-0441-949C-F4E6-A3E1DB7604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EC88044-C512-F8C8-CA0D-DC3C4227E268}"/>
              </a:ext>
            </a:extLst>
          </p:cNvPr>
          <p:cNvSpPr>
            <a:spLocks noGrp="1"/>
          </p:cNvSpPr>
          <p:nvPr>
            <p:ph idx="1"/>
          </p:nvPr>
        </p:nvSpPr>
        <p:spPr/>
        <p:txBody>
          <a:bodyPr/>
          <a:lstStyle/>
          <a:p>
            <a:endParaRPr lang="en-US" b="0" i="0" dirty="0">
              <a:solidFill>
                <a:srgbClr val="242424"/>
              </a:solidFill>
              <a:effectLst/>
              <a:latin typeface="Calibri" panose="020F0502020204030204" pitchFamily="34" charset="0"/>
            </a:endParaRPr>
          </a:p>
          <a:p>
            <a:endParaRPr lang="en-US" dirty="0">
              <a:solidFill>
                <a:srgbClr val="242424"/>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C2B25B48-CDD7-6323-ED30-A747C0A64ABF}"/>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sp>
        <p:nvSpPr>
          <p:cNvPr id="7" name="Content Placeholder 2">
            <a:extLst>
              <a:ext uri="{FF2B5EF4-FFF2-40B4-BE49-F238E27FC236}">
                <a16:creationId xmlns:a16="http://schemas.microsoft.com/office/drawing/2014/main" id="{8EE15520-82F4-5189-D600-9D26A2E7D40A}"/>
              </a:ext>
            </a:extLst>
          </p:cNvPr>
          <p:cNvSpPr txBox="1">
            <a:spLocks/>
          </p:cNvSpPr>
          <p:nvPr/>
        </p:nvSpPr>
        <p:spPr bwMode="auto">
          <a:xfrm>
            <a:off x="762000" y="15240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r>
              <a:rPr lang="en-US" kern="0" dirty="0">
                <a:hlinkClick r:id="rId2"/>
              </a:rPr>
              <a:t>https://mentor.ieee.org/802.15/dcn/24/15-24-0068-00-wng0-future-directions-of-next-generation-occ-standard</a:t>
            </a:r>
            <a:r>
              <a:rPr lang="en-US" kern="0">
                <a:hlinkClick r:id="rId2"/>
              </a:rPr>
              <a:t>.pptx</a:t>
            </a:r>
            <a:endParaRPr lang="en-US" kern="0"/>
          </a:p>
          <a:p>
            <a:endParaRPr lang="en-US" kern="0" dirty="0"/>
          </a:p>
          <a:p>
            <a:r>
              <a:rPr lang="en-US" kern="0" dirty="0">
                <a:hlinkClick r:id="rId3"/>
              </a:rPr>
              <a:t>https://mentor.ieee.org/802.15/dcn/24/15-24-0030-01-0thz-overview-on-the-results-of-wrc-2023-relevant-for-thz-communications.pptx</a:t>
            </a:r>
            <a:endParaRPr lang="en-US" kern="0" dirty="0"/>
          </a:p>
          <a:p>
            <a:endParaRPr lang="en-US" kern="0" dirty="0"/>
          </a:p>
        </p:txBody>
      </p:sp>
    </p:spTree>
    <p:extLst>
      <p:ext uri="{BB962C8B-B14F-4D97-AF65-F5344CB8AC3E}">
        <p14:creationId xmlns:p14="http://schemas.microsoft.com/office/powerpoint/2010/main" val="2717747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fontScale="92500" lnSpcReduction="10000"/>
          </a:bodyPr>
          <a:lstStyle/>
          <a:p>
            <a:pPr marL="0" indent="0"/>
            <a:r>
              <a:rPr lang="en-US" altLang="en-US" dirty="0"/>
              <a:t>Options:</a:t>
            </a:r>
          </a:p>
          <a:p>
            <a:pPr marL="514350" indent="-514350">
              <a:buFont typeface="+mj-lt"/>
              <a:buAutoNum type="alphaLcParenR"/>
            </a:pPr>
            <a:r>
              <a:rPr lang="en-US" dirty="0">
                <a:effectLst/>
              </a:rPr>
              <a:t>Information for the group</a:t>
            </a:r>
          </a:p>
          <a:p>
            <a:pPr marL="514350" indent="-514350">
              <a:buFont typeface="+mj-lt"/>
              <a:buAutoNum type="alphaLcParenR"/>
            </a:pPr>
            <a:r>
              <a:rPr lang="en-US" dirty="0">
                <a:effectLst/>
              </a:rPr>
              <a:t>Form an interest group to pursue</a:t>
            </a:r>
          </a:p>
          <a:p>
            <a:pPr marL="514350" indent="-514350">
              <a:buFont typeface="+mj-lt"/>
              <a:buAutoNum type="alphaLcParenR"/>
            </a:pPr>
            <a:r>
              <a:rPr lang="en-US" dirty="0">
                <a:effectLst/>
              </a:rPr>
              <a:t>Consider in the future a new project</a:t>
            </a:r>
          </a:p>
          <a:p>
            <a:pPr marL="0" indent="0"/>
            <a:endParaRPr lang="en-US" dirty="0"/>
          </a:p>
          <a:p>
            <a:pPr marL="0" indent="0"/>
            <a:endParaRPr lang="en-US" dirty="0"/>
          </a:p>
          <a:p>
            <a:pPr marL="0" indent="0"/>
            <a:endParaRPr lang="en-US" dirty="0">
              <a:effectLst/>
            </a:endParaRPr>
          </a:p>
          <a:p>
            <a:br>
              <a:rPr lang="en-US" dirty="0">
                <a:effectLst/>
              </a:rPr>
            </a:br>
            <a:endParaRPr lang="en-US" altLang="en-US" dirty="0"/>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7</a:t>
            </a:fld>
            <a:endParaRPr lang="en-US" altLang="en-US">
              <a:solidFill>
                <a:schemeClr val="tx1"/>
              </a:solidFill>
            </a:endParaRPr>
          </a:p>
        </p:txBody>
      </p:sp>
    </p:spTree>
    <p:extLst>
      <p:ext uri="{BB962C8B-B14F-4D97-AF65-F5344CB8AC3E}">
        <p14:creationId xmlns:p14="http://schemas.microsoft.com/office/powerpoint/2010/main" val="1720700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1371600"/>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8</a:t>
            </a:fld>
            <a:endParaRPr lang="en-US" altLang="en-US"/>
          </a:p>
        </p:txBody>
      </p:sp>
    </p:spTree>
    <p:extLst>
      <p:ext uri="{BB962C8B-B14F-4D97-AF65-F5344CB8AC3E}">
        <p14:creationId xmlns:p14="http://schemas.microsoft.com/office/powerpoint/2010/main" val="2698664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Adjourned</a:t>
            </a:r>
          </a:p>
        </p:txBody>
      </p:sp>
      <p:pic>
        <p:nvPicPr>
          <p:cNvPr id="6" name="Picture 5" descr="A sign on a pole next to a body of water&#10;&#10;Description automatically generated">
            <a:extLst>
              <a:ext uri="{FF2B5EF4-FFF2-40B4-BE49-F238E27FC236}">
                <a16:creationId xmlns:a16="http://schemas.microsoft.com/office/drawing/2014/main" id="{5A37F755-0CD2-3FDF-E2A6-7C0F23C46FCD}"/>
              </a:ext>
            </a:extLst>
          </p:cNvPr>
          <p:cNvPicPr>
            <a:picLocks noChangeAspect="1"/>
          </p:cNvPicPr>
          <p:nvPr/>
        </p:nvPicPr>
        <p:blipFill>
          <a:blip r:embed="rId2"/>
          <a:stretch>
            <a:fillRect/>
          </a:stretch>
        </p:blipFill>
        <p:spPr>
          <a:xfrm>
            <a:off x="2666008" y="1371600"/>
            <a:ext cx="3651647" cy="4868863"/>
          </a:xfrm>
          <a:prstGeom prst="rect">
            <a:avLst/>
          </a:prstGeom>
          <a:noFill/>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9</a:t>
            </a:fld>
            <a:endParaRPr lang="en-US" altLang="en-US"/>
          </a:p>
        </p:txBody>
      </p:sp>
    </p:spTree>
    <p:extLst>
      <p:ext uri="{BB962C8B-B14F-4D97-AF65-F5344CB8AC3E}">
        <p14:creationId xmlns:p14="http://schemas.microsoft.com/office/powerpoint/2010/main" val="346998504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13399</TotalTime>
  <Words>367</Words>
  <Application>Microsoft Office PowerPoint</Application>
  <PresentationFormat>On-screen Show (4:3)</PresentationFormat>
  <Paragraphs>58</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January 2024 802 Wireless Interim</vt:lpstr>
      <vt:lpstr>Hybrid Meeting</vt:lpstr>
      <vt:lpstr>PowerPoint Presentation</vt:lpstr>
      <vt:lpstr>References</vt:lpstr>
      <vt:lpstr>The usual question</vt:lpstr>
      <vt:lpstr>The usual question</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2023 Plenary</cp:keywords>
  <dc:description>15-23-0003-00-wng0</dc:description>
  <cp:lastModifiedBy>Benjamin Rolfe</cp:lastModifiedBy>
  <cp:revision>106</cp:revision>
  <cp:lastPrinted>2000-03-07T00:55:37Z</cp:lastPrinted>
  <dcterms:created xsi:type="dcterms:W3CDTF">2016-01-17T22:48:36Z</dcterms:created>
  <dcterms:modified xsi:type="dcterms:W3CDTF">2024-01-17T13:45:02Z</dcterms:modified>
  <cp:category/>
</cp:coreProperties>
</file>