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3.xml.rels" ContentType="application/vnd.openxmlformats-package.relationships+xml"/>
  <Override PartName="/ppt/slideLayouts/_rels/slideLayout58.xml.rels" ContentType="application/vnd.openxmlformats-package.relationships+xml"/>
  <Override PartName="/ppt/slideLayouts/_rels/slideLayout65.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12.xml.rels" ContentType="application/vnd.openxmlformats-package.relationships+xml"/>
  <Override PartName="/ppt/slideLayouts/_rels/slideLayout55.xml.rels" ContentType="application/vnd.openxmlformats-package.relationships+xml"/>
  <Override PartName="/ppt/slideLayouts/_rels/slideLayout54.xml.rels" ContentType="application/vnd.openxmlformats-package.relationships+xml"/>
  <Override PartName="/ppt/slideLayouts/_rels/slideLayout69.xml.rels" ContentType="application/vnd.openxmlformats-package.relationships+xml"/>
  <Override PartName="/ppt/slideLayouts/_rels/slideLayout63.xml.rels" ContentType="application/vnd.openxmlformats-package.relationships+xml"/>
  <Override PartName="/ppt/slideLayouts/_rels/slideLayout47.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0.xml.rels" ContentType="application/vnd.openxmlformats-package.relationships+xml"/>
  <Override PartName="/ppt/slideLayouts/_rels/slideLayout52.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30.xml.rels" ContentType="application/vnd.openxmlformats-package.relationships+xml"/>
  <Override PartName="/ppt/slideLayouts/_rels/slideLayout45.xml.rels" ContentType="application/vnd.openxmlformats-package.relationships+xml"/>
  <Override PartName="/ppt/slideLayouts/_rels/slideLayout14.xml.rels" ContentType="application/vnd.openxmlformats-package.relationships+xml"/>
  <Override PartName="/ppt/slideLayouts/_rels/slideLayout8.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5.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64.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60.xml" ContentType="application/vnd.openxmlformats-officedocument.presentationml.slideLayout+xml"/>
  <Override PartName="/ppt/slideLayouts/slideLayout19.xml" ContentType="application/vnd.openxmlformats-officedocument.presentationml.slideLayout+xml"/>
  <Override PartName="/ppt/slideLayouts/slideLayout61.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58.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2.xml" ContentType="application/vnd.openxmlformats-officedocument.presentationml.slideLayout+xml"/>
  <Override PartName="/ppt/slideLayouts/slideLayout23.xml" ContentType="application/vnd.openxmlformats-officedocument.presentationml.slideLayout+xml"/>
  <Override PartName="/ppt/slideLayouts/slideLayout71.xml" ContentType="application/vnd.openxmlformats-officedocument.presentationml.slideLayout+xml"/>
  <Override PartName="/ppt/slideLayouts/slideLayout29.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70.xml" ContentType="application/vnd.openxmlformats-officedocument.presentationml.slideLayout+xml"/>
  <Override PartName="/ppt/slideLayouts/slideLayout28.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notesMaster" Target="notesMasters/notesMaster1.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slide" Target="slides/slide15.xml"/><Relationship Id="rId24"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7.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278"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279"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280"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281"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282"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B84A26FC-9961-487A-868C-F4DFB71C6CA2}"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9" name="CustomShape 1"/>
          <p:cNvSpPr/>
          <p:nvPr/>
        </p:nvSpPr>
        <p:spPr>
          <a:xfrm>
            <a:off x="3288600" y="9736920"/>
            <a:ext cx="873360" cy="779760"/>
          </a:xfrm>
          <a:prstGeom prst="rect">
            <a:avLst/>
          </a:prstGeom>
          <a:noFill/>
          <a:ln w="0">
            <a:noFill/>
          </a:ln>
        </p:spPr>
        <p:style>
          <a:lnRef idx="0"/>
          <a:fillRef idx="0"/>
          <a:effectRef idx="0"/>
          <a:fontRef idx="minor"/>
        </p:style>
        <p:txBody>
          <a:bodyPr lIns="0" rIns="0" tIns="0" bIns="0" anchor="t">
            <a:noAutofit/>
          </a:bodyPr>
          <a:p>
            <a:pPr algn="r">
              <a:lnSpc>
                <a:spcPct val="100000"/>
              </a:lnSpc>
            </a:pPr>
            <a:fld id="{346F6677-1F55-43EA-BF29-38C28863AB37}"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20" name="PlaceHolder 1"/>
          <p:cNvSpPr>
            <a:spLocks noGrp="1"/>
          </p:cNvSpPr>
          <p:nvPr>
            <p:ph type="body"/>
          </p:nvPr>
        </p:nvSpPr>
        <p:spPr>
          <a:xfrm>
            <a:off x="1036080" y="4777200"/>
            <a:ext cx="5675760" cy="450180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21" name="PlaceHolder 2"/>
          <p:cNvSpPr>
            <a:spLocks noGrp="1"/>
          </p:cNvSpPr>
          <p:nvPr>
            <p:ph type="sldImg"/>
          </p:nvPr>
        </p:nvSpPr>
        <p:spPr>
          <a:xfrm>
            <a:off x="1282680" y="760320"/>
            <a:ext cx="5187960" cy="373428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6000" cy="1969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802.15-24-0048-01</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22240" cy="2887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22240" cy="2887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BC232AF6-237F-4665-B50F-B240A3E1463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22240" cy="2887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7800" cy="1969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6000" cy="1969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802.15-24-0048-01</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2240" cy="2887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2240" cy="2887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8741D6B1-BC74-4151-BDDB-C31E89E5F1C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22240" cy="2887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7800" cy="1969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a:t>
            </a:r>
            <a:r>
              <a:rPr b="0" lang="en-US" sz="3200" spc="-1" strike="noStrike">
                <a:solidFill>
                  <a:srgbClr val="000000"/>
                </a:solidFill>
                <a:latin typeface="Arial"/>
              </a:rPr>
              <a:t>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6000" cy="1969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802.15-24-0048-01</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22240" cy="2887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22240" cy="2887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0132CD12-4685-45B9-993A-370C70AE4AD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22240" cy="2887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7800" cy="1969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6000" cy="1969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802.15-24-0048-01</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22240" cy="2887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22240" cy="2887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A1F8C84E-34D4-4E16-B325-2AD8F955C87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22240" cy="2887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7800" cy="1969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6000" cy="1969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802.15-24-0048-01</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22240" cy="2887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22240" cy="2887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3EBE8447-DEC0-4D8E-AB42-62F0F4C0ADC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22240" cy="2887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7800" cy="1969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6000" cy="1969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802.15-24-0048-01</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22240" cy="2887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22240" cy="2887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3794BF87-2A33-41A5-AFCC-9C9309E8D52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22240" cy="2887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7800" cy="1969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5/dcn/23/15-23-0422-03-04ac-list-of-issues-to-be-solved.docx" TargetMode="External"/><Relationship Id="rId2"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3/15-23-0587-00-04ac-november-meeting-minutes-for-privacy.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422-03-04ac-list-of-issues-to-be-solved.docx" TargetMode="External"/><Relationship Id="rId2" Type="http://schemas.openxmlformats.org/officeDocument/2006/relationships/hyperlink" Target="https://mentor.ieee.org/802.15/dcn/23/15-23-0397-00-04ac-project-task-list-for-tg4ac.xlsx" TargetMode="External"/><Relationship Id="rId3" Type="http://schemas.openxmlformats.org/officeDocument/2006/relationships/hyperlink" Target="https://mentor.ieee.org/802.15/dcn/22/15-22-0477-00-wng0-802-15-4-privacy-issues.pptx" TargetMode="External"/><Relationship Id="rId4"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6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83" name="CustomShape 1"/>
          <p:cNvSpPr/>
          <p:nvPr/>
        </p:nvSpPr>
        <p:spPr>
          <a:xfrm>
            <a:off x="152280" y="609480"/>
            <a:ext cx="8975160" cy="460980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January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14</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January,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January</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TG4ac Privacy January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CustomShape 1"/>
          <p:cNvSpPr/>
          <p:nvPr/>
        </p:nvSpPr>
        <p:spPr>
          <a:xfrm>
            <a:off x="685800" y="685440"/>
            <a:ext cx="7755840" cy="1050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03" name="CustomShape 2"/>
          <p:cNvSpPr/>
          <p:nvPr/>
        </p:nvSpPr>
        <p:spPr>
          <a:xfrm>
            <a:off x="438120" y="602280"/>
            <a:ext cx="82144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November</a:t>
            </a:r>
            <a:endParaRPr b="0" lang="en-US" sz="4400" spc="-1" strike="noStrike">
              <a:solidFill>
                <a:srgbClr val="000000"/>
              </a:solidFill>
              <a:latin typeface="Arial"/>
            </a:endParaRPr>
          </a:p>
        </p:txBody>
      </p:sp>
      <p:sp>
        <p:nvSpPr>
          <p:cNvPr id="304" name="CustomShape 3"/>
          <p:cNvSpPr/>
          <p:nvPr/>
        </p:nvSpPr>
        <p:spPr>
          <a:xfrm>
            <a:off x="457200" y="1604520"/>
            <a:ext cx="8214480" cy="39625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05" name="CustomShape 4"/>
          <p:cNvSpPr/>
          <p:nvPr/>
        </p:nvSpPr>
        <p:spPr>
          <a:xfrm>
            <a:off x="457200" y="1604520"/>
            <a:ext cx="8213040" cy="396108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issue list</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1"/>
              </a:rPr>
              <a:t>15-23-0422-03</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6" name="CustomShape 1"/>
          <p:cNvSpPr/>
          <p:nvPr/>
        </p:nvSpPr>
        <p:spPr>
          <a:xfrm>
            <a:off x="457200" y="273600"/>
            <a:ext cx="8219160" cy="11347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January</a:t>
            </a:r>
            <a:endParaRPr b="0" lang="en-US" sz="4400" spc="-1" strike="noStrike">
              <a:solidFill>
                <a:srgbClr val="000000"/>
              </a:solidFill>
              <a:latin typeface="Arial"/>
            </a:endParaRPr>
          </a:p>
        </p:txBody>
      </p:sp>
      <p:sp>
        <p:nvSpPr>
          <p:cNvPr id="307" name="CustomShape 2"/>
          <p:cNvSpPr/>
          <p:nvPr/>
        </p:nvSpPr>
        <p:spPr>
          <a:xfrm>
            <a:off x="457200" y="1604520"/>
            <a:ext cx="7765200" cy="3967200"/>
          </a:xfrm>
          <a:prstGeom prst="rect">
            <a:avLst/>
          </a:prstGeom>
          <a:noFill/>
          <a:ln w="0">
            <a:noFill/>
          </a:ln>
        </p:spPr>
        <p:style>
          <a:lnRef idx="0"/>
          <a:fillRef idx="0"/>
          <a:effectRef idx="0"/>
          <a:fontRef idx="minor"/>
        </p:style>
        <p:txBody>
          <a:bodyPr lIns="0" rIns="0" tIns="0" bIns="0" anchor="t">
            <a:normAutofit fontScale="72000"/>
          </a:bodyPr>
          <a:p>
            <a:pPr marL="887760" indent="-654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16</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1030-1230</a:t>
            </a:r>
            <a:endParaRPr b="0" lang="en-US" sz="3200" spc="-1" strike="noStrike">
              <a:solidFill>
                <a:srgbClr val="000000"/>
              </a:solidFill>
              <a:latin typeface="Arial"/>
            </a:endParaRPr>
          </a:p>
          <a:p>
            <a:pPr lvl="2" marL="1329840" indent="-434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2" marL="1329840" indent="-434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15-24-0048-01</a:t>
            </a:r>
            <a:endParaRPr b="0" lang="en-US" sz="3200" spc="-1" strike="noStrike">
              <a:solidFill>
                <a:srgbClr val="000000"/>
              </a:solidFill>
              <a:latin typeface="Arial"/>
            </a:endParaRPr>
          </a:p>
          <a:p>
            <a:pPr lvl="2" marL="1329840" indent="-434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15-23-0587-00</a:t>
            </a:r>
            <a:endParaRPr b="0" lang="en-US" sz="3200" spc="-1" strike="noStrike">
              <a:solidFill>
                <a:srgbClr val="000000"/>
              </a:solidFill>
              <a:latin typeface="Arial"/>
            </a:endParaRPr>
          </a:p>
          <a:p>
            <a:pPr marL="887760" indent="-654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18</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1030-1230</a:t>
            </a:r>
            <a:endParaRPr b="0" lang="en-US" sz="3200" spc="-1" strike="noStrike">
              <a:solidFill>
                <a:srgbClr val="000000"/>
              </a:solidFill>
              <a:latin typeface="Arial"/>
            </a:endParaRPr>
          </a:p>
          <a:p>
            <a:pPr lvl="2" marL="1329840" indent="-434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submissions</a:t>
            </a:r>
            <a:endParaRPr b="0" lang="en-US" sz="3200" spc="-1" strike="noStrike">
              <a:solidFill>
                <a:srgbClr val="000000"/>
              </a:solidFill>
              <a:latin typeface="Arial"/>
            </a:endParaRPr>
          </a:p>
          <a:p>
            <a:pPr lvl="2" marL="1329840" indent="-434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issues list </a:t>
            </a:r>
            <a:endParaRPr b="0" lang="en-US" sz="3200" spc="-1" strike="noStrike">
              <a:solidFill>
                <a:srgbClr val="000000"/>
              </a:solidFill>
              <a:latin typeface="Arial"/>
            </a:endParaRPr>
          </a:p>
          <a:p>
            <a:pPr lvl="2" marL="1329840" indent="-434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8" name="CustomShape 1"/>
          <p:cNvSpPr/>
          <p:nvPr/>
        </p:nvSpPr>
        <p:spPr>
          <a:xfrm>
            <a:off x="457200" y="273600"/>
            <a:ext cx="8223120" cy="11386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09" name="CustomShape 2"/>
          <p:cNvSpPr/>
          <p:nvPr/>
        </p:nvSpPr>
        <p:spPr>
          <a:xfrm>
            <a:off x="457200" y="1604520"/>
            <a:ext cx="8223480" cy="397080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a:t>
            </a:r>
            <a:r>
              <a:rPr b="0" lang="en-IE" sz="3200" spc="-1" strike="noStrike" u="sng">
                <a:solidFill>
                  <a:srgbClr val="0000ff"/>
                </a:solidFill>
                <a:uFillTx/>
                <a:latin typeface="Arial"/>
                <a:ea typeface="DejaVu Sans"/>
                <a:hlinkClick r:id="rId1"/>
              </a:rPr>
              <a:t>15-23-0422-03</a:t>
            </a:r>
            <a:r>
              <a:rPr b="0" lang="en-US" sz="3200" spc="-1" strike="noStrike">
                <a:solidFill>
                  <a:srgbClr val="000000"/>
                </a:solidFill>
                <a:latin typeface="Arial"/>
                <a:ea typeface="DejaVu Sans"/>
              </a:rPr>
              <a:t>.</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2"/>
              </a:rPr>
              <a:t>15-23-0397</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Old WNG presentation </a:t>
            </a:r>
            <a:r>
              <a:rPr b="0" lang="en-US" sz="3200" spc="-1" strike="noStrike" u="sng">
                <a:solidFill>
                  <a:srgbClr val="0000ff"/>
                </a:solidFill>
                <a:uFillTx/>
                <a:latin typeface="Arial"/>
                <a:ea typeface="DejaVu Sans"/>
                <a:hlinkClick r:id="rId3"/>
              </a:rPr>
              <a:t>15-22-0477</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TextShape 1"/>
          <p:cNvSpPr/>
          <p:nvPr/>
        </p:nvSpPr>
        <p:spPr>
          <a:xfrm>
            <a:off x="457200" y="273600"/>
            <a:ext cx="8226360" cy="11419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11" name="TextShape 2"/>
          <p:cNvSpPr/>
          <p:nvPr/>
        </p:nvSpPr>
        <p:spPr>
          <a:xfrm>
            <a:off x="457200" y="1604520"/>
            <a:ext cx="8226360" cy="397440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12"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0000"/>
                          </a:solidFill>
                          <a:latin typeface="Arial"/>
                        </a:rPr>
                        <a:t>Finalize the list of issues to be solved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Mar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May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Sep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3" name="TextShape 3"/>
          <p:cNvSpPr/>
          <p:nvPr/>
        </p:nvSpPr>
        <p:spPr>
          <a:xfrm>
            <a:off x="457200" y="273600"/>
            <a:ext cx="8226360" cy="11419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14" name="TextShape 4"/>
          <p:cNvSpPr/>
          <p:nvPr/>
        </p:nvSpPr>
        <p:spPr>
          <a:xfrm>
            <a:off x="457200" y="1604520"/>
            <a:ext cx="8226360" cy="397440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316"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Update issues list 15-23-0422-05.</a:t>
            </a:r>
            <a:endParaRPr b="0" lang="en-US" sz="3200" spc="-1" strike="noStrike">
              <a:solidFill>
                <a:srgbClr val="000000"/>
              </a:solidFill>
              <a:latin typeface="Arial"/>
            </a:endParaRPr>
          </a:p>
          <a:p>
            <a:pPr marL="432000" indent="0">
              <a:spcBef>
                <a:spcPts val="1417"/>
              </a:spcBef>
              <a:buNone/>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7" name="TextShape 1"/>
          <p:cNvSpPr/>
          <p:nvPr/>
        </p:nvSpPr>
        <p:spPr>
          <a:xfrm>
            <a:off x="457200" y="273600"/>
            <a:ext cx="8456400" cy="11419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March</a:t>
            </a:r>
            <a:endParaRPr b="0" lang="en-US" sz="4400" spc="-1" strike="noStrike">
              <a:solidFill>
                <a:srgbClr val="000000"/>
              </a:solidFill>
              <a:latin typeface="Arial"/>
            </a:endParaRPr>
          </a:p>
        </p:txBody>
      </p:sp>
      <p:sp>
        <p:nvSpPr>
          <p:cNvPr id="318" name="TextShape 2"/>
          <p:cNvSpPr/>
          <p:nvPr/>
        </p:nvSpPr>
        <p:spPr>
          <a:xfrm>
            <a:off x="457200" y="1604520"/>
            <a:ext cx="8226360" cy="3974400"/>
          </a:xfrm>
          <a:prstGeom prst="rect">
            <a:avLst/>
          </a:prstGeom>
          <a:noFill/>
          <a:ln w="0">
            <a:noFill/>
          </a:ln>
        </p:spPr>
        <p:style>
          <a:lnRef idx="0"/>
          <a:fillRef idx="0"/>
          <a:effectRef idx="0"/>
          <a:fontRef idx="minor"/>
        </p:style>
        <p:txBody>
          <a:bodyPr lIns="0" rIns="0" tIns="0" bIns="0" anchor="t">
            <a:normAutofit fontScale="96000"/>
          </a:bodyPr>
          <a:p>
            <a:pPr marL="414720" indent="-311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marL="414720" indent="-311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Try to coordinate so it does not overlap TG4ab, 802.11bi, or 802.11bh.</a:t>
            </a:r>
            <a:endParaRPr b="0" lang="en-US" sz="3200" spc="-1" strike="noStrike">
              <a:solidFill>
                <a:srgbClr val="000000"/>
              </a:solidFill>
              <a:latin typeface="Arial"/>
            </a:endParaRPr>
          </a:p>
          <a:p>
            <a:pPr marL="414720" indent="-311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Have a joint one hour meeting with TG4ab.</a:t>
            </a:r>
            <a:endParaRPr b="0" lang="en-US" sz="3200" spc="-1" strike="noStrike">
              <a:solidFill>
                <a:srgbClr val="000000"/>
              </a:solidFill>
              <a:latin typeface="Arial"/>
            </a:endParaRPr>
          </a:p>
          <a:p>
            <a:pPr lvl="2" marL="622080" indent="-2073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Perhaps at the end of week, so we can update what has happened.</a:t>
            </a:r>
            <a:endParaRPr b="0" lang="en-US" sz="3200" spc="-1" strike="noStrike">
              <a:solidFill>
                <a:srgbClr val="000000"/>
              </a:solidFill>
              <a:latin typeface="Arial"/>
            </a:endParaRPr>
          </a:p>
          <a:p>
            <a:pPr lvl="1" marL="414720" indent="-2073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Work on the draft text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4" name="CustomShape 1"/>
          <p:cNvSpPr/>
          <p:nvPr/>
        </p:nvSpPr>
        <p:spPr>
          <a:xfrm>
            <a:off x="190440" y="1007640"/>
            <a:ext cx="8748000" cy="55346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285" name="CustomShape 2"/>
          <p:cNvSpPr/>
          <p:nvPr/>
        </p:nvSpPr>
        <p:spPr>
          <a:xfrm>
            <a:off x="685800" y="533520"/>
            <a:ext cx="7757280" cy="59436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286" name="CustomShape 3"/>
          <p:cNvSpPr/>
          <p:nvPr/>
        </p:nvSpPr>
        <p:spPr>
          <a:xfrm>
            <a:off x="685800" y="-228600"/>
            <a:ext cx="7757280" cy="10548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287" name="CustomShape 4"/>
          <p:cNvSpPr/>
          <p:nvPr/>
        </p:nvSpPr>
        <p:spPr>
          <a:xfrm>
            <a:off x="380880" y="838080"/>
            <a:ext cx="8443080" cy="55476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8" name="CustomShape 1"/>
          <p:cNvSpPr/>
          <p:nvPr/>
        </p:nvSpPr>
        <p:spPr>
          <a:xfrm>
            <a:off x="339840" y="692280"/>
            <a:ext cx="8823960" cy="3816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289" name="CustomShape 2"/>
          <p:cNvSpPr/>
          <p:nvPr/>
        </p:nvSpPr>
        <p:spPr>
          <a:xfrm>
            <a:off x="34920" y="1413000"/>
            <a:ext cx="9128880" cy="48618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CustomShape 1"/>
          <p:cNvSpPr/>
          <p:nvPr/>
        </p:nvSpPr>
        <p:spPr>
          <a:xfrm>
            <a:off x="684360" y="658800"/>
            <a:ext cx="7757280" cy="8136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291" name="CustomShape 2"/>
          <p:cNvSpPr/>
          <p:nvPr/>
        </p:nvSpPr>
        <p:spPr>
          <a:xfrm>
            <a:off x="0" y="1557360"/>
            <a:ext cx="8976600" cy="33696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CustomShape 1"/>
          <p:cNvSpPr/>
          <p:nvPr/>
        </p:nvSpPr>
        <p:spPr>
          <a:xfrm>
            <a:off x="324000" y="630360"/>
            <a:ext cx="8671680" cy="11278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293" name="CustomShape 2"/>
          <p:cNvSpPr/>
          <p:nvPr/>
        </p:nvSpPr>
        <p:spPr>
          <a:xfrm>
            <a:off x="609480" y="1773360"/>
            <a:ext cx="7749360" cy="44521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CustomShape 1"/>
          <p:cNvSpPr/>
          <p:nvPr/>
        </p:nvSpPr>
        <p:spPr>
          <a:xfrm>
            <a:off x="324000" y="630360"/>
            <a:ext cx="8671680" cy="11278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295" name="CustomShape 2"/>
          <p:cNvSpPr/>
          <p:nvPr/>
        </p:nvSpPr>
        <p:spPr>
          <a:xfrm>
            <a:off x="609480" y="1773360"/>
            <a:ext cx="7749360" cy="44521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6" name="CustomShape 1"/>
          <p:cNvSpPr/>
          <p:nvPr/>
        </p:nvSpPr>
        <p:spPr>
          <a:xfrm>
            <a:off x="324000" y="630360"/>
            <a:ext cx="8671680" cy="11278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297" name="CustomShape 2"/>
          <p:cNvSpPr/>
          <p:nvPr/>
        </p:nvSpPr>
        <p:spPr>
          <a:xfrm>
            <a:off x="609480" y="1773360"/>
            <a:ext cx="7749360" cy="44521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CustomShape 1"/>
          <p:cNvSpPr/>
          <p:nvPr/>
        </p:nvSpPr>
        <p:spPr>
          <a:xfrm>
            <a:off x="324000" y="630360"/>
            <a:ext cx="8671680" cy="11278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299" name="CustomShape 2"/>
          <p:cNvSpPr/>
          <p:nvPr/>
        </p:nvSpPr>
        <p:spPr>
          <a:xfrm>
            <a:off x="609480" y="1773360"/>
            <a:ext cx="7749360" cy="44521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0" name="CustomShape 1"/>
          <p:cNvSpPr/>
          <p:nvPr/>
        </p:nvSpPr>
        <p:spPr>
          <a:xfrm>
            <a:off x="324000" y="630360"/>
            <a:ext cx="8671680" cy="11278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01" name="CustomShape 2"/>
          <p:cNvSpPr/>
          <p:nvPr/>
        </p:nvSpPr>
        <p:spPr>
          <a:xfrm>
            <a:off x="609480" y="1773360"/>
            <a:ext cx="8432280" cy="44521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7623</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2024-01-18T11:33:05Z</dcterms:modified>
  <cp:revision>153</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