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360" r:id="rId2"/>
    <p:sldId id="361" r:id="rId3"/>
    <p:sldId id="362" r:id="rId4"/>
    <p:sldId id="363" r:id="rId5"/>
    <p:sldId id="364" r:id="rId6"/>
    <p:sldId id="365" r:id="rId7"/>
    <p:sldId id="366" r:id="rId8"/>
    <p:sldId id="367" r:id="rId9"/>
    <p:sldId id="368" r:id="rId10"/>
    <p:sldId id="369" r:id="rId11"/>
    <p:sldId id="375" r:id="rId12"/>
    <p:sldId id="370" r:id="rId13"/>
    <p:sldId id="371" r:id="rId14"/>
    <p:sldId id="373" r:id="rId15"/>
    <p:sldId id="372" r:id="rId16"/>
    <p:sldId id="374" r:id="rId17"/>
    <p:sldId id="376" r:id="rId18"/>
    <p:sldId id="377" r:id="rId19"/>
    <p:sldId id="378" r:id="rId20"/>
    <p:sldId id="388" r:id="rId21"/>
    <p:sldId id="380" r:id="rId22"/>
    <p:sldId id="381" r:id="rId23"/>
    <p:sldId id="382" r:id="rId24"/>
    <p:sldId id="383" r:id="rId25"/>
    <p:sldId id="385" r:id="rId26"/>
    <p:sldId id="386" r:id="rId27"/>
    <p:sldId id="387" r:id="rId2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802.15-24-0047-00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mentor.ieee.org/802.15/dcn/23/15-23-0637-03-04ab-tg4ab-agenda-january-2024.xls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012-00-04ab-tg4ab-conf-call-mins-nov-2023-to-jan-2024.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January 2024Meeting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a:t>
            </a:r>
            <a:r>
              <a:rPr lang="en-US" altLang="en-US" sz="1600" dirty="0" err="1">
                <a:latin typeface="Times New Roman" panose="02020603050405020304" pitchFamily="18" charset="0"/>
              </a:rPr>
              <a:t>organizaation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116956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280813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https://mentor.ieee.org/802.15/dcn/23/15-23-0637-03-04ab-tg4ab-agenda-january-2024.xlsx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15-23-0546-04.</a:t>
            </a:r>
          </a:p>
          <a:p>
            <a:r>
              <a:rPr lang="en-US" dirty="0"/>
              <a:t>Moved by Clint Chaplin (SRA)</a:t>
            </a:r>
          </a:p>
          <a:p>
            <a:r>
              <a:rPr lang="en-US" dirty="0"/>
              <a:t>Second by David </a:t>
            </a:r>
            <a:r>
              <a:rPr lang="en-US" dirty="0" err="1"/>
              <a:t>Xun</a:t>
            </a:r>
            <a:r>
              <a:rPr lang="en-US" dirty="0"/>
              <a:t> Yang (Huawei)</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1776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normAutofit fontScale="70000" lnSpcReduction="20000"/>
          </a:bodyPr>
          <a:lstStyle/>
          <a:p>
            <a:pPr marL="0" indent="0">
              <a:buNone/>
            </a:pPr>
            <a:r>
              <a:rPr lang="en-US" dirty="0"/>
              <a:t>Motion to approve minutes contained in documents</a:t>
            </a:r>
          </a:p>
          <a:p>
            <a:r>
              <a:rPr lang="en-US" dirty="0"/>
              <a:t>Moved by: David </a:t>
            </a:r>
            <a:r>
              <a:rPr lang="en-US" dirty="0" err="1"/>
              <a:t>Xun</a:t>
            </a:r>
            <a:r>
              <a:rPr lang="en-US" dirty="0"/>
              <a:t> Yang (Huawei)</a:t>
            </a:r>
          </a:p>
          <a:p>
            <a:r>
              <a:rPr lang="en-US" dirty="0"/>
              <a:t>Second by: Clint Chaplin (SRA)</a:t>
            </a:r>
          </a:p>
          <a:p>
            <a:r>
              <a:rPr lang="en-US" dirty="0"/>
              <a:t>Discussion: </a:t>
            </a:r>
          </a:p>
          <a:p>
            <a:pPr marL="0" indent="0">
              <a:buNone/>
            </a:pPr>
            <a:endParaRPr lang="en-US" dirty="0"/>
          </a:p>
          <a:p>
            <a:pPr marL="0" indent="0">
              <a:buNone/>
            </a:pPr>
            <a:r>
              <a:rPr lang="en-US" dirty="0"/>
              <a:t>TG4ab Nov Plenary Mins</a:t>
            </a:r>
          </a:p>
          <a:p>
            <a:pPr marL="0" indent="0">
              <a:buNone/>
            </a:pPr>
            <a:r>
              <a:rPr lang="en-US" dirty="0">
                <a:hlinkClick r:id="rId2"/>
              </a:rPr>
              <a:t>https://mentor.ieee.org/802.15/dcn/23/15-23-0619-00-04ab-tg4ab-nov-plenary-mins.docx</a:t>
            </a:r>
          </a:p>
          <a:p>
            <a:pPr marL="0" indent="0">
              <a:buNone/>
            </a:pPr>
            <a:endParaRPr lang="en-US" dirty="0"/>
          </a:p>
          <a:p>
            <a:pPr marL="0" indent="0">
              <a:buNone/>
            </a:pPr>
            <a:r>
              <a:rPr lang="en-US" dirty="0"/>
              <a:t>TG4ab Conf Call Mins Nov 2023 to Jan 2024</a:t>
            </a:r>
          </a:p>
          <a:p>
            <a:pPr marL="0" indent="0">
              <a:buNone/>
            </a:pPr>
            <a:r>
              <a:rPr lang="en-US" dirty="0">
                <a:hlinkClick r:id="rId2"/>
              </a:rPr>
              <a:t>https://mentor.ieee.org/802.15/dcn/24/15-24-0012-00-04ab-tg4ab-conf-call-mins-nov-2023-to-jan-2024.docx</a:t>
            </a: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6573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58374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spTree>
    <p:extLst>
      <p:ext uri="{BB962C8B-B14F-4D97-AF65-F5344CB8AC3E}">
        <p14:creationId xmlns:p14="http://schemas.microsoft.com/office/powerpoint/2010/main" val="282524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spTree>
    <p:extLst>
      <p:ext uri="{BB962C8B-B14F-4D97-AF65-F5344CB8AC3E}">
        <p14:creationId xmlns:p14="http://schemas.microsoft.com/office/powerpoint/2010/main" val="423110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spTree>
    <p:extLst>
      <p:ext uri="{BB962C8B-B14F-4D97-AF65-F5344CB8AC3E}">
        <p14:creationId xmlns:p14="http://schemas.microsoft.com/office/powerpoint/2010/main" val="322555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19</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7365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r>
              <a:rPr lang="en-US" sz="2800" dirty="0"/>
              <a:t>January 2024 802 Wireless Interim Session</a:t>
            </a:r>
          </a:p>
          <a:p>
            <a:r>
              <a:rPr lang="en-US" sz="2800" dirty="0"/>
              <a:t>Mixed Mode</a:t>
            </a:r>
          </a:p>
          <a:p>
            <a:r>
              <a:rPr lang="en-US" sz="2800" dirty="0"/>
              <a:t>Live from Panama City, Panama</a:t>
            </a:r>
          </a:p>
        </p:txBody>
      </p:sp>
      <p:pic>
        <p:nvPicPr>
          <p:cNvPr id="13" name="Picture 12" descr="A sign on the sidewalk&#10;&#10;Description automatically generated">
            <a:extLst>
              <a:ext uri="{FF2B5EF4-FFF2-40B4-BE49-F238E27FC236}">
                <a16:creationId xmlns:a16="http://schemas.microsoft.com/office/drawing/2014/main" id="{3B4507C0-303E-B2A3-EDA3-FE81BCE3F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0" y="2372137"/>
            <a:ext cx="3901440" cy="2926080"/>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technically complete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technically complete content 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spTree>
    <p:extLst>
      <p:ext uri="{BB962C8B-B14F-4D97-AF65-F5344CB8AC3E}">
        <p14:creationId xmlns:p14="http://schemas.microsoft.com/office/powerpoint/2010/main" val="1068311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774612"/>
            <a:ext cx="10363200" cy="1619342"/>
          </a:xfrm>
        </p:spPr>
        <p:txBody>
          <a:bodyPr>
            <a:normAutofit fontScale="85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endParaRPr lang="en-US" dirty="0"/>
          </a:p>
          <a:p>
            <a:endParaRPr lang="en-US" dirty="0"/>
          </a:p>
        </p:txBody>
      </p:sp>
    </p:spTree>
    <p:extLst>
      <p:ext uri="{BB962C8B-B14F-4D97-AF65-F5344CB8AC3E}">
        <p14:creationId xmlns:p14="http://schemas.microsoft.com/office/powerpoint/2010/main" val="638878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Call Focus</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graphicFrame>
        <p:nvGraphicFramePr>
          <p:cNvPr id="3" name="Table 2">
            <a:extLst>
              <a:ext uri="{FF2B5EF4-FFF2-40B4-BE49-F238E27FC236}">
                <a16:creationId xmlns:a16="http://schemas.microsoft.com/office/drawing/2014/main" id="{2F8E8E9F-B744-2BF8-FA66-2E99D1A2406E}"/>
              </a:ext>
            </a:extLst>
          </p:cNvPr>
          <p:cNvGraphicFramePr>
            <a:graphicFrameLocks noGrp="1"/>
          </p:cNvGraphicFramePr>
          <p:nvPr>
            <p:extLst>
              <p:ext uri="{D42A27DB-BD31-4B8C-83A1-F6EECF244321}">
                <p14:modId xmlns:p14="http://schemas.microsoft.com/office/powerpoint/2010/main" val="567530777"/>
              </p:ext>
            </p:extLst>
          </p:nvPr>
        </p:nvGraphicFramePr>
        <p:xfrm>
          <a:off x="3429000" y="2286000"/>
          <a:ext cx="5105400" cy="2263457"/>
        </p:xfrm>
        <a:graphic>
          <a:graphicData uri="http://schemas.openxmlformats.org/drawingml/2006/table">
            <a:tbl>
              <a:tblPr>
                <a:tableStyleId>{5C22544A-7EE6-4342-B048-85BDC9FD1C3A}</a:tableStyleId>
              </a:tblPr>
              <a:tblGrid>
                <a:gridCol w="1852402">
                  <a:extLst>
                    <a:ext uri="{9D8B030D-6E8A-4147-A177-3AD203B41FA5}">
                      <a16:colId xmlns:a16="http://schemas.microsoft.com/office/drawing/2014/main" val="2736417024"/>
                    </a:ext>
                  </a:extLst>
                </a:gridCol>
                <a:gridCol w="3252998">
                  <a:extLst>
                    <a:ext uri="{9D8B030D-6E8A-4147-A177-3AD203B41FA5}">
                      <a16:colId xmlns:a16="http://schemas.microsoft.com/office/drawing/2014/main" val="1646203946"/>
                    </a:ext>
                  </a:extLst>
                </a:gridCol>
              </a:tblGrid>
              <a:tr h="323351">
                <a:tc>
                  <a:txBody>
                    <a:bodyPr/>
                    <a:lstStyle/>
                    <a:p>
                      <a:pPr algn="l" fontAlgn="b"/>
                      <a:r>
                        <a:rPr lang="en-US" sz="1600" u="none" strike="noStrike" dirty="0">
                          <a:effectLst/>
                        </a:rPr>
                        <a:t>Call Date</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Proposed Theme(s)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065648392"/>
                  </a:ext>
                </a:extLst>
              </a:tr>
              <a:tr h="323351">
                <a:tc>
                  <a:txBody>
                    <a:bodyPr/>
                    <a:lstStyle/>
                    <a:p>
                      <a:pPr algn="l" fontAlgn="b"/>
                      <a:r>
                        <a:rPr lang="en-US" sz="1600" u="none" strike="noStrike" dirty="0">
                          <a:effectLst/>
                        </a:rPr>
                        <a:t>30-Jan-24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Compact Frame</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998909210"/>
                  </a:ext>
                </a:extLst>
              </a:tr>
              <a:tr h="323351">
                <a:tc>
                  <a:txBody>
                    <a:bodyPr/>
                    <a:lstStyle/>
                    <a:p>
                      <a:pPr algn="l" fontAlgn="b"/>
                      <a:r>
                        <a:rPr lang="en-US" sz="1600" u="none" strike="noStrike" dirty="0">
                          <a:effectLst/>
                        </a:rPr>
                        <a:t>6-Feb-24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One to Many</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686026163"/>
                  </a:ext>
                </a:extLst>
              </a:tr>
              <a:tr h="323351">
                <a:tc>
                  <a:txBody>
                    <a:bodyPr/>
                    <a:lstStyle/>
                    <a:p>
                      <a:pPr algn="l" fontAlgn="b"/>
                      <a:r>
                        <a:rPr lang="en-US" sz="1600" u="none" strike="noStrike" dirty="0">
                          <a:effectLst/>
                        </a:rPr>
                        <a:t>13-Feb-24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TBA</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057225857"/>
                  </a:ext>
                </a:extLst>
              </a:tr>
              <a:tr h="323351">
                <a:tc>
                  <a:txBody>
                    <a:bodyPr/>
                    <a:lstStyle/>
                    <a:p>
                      <a:pPr algn="l" fontAlgn="b"/>
                      <a:r>
                        <a:rPr lang="en-US" sz="1600" u="none" strike="noStrike" dirty="0">
                          <a:effectLst/>
                        </a:rPr>
                        <a:t>20-Feb-24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TBA</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55500069"/>
                  </a:ext>
                </a:extLst>
              </a:tr>
              <a:tr h="323351">
                <a:tc>
                  <a:txBody>
                    <a:bodyPr/>
                    <a:lstStyle/>
                    <a:p>
                      <a:pPr algn="l" fontAlgn="b"/>
                      <a:r>
                        <a:rPr lang="en-US" sz="1600" u="none" strike="noStrike" dirty="0">
                          <a:effectLst/>
                        </a:rPr>
                        <a:t>27-Feb-24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MLME and MCPS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850419034"/>
                  </a:ext>
                </a:extLst>
              </a:tr>
              <a:tr h="323351">
                <a:tc>
                  <a:txBody>
                    <a:bodyPr/>
                    <a:lstStyle/>
                    <a:p>
                      <a:pPr algn="l" fontAlgn="b"/>
                      <a:r>
                        <a:rPr lang="en-US" sz="1600" u="none" strike="noStrike" dirty="0">
                          <a:effectLst/>
                        </a:rPr>
                        <a:t>5-Mar-24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TBA</a:t>
                      </a:r>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923075001"/>
                  </a:ext>
                </a:extLst>
              </a:tr>
            </a:tbl>
          </a:graphicData>
        </a:graphic>
      </p:graphicFrame>
    </p:spTree>
    <p:extLst>
      <p:ext uri="{BB962C8B-B14F-4D97-AF65-F5344CB8AC3E}">
        <p14:creationId xmlns:p14="http://schemas.microsoft.com/office/powerpoint/2010/main" val="24306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6" name="Footer Placeholder 5">
            <a:extLst>
              <a:ext uri="{FF2B5EF4-FFF2-40B4-BE49-F238E27FC236}">
                <a16:creationId xmlns:a16="http://schemas.microsoft.com/office/drawing/2014/main" id="{AE1BC59B-5566-E1D3-CB44-EF5ACA19D9A8}"/>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plenary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269992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260134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52312</TotalTime>
  <Words>2371</Words>
  <Application>Microsoft Office PowerPoint</Application>
  <PresentationFormat>Widescreen</PresentationFormat>
  <Paragraphs>371</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Aptos Narrow</vt:lpstr>
      <vt:lpstr>Arial</vt:lpstr>
      <vt:lpstr>Calibri</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IEEE 802 Ground Rules</vt:lpstr>
      <vt:lpstr>Reminders</vt:lpstr>
      <vt:lpstr>Agenda</vt:lpstr>
      <vt:lpstr>Agenda</vt:lpstr>
      <vt:lpstr>Approvals of Minutes</vt:lpstr>
      <vt:lpstr>Session Objectives</vt:lpstr>
      <vt:lpstr>Hybrid Meeting Conduct: Other</vt:lpstr>
      <vt:lpstr>Time Management</vt:lpstr>
      <vt:lpstr>5.2.b Scope of the project (As approved):</vt:lpstr>
      <vt:lpstr>Project Schedule (working baseline)</vt:lpstr>
      <vt:lpstr>PowerPoint Presentation</vt:lpstr>
      <vt:lpstr>Completing the Draft</vt:lpstr>
      <vt:lpstr>Comment resolution reports</vt:lpstr>
      <vt:lpstr>Editor’s Corner</vt:lpstr>
      <vt:lpstr>Next Steps</vt:lpstr>
      <vt:lpstr>Call schedule, January thru March</vt:lpstr>
      <vt:lpstr>Spherical Earth Model</vt:lpstr>
      <vt:lpstr>Call Focus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1270</cp:revision>
  <cp:lastPrinted>2000-07-07T01:25:49Z</cp:lastPrinted>
  <dcterms:created xsi:type="dcterms:W3CDTF">1999-06-22T06:24:01Z</dcterms:created>
  <dcterms:modified xsi:type="dcterms:W3CDTF">2024-01-18T17:02:09Z</dcterms:modified>
  <cp:category/>
</cp:coreProperties>
</file>