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89" r:id="rId4"/>
    <p:sldId id="265" r:id="rId5"/>
    <p:sldId id="273" r:id="rId6"/>
    <p:sldId id="293" r:id="rId7"/>
    <p:sldId id="294" r:id="rId8"/>
    <p:sldId id="295" r:id="rId9"/>
    <p:sldId id="291" r:id="rId10"/>
    <p:sldId id="296" r:id="rId11"/>
    <p:sldId id="29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p:restoredTop sz="86463"/>
  </p:normalViewPr>
  <p:slideViewPr>
    <p:cSldViewPr>
      <p:cViewPr varScale="1">
        <p:scale>
          <a:sx n="110" d="100"/>
          <a:sy n="110" d="100"/>
        </p:scale>
        <p:origin x="256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err="1"/>
              <a:t>Januray</a:t>
            </a:r>
            <a:r>
              <a:rPr lang="en-US" altLang="en-US" dirty="0"/>
              <a:t>,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15-24-0038-04me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2024 IEEE 802.15.4me Opening Agenda and Closing</a:t>
            </a:r>
          </a:p>
          <a:p>
            <a:r>
              <a:rPr lang="en-US" altLang="en-US" sz="1600" b="1" dirty="0">
                <a:solidFill>
                  <a:schemeClr val="tx2"/>
                </a:solidFill>
              </a:rPr>
              <a:t>Date Submitted</a:t>
            </a:r>
            <a:r>
              <a:rPr lang="en-US" altLang="en-US" sz="1600" b="1">
                <a:solidFill>
                  <a:schemeClr val="tx2"/>
                </a:solidFill>
              </a:rPr>
              <a:t>: January 14, 2024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15-24-0038-01-04me </a:t>
            </a:r>
            <a:r>
              <a:rPr lang="en-US" altLang="en-US" sz="1600" b="1" dirty="0">
                <a:solidFill>
                  <a:schemeClr val="tx2"/>
                </a:solidFill>
              </a:rPr>
              <a:t>Abstract: January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15-23-0400-xx-04me</a:t>
            </a:r>
          </a:p>
          <a:p>
            <a:pPr marL="0" indent="0">
              <a:buNone/>
            </a:pPr>
            <a:r>
              <a:rPr lang="en-US" sz="2800" dirty="0"/>
              <a:t>Next meeting agenda: 15-23-xxxx-04me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Nov/23 – Comment  Resolution and Recirc of Letter Ballot </a:t>
            </a:r>
          </a:p>
          <a:p>
            <a:r>
              <a:rPr lang="en-US" sz="2000" dirty="0"/>
              <a:t>Nov/23 – Request Sponsor Ballot Group</a:t>
            </a:r>
          </a:p>
          <a:p>
            <a:r>
              <a:rPr lang="en-US" sz="2000" dirty="0"/>
              <a:t>Jan/24 - Working Group Motion to SA Ballot and CRG (LMSC Package Created)</a:t>
            </a:r>
          </a:p>
          <a:p>
            <a:r>
              <a:rPr lang="en-US" sz="2000" dirty="0"/>
              <a:t>Jan/Feb 24 – Optimistic SA Ballot (EC Call?)</a:t>
            </a:r>
          </a:p>
          <a:p>
            <a:r>
              <a:rPr lang="en-US" sz="2000" dirty="0"/>
              <a:t>Mar/24– SA Ballot comment resolution and CRG</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err="1"/>
              <a:t>Januray</a:t>
            </a:r>
            <a:r>
              <a:rPr lang="en-US" dirty="0"/>
              <a:t>,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18886478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(DCN 15-24-0039-00-04me)</a:t>
            </a:r>
          </a:p>
          <a:p>
            <a:pPr lvl="2"/>
            <a:r>
              <a:rPr lang="en-US" sz="2000" dirty="0"/>
              <a:t>MEC REVIEW </a:t>
            </a:r>
          </a:p>
          <a:p>
            <a:pPr lvl="1"/>
            <a:r>
              <a:rPr lang="en-US" sz="2400" dirty="0"/>
              <a:t>Next Steps </a:t>
            </a:r>
          </a:p>
          <a:p>
            <a:pPr lvl="1"/>
            <a:r>
              <a:rPr lang="en-US" sz="2400" dirty="0"/>
              <a:t>Review Draft Timeline</a:t>
            </a:r>
          </a:p>
          <a:p>
            <a:pPr lvl="1"/>
            <a:r>
              <a:rPr lang="en-US" sz="2400" dirty="0"/>
              <a:t>Update Checklist (DCN 15-0400-xx-04me)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524229440"/>
              </p:ext>
            </p:extLst>
          </p:nvPr>
        </p:nvGraphicFramePr>
        <p:xfrm>
          <a:off x="1204784"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717411" cy="707886"/>
          </a:xfrm>
          <a:prstGeom prst="rect">
            <a:avLst/>
          </a:prstGeom>
          <a:noFill/>
        </p:spPr>
        <p:txBody>
          <a:bodyPr wrap="none" rtlCol="0">
            <a:spAutoFit/>
          </a:bodyPr>
          <a:lstStyle/>
          <a:p>
            <a:r>
              <a:rPr lang="en-US" sz="2000" dirty="0"/>
              <a:t>Accepted Comments: 66</a:t>
            </a:r>
          </a:p>
          <a:p>
            <a:r>
              <a:rPr lang="en-US" sz="2000" dirty="0"/>
              <a:t>Rogue Comments: 0</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149233183"/>
              </p:ext>
            </p:extLst>
          </p:nvPr>
        </p:nvGraphicFramePr>
        <p:xfrm>
          <a:off x="3505199" y="1371600"/>
          <a:ext cx="2030182" cy="3892361"/>
        </p:xfrm>
        <a:graphic>
          <a:graphicData uri="http://schemas.openxmlformats.org/drawingml/2006/table">
            <a:tbl>
              <a:tblPr>
                <a:tableStyleId>{5C22544A-7EE6-4342-B048-85BDC9FD1C3A}</a:tableStyleId>
              </a:tblPr>
              <a:tblGrid>
                <a:gridCol w="1252847">
                  <a:extLst>
                    <a:ext uri="{9D8B030D-6E8A-4147-A177-3AD203B41FA5}">
                      <a16:colId xmlns:a16="http://schemas.microsoft.com/office/drawing/2014/main" val="1156844265"/>
                    </a:ext>
                  </a:extLst>
                </a:gridCol>
                <a:gridCol w="777335">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1600200" y="4980801"/>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3407270" y="5438001"/>
            <a:ext cx="1422184" cy="369332"/>
          </a:xfrm>
          <a:prstGeom prst="rect">
            <a:avLst/>
          </a:prstGeom>
          <a:noFill/>
        </p:spPr>
        <p:txBody>
          <a:bodyPr wrap="none" rtlCol="0">
            <a:spAutoFit/>
          </a:bodyPr>
          <a:lstStyle/>
          <a:p>
            <a:r>
              <a:rPr lang="en-US" sz="1800" dirty="0"/>
              <a:t>January 2024</a:t>
            </a:r>
          </a:p>
        </p:txBody>
      </p:sp>
      <p:graphicFrame>
        <p:nvGraphicFramePr>
          <p:cNvPr id="10" name="Table 9">
            <a:extLst>
              <a:ext uri="{FF2B5EF4-FFF2-40B4-BE49-F238E27FC236}">
                <a16:creationId xmlns:a16="http://schemas.microsoft.com/office/drawing/2014/main" id="{9BAC419A-57C4-E8B7-771A-31F2D34EBD5B}"/>
              </a:ext>
            </a:extLst>
          </p:cNvPr>
          <p:cNvGraphicFramePr>
            <a:graphicFrameLocks noGrp="1"/>
          </p:cNvGraphicFramePr>
          <p:nvPr>
            <p:extLst>
              <p:ext uri="{D42A27DB-BD31-4B8C-83A1-F6EECF244321}">
                <p14:modId xmlns:p14="http://schemas.microsoft.com/office/powerpoint/2010/main" val="1670851952"/>
              </p:ext>
            </p:extLst>
          </p:nvPr>
        </p:nvGraphicFramePr>
        <p:xfrm>
          <a:off x="5791198"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102</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92</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74.45%</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95.83%</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5.88%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35</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25.5%</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12/20/23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01/11/24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D2</a:t>
                      </a:r>
                    </a:p>
                    <a:p>
                      <a:pPr algn="ctr" fontAlgn="ctr"/>
                      <a:r>
                        <a:rPr lang="en-US" sz="1400" b="0" i="0" u="none" strike="noStrike" dirty="0">
                          <a:effectLst/>
                          <a:latin typeface="Arial" panose="020B0604020202020204" pitchFamily="34" charset="0"/>
                        </a:rPr>
                        <a:t>LB202</a:t>
                      </a:r>
                    </a:p>
                  </a:txBody>
                  <a:tcPr marL="9525" marR="9525" marT="9525" marB="0" anchor="ctr"/>
                </a:tc>
                <a:extLst>
                  <a:ext uri="{0D108BD9-81ED-4DB2-BD59-A6C34878D82A}">
                    <a16:rowId xmlns:a16="http://schemas.microsoft.com/office/drawing/2014/main" val="1762585234"/>
                  </a:ext>
                </a:extLst>
              </a:tr>
            </a:tbl>
          </a:graphicData>
        </a:graphic>
      </p:graphicFrame>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P802.15.04.me_Dxx with the following membership: Gary Stuebing(chair),   xxx.  .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a:t>
            </a:r>
          </a:p>
          <a:p>
            <a:r>
              <a:rPr lang="en-US" sz="2000" dirty="0"/>
              <a:t>Second: </a:t>
            </a: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a:t>
            </a:r>
          </a:p>
          <a:p>
            <a:pPr marL="0" indent="0">
              <a:buNone/>
            </a:pPr>
            <a:r>
              <a:rPr lang="en-US" sz="2800" dirty="0"/>
              <a:t>Latest Spreadsheet: 15-23-0497-xx-04me</a:t>
            </a:r>
          </a:p>
          <a:p>
            <a:pPr marL="0" indent="0">
              <a:buNone/>
            </a:pPr>
            <a:r>
              <a:rPr lang="en-US" sz="2800" dirty="0"/>
              <a:t>Minutes: 15-23-xxxx-xx-04me</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9193</TotalTime>
  <Words>994</Words>
  <Application>Microsoft Macintosh PowerPoint</Application>
  <PresentationFormat>On-screen Show (4:3)</PresentationFormat>
  <Paragraphs>197</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IEEE 802.15.4me Januray, 2024 Interim Plenary Agenda and Closing</vt:lpstr>
      <vt:lpstr>15.4me Sessions this Week</vt:lpstr>
      <vt:lpstr>Agenda </vt:lpstr>
      <vt:lpstr>Results of Workgroup Ballot </vt:lpstr>
      <vt:lpstr>TG Motion for CRG</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147</cp:revision>
  <cp:lastPrinted>1998-02-10T13:28:06Z</cp:lastPrinted>
  <dcterms:created xsi:type="dcterms:W3CDTF">2018-03-03T14:04:29Z</dcterms:created>
  <dcterms:modified xsi:type="dcterms:W3CDTF">2024-01-14T18:22:20Z</dcterms:modified>
  <cp:category/>
</cp:coreProperties>
</file>