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66" d="100"/>
          <a:sy n="66" d="100"/>
        </p:scale>
        <p:origin x="96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802.15-24_0033-00-0thz-January</a:t>
            </a:r>
            <a:r>
              <a:rPr lang="en-US" sz="1400" b="1" baseline="0" dirty="0"/>
              <a:t> 2024</a:t>
            </a:r>
            <a:r>
              <a:rPr lang="en-US" sz="1400" b="1" dirty="0"/>
              <a:t>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January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July 2023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16 January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January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SC </a:t>
            </a:r>
            <a:r>
              <a:rPr lang="de-DE" dirty="0" err="1"/>
              <a:t>THz</a:t>
            </a:r>
            <a:r>
              <a:rPr lang="de-DE" dirty="0"/>
              <a:t> </a:t>
            </a:r>
            <a:r>
              <a:rPr lang="de-DE" dirty="0" err="1"/>
              <a:t>January</a:t>
            </a:r>
            <a:r>
              <a:rPr lang="de-DE" dirty="0"/>
              <a:t> 2024</a:t>
            </a:r>
            <a:br>
              <a:rPr lang="de-DE" dirty="0"/>
            </a:br>
            <a:r>
              <a:rPr lang="de-DE" dirty="0"/>
              <a:t>Closing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err="1"/>
              <a:t>Jnauary</a:t>
            </a:r>
            <a:r>
              <a:rPr lang="en-US" dirty="0"/>
              <a:t>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a:t>1  </a:t>
            </a:r>
            <a:r>
              <a:rPr lang="de-DE" sz="2000" dirty="0" err="1"/>
              <a:t>meeting</a:t>
            </a:r>
            <a:r>
              <a:rPr lang="de-DE" sz="2000" dirty="0"/>
              <a:t> on Tue AM1</a:t>
            </a:r>
          </a:p>
          <a:p>
            <a:r>
              <a:rPr lang="de-DE" sz="2000" dirty="0"/>
              <a:t>8 </a:t>
            </a:r>
            <a:r>
              <a:rPr lang="de-DE" sz="2000" dirty="0" err="1"/>
              <a:t>participants</a:t>
            </a:r>
            <a:r>
              <a:rPr lang="de-DE" sz="2000" dirty="0"/>
              <a:t> (5 </a:t>
            </a:r>
            <a:r>
              <a:rPr lang="de-DE" sz="2000" dirty="0" err="1"/>
              <a:t>onsite</a:t>
            </a:r>
            <a:r>
              <a:rPr lang="de-DE" sz="2000" dirty="0"/>
              <a:t>, 3 online)</a:t>
            </a:r>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endParaRPr lang="de-DE" sz="20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Requirements on RIS in THz NLOS Backhaul-Links</a:t>
            </a:r>
            <a:r>
              <a:rPr lang="en-US" sz="1600" dirty="0">
                <a:effectLst/>
                <a:latin typeface="Times New Roman" panose="02020603050405020304" pitchFamily="18" charset="0"/>
                <a:ea typeface="MS PGothic" panose="020B0600070205080204" pitchFamily="34" charset="-128"/>
              </a:rPr>
              <a:t> (24/0029) 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Outdoor Double-Directional Channel Measurements in an Open Square 	Environment at 300 GHz</a:t>
            </a:r>
            <a:r>
              <a:rPr lang="en-US" sz="1600" dirty="0">
                <a:effectLst/>
                <a:latin typeface="Times New Roman" panose="02020603050405020304" pitchFamily="18" charset="0"/>
                <a:ea typeface="MS PGothic" panose="020B0600070205080204" pitchFamily="34" charset="-128"/>
              </a:rPr>
              <a:t> (24/0035) by Shigenobu Sasaki (Niigata 	University/Japan)</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Overview on the Results of WRC-2023 relevant for THz 	Communications</a:t>
            </a:r>
            <a:r>
              <a:rPr lang="en-US" sz="1600" dirty="0">
                <a:effectLst/>
                <a:latin typeface="Times New Roman" panose="02020603050405020304" pitchFamily="18" charset="0"/>
                <a:ea typeface="MS PGothic" panose="020B0600070205080204" pitchFamily="34" charset="-128"/>
              </a:rPr>
              <a:t> (24/0030r1) by Thomas Kürner (TU Braunschweig/Germany)</a:t>
            </a:r>
            <a:endParaRPr lang="de-DE" sz="1600" dirty="0">
              <a:latin typeface="Times New Roman" panose="02020603050405020304" pitchFamily="18" charset="0"/>
              <a:ea typeface="MS PGothic" panose="020B0600070205080204" pitchFamily="34" charset="-128"/>
            </a:endParaRPr>
          </a:p>
          <a:p>
            <a:pPr marL="857250" lvl="1" indent="-457200"/>
            <a:r>
              <a:rPr lang="en-US" sz="1600" i="1" dirty="0">
                <a:effectLst/>
                <a:latin typeface="Times New Roman" panose="02020603050405020304" pitchFamily="18" charset="0"/>
                <a:ea typeface="MS PGothic" panose="020B0600070205080204" pitchFamily="34" charset="-128"/>
              </a:rPr>
              <a:t>Brainstorming on possible Next Steps for SC THz (24/0031r1)</a:t>
            </a:r>
            <a:r>
              <a:rPr lang="en-US" sz="1600" dirty="0">
                <a:effectLst/>
                <a:latin typeface="Times New Roman" panose="02020603050405020304" pitchFamily="18" charset="0"/>
                <a:ea typeface="MS PGothic" panose="020B0600070205080204" pitchFamily="34" charset="-128"/>
              </a:rPr>
              <a:t> by Thomas Kürner (TU Braunschweig/Germany)</a:t>
            </a:r>
            <a:endParaRPr lang="de-DE" sz="16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a:t>January 2024</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March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None</a:t>
            </a:r>
          </a:p>
          <a:p>
            <a:pPr marL="698500" lvl="2" indent="-266700">
              <a:spcAft>
                <a:spcPts val="0"/>
              </a:spcAft>
              <a:buFont typeface="Arial" pitchFamily="34" charset="0"/>
              <a:buChar char="•"/>
            </a:pPr>
            <a:r>
              <a:rPr lang="de-DE" sz="1800" dirty="0"/>
              <a:t>Next SC </a:t>
            </a:r>
            <a:r>
              <a:rPr lang="de-DE" sz="1800" dirty="0" err="1"/>
              <a:t>THz</a:t>
            </a:r>
            <a:r>
              <a:rPr lang="de-DE" sz="1800" dirty="0"/>
              <a:t> </a:t>
            </a:r>
            <a:r>
              <a:rPr lang="de-DE" sz="1800" dirty="0" err="1"/>
              <a:t>meeting</a:t>
            </a:r>
            <a:r>
              <a:rPr lang="de-DE" sz="1800" dirty="0"/>
              <a:t> </a:t>
            </a:r>
            <a:r>
              <a:rPr lang="de-DE" sz="1800" dirty="0" err="1"/>
              <a:t>is</a:t>
            </a:r>
            <a:r>
              <a:rPr lang="de-DE" sz="1800" dirty="0"/>
              <a:t> </a:t>
            </a:r>
            <a:r>
              <a:rPr lang="de-DE" sz="1800" dirty="0" err="1"/>
              <a:t>planned</a:t>
            </a:r>
            <a:r>
              <a:rPr lang="de-DE" sz="1800" dirty="0"/>
              <a:t> </a:t>
            </a:r>
            <a:r>
              <a:rPr lang="de-DE" sz="1800" dirty="0" err="1"/>
              <a:t>for</a:t>
            </a:r>
            <a:r>
              <a:rPr lang="de-DE" sz="1800" dirty="0"/>
              <a:t> May at </a:t>
            </a:r>
            <a:r>
              <a:rPr lang="de-DE" sz="1800" dirty="0" err="1"/>
              <a:t>the</a:t>
            </a:r>
            <a:r>
              <a:rPr lang="de-DE" sz="1800" dirty="0"/>
              <a:t> </a:t>
            </a:r>
            <a:r>
              <a:rPr lang="de-DE" sz="1800" dirty="0" err="1"/>
              <a:t>Warsaw</a:t>
            </a:r>
            <a:r>
              <a:rPr lang="de-DE" sz="1800" dirty="0"/>
              <a:t> Interim</a:t>
            </a:r>
          </a:p>
          <a:p>
            <a:pPr marL="1041400" lvl="3" indent="-266700">
              <a:spcAft>
                <a:spcPts val="0"/>
              </a:spcAft>
              <a:buFont typeface="Arial" pitchFamily="34" charset="0"/>
              <a:buChar char="•"/>
            </a:pPr>
            <a:r>
              <a:rPr lang="de-DE" sz="1600" dirty="0" err="1"/>
              <a:t>Continuing</a:t>
            </a:r>
            <a:r>
              <a:rPr lang="de-DE" sz="1600" dirty="0"/>
              <a:t> </a:t>
            </a:r>
            <a:r>
              <a:rPr lang="de-DE" sz="1600" dirty="0" err="1"/>
              <a:t>discussions</a:t>
            </a:r>
            <a:r>
              <a:rPr lang="de-DE" sz="1600" dirty="0"/>
              <a:t> </a:t>
            </a:r>
            <a:r>
              <a:rPr lang="de-DE" sz="1600" dirty="0" err="1"/>
              <a:t>future</a:t>
            </a:r>
            <a:r>
              <a:rPr lang="de-DE" sz="1600" dirty="0"/>
              <a:t> SC </a:t>
            </a:r>
            <a:r>
              <a:rPr lang="de-DE" sz="1600" dirty="0" err="1"/>
              <a:t>THz</a:t>
            </a:r>
            <a:r>
              <a:rPr lang="de-DE" sz="1600" dirty="0"/>
              <a:t> </a:t>
            </a:r>
            <a:r>
              <a:rPr lang="de-DE" sz="1600" dirty="0" err="1"/>
              <a:t>activities</a:t>
            </a:r>
            <a:endParaRPr lang="de-DE" sz="1600" dirty="0"/>
          </a:p>
          <a:p>
            <a:pPr marL="1041400" lvl="3" indent="-266700">
              <a:spcAft>
                <a:spcPts val="0"/>
              </a:spcAft>
              <a:buFont typeface="Arial" pitchFamily="34" charset="0"/>
              <a:buChar char="•"/>
            </a:pPr>
            <a:r>
              <a:rPr lang="de-DE" sz="1600" dirty="0" err="1"/>
              <a:t>Several</a:t>
            </a:r>
            <a:r>
              <a:rPr lang="de-DE" sz="1600" dirty="0"/>
              <a:t> </a:t>
            </a:r>
            <a:r>
              <a:rPr lang="de-DE" sz="1600" dirty="0" err="1"/>
              <a:t>presentations</a:t>
            </a:r>
            <a:r>
              <a:rPr lang="de-DE" sz="1600" dirty="0"/>
              <a:t> </a:t>
            </a:r>
            <a:r>
              <a:rPr lang="de-DE" sz="1600" dirty="0" err="1"/>
              <a:t>are</a:t>
            </a:r>
            <a:r>
              <a:rPr lang="de-DE" sz="1600" dirty="0"/>
              <a:t> </a:t>
            </a:r>
            <a:r>
              <a:rPr lang="de-DE" sz="1600" dirty="0" err="1"/>
              <a:t>already</a:t>
            </a:r>
            <a:r>
              <a:rPr lang="de-DE" sz="1600" dirty="0"/>
              <a:t> </a:t>
            </a:r>
            <a:r>
              <a:rPr lang="de-DE" sz="1600" dirty="0" err="1"/>
              <a:t>indicated</a:t>
            </a:r>
            <a:r>
              <a:rPr lang="de-DE" sz="1600" dirty="0"/>
              <a:t> </a:t>
            </a:r>
            <a:r>
              <a:rPr lang="de-DE" sz="1600" dirty="0" err="1"/>
              <a:t>for</a:t>
            </a:r>
            <a:r>
              <a:rPr lang="de-DE" sz="1600" dirty="0"/>
              <a:t> </a:t>
            </a:r>
            <a:r>
              <a:rPr lang="de-DE" sz="1600" dirty="0" err="1"/>
              <a:t>the</a:t>
            </a:r>
            <a:r>
              <a:rPr lang="de-DE" sz="1600" dirty="0"/>
              <a:t> </a:t>
            </a:r>
            <a:r>
              <a:rPr lang="de-DE" sz="1600" dirty="0" err="1"/>
              <a:t>meeting</a:t>
            </a:r>
            <a:r>
              <a:rPr lang="de-DE" sz="1600" dirty="0"/>
              <a:t>.</a:t>
            </a:r>
          </a:p>
          <a:p>
            <a:pPr marL="1041400" lvl="3" indent="-266700">
              <a:spcAft>
                <a:spcPts val="0"/>
              </a:spcAft>
              <a:buFont typeface="Arial" pitchFamily="34" charset="0"/>
              <a:buChar char="•"/>
            </a:pPr>
            <a:r>
              <a:rPr lang="de-DE" sz="1600" dirty="0"/>
              <a:t>2 time </a:t>
            </a:r>
            <a:r>
              <a:rPr lang="de-DE" sz="1600" dirty="0" err="1"/>
              <a:t>slots</a:t>
            </a:r>
            <a:r>
              <a:rPr lang="de-DE" sz="1600" dirty="0"/>
              <a:t> </a:t>
            </a:r>
            <a:r>
              <a:rPr lang="de-DE" sz="1600" dirty="0" err="1"/>
              <a:t>are</a:t>
            </a:r>
            <a:r>
              <a:rPr lang="de-DE" sz="1600" dirty="0"/>
              <a:t> </a:t>
            </a:r>
            <a:r>
              <a:rPr lang="de-DE" sz="1600" dirty="0" err="1"/>
              <a:t>requested</a:t>
            </a:r>
            <a:r>
              <a:rPr lang="de-DE" sz="1600" dirty="0"/>
              <a:t> on Monday and Tuesday </a:t>
            </a:r>
            <a:r>
              <a:rPr lang="de-DE" sz="1600" dirty="0" err="1"/>
              <a:t>of</a:t>
            </a:r>
            <a:r>
              <a:rPr lang="de-DE" sz="1600" dirty="0"/>
              <a:t> </a:t>
            </a:r>
            <a:r>
              <a:rPr lang="de-DE" sz="1600" dirty="0" err="1"/>
              <a:t>that</a:t>
            </a:r>
            <a:r>
              <a:rPr lang="de-DE" sz="1600" dirty="0"/>
              <a:t> </a:t>
            </a:r>
            <a:r>
              <a:rPr lang="de-DE" sz="1600" dirty="0" err="1"/>
              <a:t>week</a:t>
            </a:r>
            <a:endParaRPr lang="de-DE" sz="1600" dirty="0"/>
          </a:p>
          <a:p>
            <a:pPr lvl="1">
              <a:buNone/>
            </a:pPr>
            <a:endParaRPr lang="de-DE" sz="20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January 2024</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393</Words>
  <Application>Microsoft Office PowerPoint</Application>
  <PresentationFormat>Bildschirmpräsentation (4:3)</PresentationFormat>
  <Paragraphs>46</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SC THz January 2024 Closing Report</vt:lpstr>
      <vt:lpstr>Meetings/Contributions</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218</cp:revision>
  <cp:lastPrinted>1998-02-10T13:28:06Z</cp:lastPrinted>
  <dcterms:created xsi:type="dcterms:W3CDTF">2012-11-14T22:04:21Z</dcterms:created>
  <dcterms:modified xsi:type="dcterms:W3CDTF">2024-01-16T15:06:09Z</dcterms:modified>
</cp:coreProperties>
</file>