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6" r:id="rId3"/>
    <p:sldId id="264" r:id="rId4"/>
    <p:sldId id="268" r:id="rId5"/>
    <p:sldId id="269" r:id="rId6"/>
    <p:sldId id="270" r:id="rId7"/>
    <p:sldId id="267" r:id="rId8"/>
    <p:sldId id="271" r:id="rId9"/>
    <p:sldId id="27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187" autoAdjust="0"/>
    <p:restoredTop sz="94660"/>
  </p:normalViewPr>
  <p:slideViewPr>
    <p:cSldViewPr showGuides="1">
      <p:cViewPr varScale="1">
        <p:scale>
          <a:sx n="105" d="100"/>
          <a:sy n="105" d="100"/>
        </p:scale>
        <p:origin x="249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802.15-24-0007-03-04ad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3/15-23-0631-00-04ad-minutes-of-the-sg-next-gen-sun-phy-teleco-on-dec-7-202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3/15-23-0625-02-04ad-collection-of-use-cases-for-next-gen-sun-phy.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[January 2024 SG Next Gen SUN PHY </a:t>
            </a:r>
            <a:r>
              <a:rPr lang="en-US" altLang="de-DE" sz="1600" dirty="0">
                <a:solidFill>
                  <a:schemeClr val="tx2"/>
                </a:solidFill>
              </a:rPr>
              <a:t>Interim 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[15 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the January 2024 Interim</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PM2</a:t>
            </a:r>
          </a:p>
          <a:p>
            <a:r>
              <a:rPr lang="en-US" altLang="de-DE" sz="2000" dirty="0" smtClean="0"/>
              <a:t>Tuesday AM1</a:t>
            </a:r>
          </a:p>
          <a:p>
            <a:r>
              <a:rPr lang="en-US" altLang="de-DE" sz="2000" dirty="0" smtClean="0"/>
              <a:t>Tuesday PM 1</a:t>
            </a:r>
          </a:p>
          <a:p>
            <a:r>
              <a:rPr lang="en-US" altLang="de-DE" sz="2000" dirty="0" smtClean="0"/>
              <a:t>Wednesday PM2</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PM2:</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AM1:</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FCC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Tuesday PM2:</a:t>
            </a:r>
          </a:p>
          <a:p>
            <a:pPr marL="514350" indent="-514350">
              <a:buFont typeface="+mj-lt"/>
              <a:buAutoNum type="arabicPeriod"/>
            </a:pPr>
            <a:r>
              <a:rPr lang="en-US" altLang="de-DE" sz="1600" dirty="0"/>
              <a:t>FCC Requirements</a:t>
            </a:r>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Wednesday PM2:</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3142454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202698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445912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the Agenda</a:t>
            </a:r>
            <a:endParaRPr lang="en-US" dirty="0"/>
          </a:p>
        </p:txBody>
      </p:sp>
      <p:sp>
        <p:nvSpPr>
          <p:cNvPr id="3" name="Inhaltsplatzhalter 2"/>
          <p:cNvSpPr>
            <a:spLocks noGrp="1"/>
          </p:cNvSpPr>
          <p:nvPr>
            <p:ph idx="1"/>
          </p:nvPr>
        </p:nvSpPr>
        <p:spPr/>
        <p:txBody>
          <a:bodyPr/>
          <a:lstStyle/>
          <a:p>
            <a:r>
              <a:rPr lang="en-US" sz="2000" dirty="0" smtClean="0"/>
              <a:t>Motion to approve the proposed draft agenda</a:t>
            </a:r>
          </a:p>
          <a:p>
            <a:endParaRPr lang="en-US" sz="2000" dirty="0"/>
          </a:p>
          <a:p>
            <a:r>
              <a:rPr lang="en-US" sz="2000" dirty="0" smtClean="0"/>
              <a:t>Moved: Tim</a:t>
            </a:r>
          </a:p>
          <a:p>
            <a:r>
              <a:rPr lang="en-US" sz="2000" dirty="0" smtClean="0"/>
              <a:t>Seconded: Matthias</a:t>
            </a:r>
          </a:p>
          <a:p>
            <a:endParaRPr lang="en-US" sz="2000" dirty="0"/>
          </a:p>
          <a:p>
            <a:endParaRPr lang="en-US" sz="2000" dirty="0" smtClean="0"/>
          </a:p>
          <a:p>
            <a:r>
              <a:rPr lang="en-US" sz="2000" dirty="0"/>
              <a:t>Result: unanimous consent</a:t>
            </a:r>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2484109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Telco Minutes</a:t>
            </a:r>
            <a:endParaRPr lang="en-US" dirty="0"/>
          </a:p>
        </p:txBody>
      </p:sp>
      <p:sp>
        <p:nvSpPr>
          <p:cNvPr id="3" name="Inhaltsplatzhalter 2"/>
          <p:cNvSpPr>
            <a:spLocks noGrp="1"/>
          </p:cNvSpPr>
          <p:nvPr>
            <p:ph idx="1"/>
          </p:nvPr>
        </p:nvSpPr>
        <p:spPr/>
        <p:txBody>
          <a:bodyPr/>
          <a:lstStyle/>
          <a:p>
            <a:r>
              <a:rPr lang="en-US" sz="2000" dirty="0" smtClean="0"/>
              <a:t>Motion to approve the December 7</a:t>
            </a:r>
            <a:r>
              <a:rPr lang="en-US" sz="2000" baseline="30000" dirty="0" smtClean="0"/>
              <a:t>th</a:t>
            </a:r>
            <a:r>
              <a:rPr lang="en-US" sz="2000" dirty="0" smtClean="0"/>
              <a:t>, 2023 telephone conference meeting </a:t>
            </a:r>
            <a:r>
              <a:rPr lang="en-US" sz="2000" dirty="0"/>
              <a:t>minutes included in </a:t>
            </a:r>
            <a:r>
              <a:rPr lang="en-US" sz="2000" dirty="0" smtClean="0"/>
              <a:t>document 15-23-631/r0 </a:t>
            </a:r>
            <a:r>
              <a:rPr lang="en-US" sz="2000" dirty="0" smtClean="0">
                <a:hlinkClick r:id="rId2"/>
              </a:rPr>
              <a:t>https</a:t>
            </a:r>
            <a:r>
              <a:rPr lang="en-US" sz="2000" dirty="0">
                <a:hlinkClick r:id="rId2"/>
              </a:rPr>
              <a:t>://</a:t>
            </a:r>
            <a:r>
              <a:rPr lang="en-US" sz="2000" dirty="0" smtClean="0">
                <a:hlinkClick r:id="rId2"/>
              </a:rPr>
              <a:t>mentor.ieee.org/802.15/dcn/23/15-23-0631-00-04ad-minutes-of-the-sg-next-gen-sun-phy-teleco-on-dec-7-2023.docx</a:t>
            </a:r>
            <a:endParaRPr lang="en-US" sz="2000" dirty="0" smtClean="0"/>
          </a:p>
          <a:p>
            <a:endParaRPr lang="en-US" sz="2000" dirty="0" smtClean="0"/>
          </a:p>
          <a:p>
            <a:r>
              <a:rPr lang="en-US" sz="2000" dirty="0" smtClean="0"/>
              <a:t>Moved: Thomas</a:t>
            </a:r>
          </a:p>
          <a:p>
            <a:r>
              <a:rPr lang="en-US" sz="2000" dirty="0" smtClean="0"/>
              <a:t>Seconded: Perry</a:t>
            </a:r>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570051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Use-Cases and Requirements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document </a:t>
            </a:r>
            <a:r>
              <a:rPr lang="en-US" sz="2000" dirty="0" smtClean="0"/>
              <a:t>15-23-625/r2 </a:t>
            </a:r>
            <a:r>
              <a:rPr lang="en-US" sz="2000" dirty="0" smtClean="0">
                <a:hlinkClick r:id="rId2"/>
              </a:rPr>
              <a:t>https</a:t>
            </a:r>
            <a:r>
              <a:rPr lang="en-US" sz="2000" dirty="0">
                <a:hlinkClick r:id="rId2"/>
              </a:rPr>
              <a:t>://</a:t>
            </a:r>
            <a:r>
              <a:rPr lang="en-US" sz="2000" dirty="0" smtClean="0">
                <a:hlinkClick r:id="rId2"/>
              </a:rPr>
              <a:t>mentor.ieee.org/802.15/dcn/23/15-23-0625-02-04ad-collection-of-use-cases-for-next-gen-sun-phy.xlsx</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2408480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466</Words>
  <Application>Microsoft Office PowerPoint</Application>
  <PresentationFormat>Bildschirmpräsentation (4:3)</PresentationFormat>
  <Paragraphs>104</Paragraphs>
  <Slides>9</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9</vt:i4>
      </vt:variant>
    </vt:vector>
  </HeadingPairs>
  <TitlesOfParts>
    <vt:vector size="12" baseType="lpstr">
      <vt:lpstr>Arial</vt:lpstr>
      <vt:lpstr>Times New Roman</vt:lpstr>
      <vt:lpstr>Office</vt:lpstr>
      <vt:lpstr>PowerPoint-Präsentation</vt:lpstr>
      <vt:lpstr>Meeting Slots</vt:lpstr>
      <vt:lpstr>Draft Agenda</vt:lpstr>
      <vt:lpstr>IEEE Patent Policy</vt:lpstr>
      <vt:lpstr>IEEE Copyright Policy</vt:lpstr>
      <vt:lpstr>IEEE Participant Behavior</vt:lpstr>
      <vt:lpstr>Approval of the Agenda</vt:lpstr>
      <vt:lpstr>Approval of Telco Minutes</vt:lpstr>
      <vt:lpstr>Discussion of Use-Cases and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45</cp:revision>
  <cp:lastPrinted>1998-02-10T13:28:06Z</cp:lastPrinted>
  <dcterms:created xsi:type="dcterms:W3CDTF">2023-12-01T17:38:14Z</dcterms:created>
  <dcterms:modified xsi:type="dcterms:W3CDTF">2024-01-16T00:51:37Z</dcterms:modified>
</cp:coreProperties>
</file>