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6" r:id="rId3"/>
    <p:sldId id="264"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802.15-24-0007-01-04ad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[January 2024 SG Next Gen SUN PHY </a:t>
            </a:r>
            <a:r>
              <a:rPr lang="en-US" altLang="de-DE" sz="1600" dirty="0">
                <a:solidFill>
                  <a:schemeClr val="tx2"/>
                </a:solidFill>
              </a:rPr>
              <a:t>Interim 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[3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the January 2024 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a:t>
            </a:r>
            <a:r>
              <a:rPr lang="en-US" altLang="de-DE" sz="2000" dirty="0" smtClean="0"/>
              <a:t>PM2</a:t>
            </a:r>
          </a:p>
          <a:p>
            <a:r>
              <a:rPr lang="en-US" altLang="de-DE" sz="2000" dirty="0" smtClean="0"/>
              <a:t>Tuesday AM1</a:t>
            </a:r>
          </a:p>
          <a:p>
            <a:r>
              <a:rPr lang="en-US" altLang="de-DE" sz="2000" dirty="0" smtClean="0"/>
              <a:t>Tuesday PM 1</a:t>
            </a:r>
            <a:endParaRPr lang="en-US" altLang="de-DE" sz="2000" dirty="0" smtClean="0"/>
          </a:p>
          <a:p>
            <a:r>
              <a:rPr lang="en-US" altLang="de-DE" sz="2000" dirty="0" smtClean="0"/>
              <a:t>Wednesday PM2</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PM2:</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a:t>
            </a:r>
            <a:r>
              <a:rPr lang="en-US" altLang="de-DE" sz="1600" dirty="0" smtClean="0"/>
              <a:t>AM1</a:t>
            </a:r>
            <a:r>
              <a:rPr lang="en-US" altLang="de-DE" sz="1600" dirty="0" smtClean="0"/>
              <a:t>:</a:t>
            </a:r>
            <a:endParaRPr lang="en-US" altLang="de-DE" sz="1600" dirty="0" smtClean="0"/>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FCC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endParaRPr lang="en-US" altLang="de-DE" sz="1600" dirty="0" smtClean="0"/>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Tuesday PM2:</a:t>
            </a:r>
          </a:p>
          <a:p>
            <a:pPr marL="514350" indent="-514350">
              <a:buFont typeface="+mj-lt"/>
              <a:buAutoNum type="arabicPeriod"/>
            </a:pPr>
            <a:r>
              <a:rPr lang="en-US" altLang="de-DE" sz="1600" dirty="0"/>
              <a:t>FCC Requirements</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Wednesday PM2:</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311</Words>
  <Application>Microsoft Office PowerPoint</Application>
  <PresentationFormat>Bildschirmpräsentation (4:3)</PresentationFormat>
  <Paragraphs>60</Paragraphs>
  <Slides>3</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Meeting Slots</vt:lpstr>
      <vt:lpstr>Draft Agenda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33</cp:revision>
  <cp:lastPrinted>1998-02-10T13:28:06Z</cp:lastPrinted>
  <dcterms:created xsi:type="dcterms:W3CDTF">2023-12-01T17:38:14Z</dcterms:created>
  <dcterms:modified xsi:type="dcterms:W3CDTF">2024-01-14T16:21:00Z</dcterms:modified>
</cp:coreProperties>
</file>