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6" r:id="rId3"/>
    <p:sldId id="264"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5" d="100"/>
          <a:sy n="105" d="100"/>
        </p:scale>
        <p:origin x="17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3</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Jan.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Jan.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Jan.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Jan.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802.15-24-0007-01-04ad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Jan.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[January 2024 SG Next Gen SUN PHY </a:t>
            </a:r>
            <a:r>
              <a:rPr lang="en-US" altLang="de-DE" sz="1600" dirty="0">
                <a:solidFill>
                  <a:schemeClr val="tx2"/>
                </a:solidFill>
              </a:rPr>
              <a:t>Interim Agenda</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[3 January,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the January 2024 Interim</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Meeting Slots</a:t>
            </a:r>
            <a:endParaRPr lang="de-DE" altLang="de-DE" sz="3200" dirty="0"/>
          </a:p>
        </p:txBody>
      </p:sp>
      <p:sp>
        <p:nvSpPr>
          <p:cNvPr id="4099" name="Rectangle 3"/>
          <p:cNvSpPr>
            <a:spLocks noGrp="1" noChangeArrowheads="1"/>
          </p:cNvSpPr>
          <p:nvPr>
            <p:ph type="body" idx="1"/>
          </p:nvPr>
        </p:nvSpPr>
        <p:spPr>
          <a:ln/>
        </p:spPr>
        <p:txBody>
          <a:bodyPr/>
          <a:lstStyle/>
          <a:p>
            <a:r>
              <a:rPr lang="en-US" altLang="de-DE" sz="2000" dirty="0" smtClean="0"/>
              <a:t>Monday </a:t>
            </a:r>
            <a:r>
              <a:rPr lang="en-US" altLang="de-DE" sz="2000" dirty="0" smtClean="0"/>
              <a:t>PM2</a:t>
            </a:r>
          </a:p>
          <a:p>
            <a:r>
              <a:rPr lang="en-US" altLang="de-DE" sz="2000" dirty="0" smtClean="0"/>
              <a:t>Tuesday AM1</a:t>
            </a:r>
          </a:p>
          <a:p>
            <a:r>
              <a:rPr lang="en-US" altLang="de-DE" sz="2000" dirty="0" smtClean="0"/>
              <a:t>Tuesday PM 1</a:t>
            </a:r>
            <a:endParaRPr lang="en-US" altLang="de-DE" sz="2000" dirty="0" smtClean="0"/>
          </a:p>
          <a:p>
            <a:r>
              <a:rPr lang="en-US" altLang="de-DE" sz="2000" dirty="0" smtClean="0"/>
              <a:t>Wednesday PM2</a:t>
            </a:r>
          </a:p>
          <a:p>
            <a:endParaRPr lang="en-US" altLang="de-DE" sz="2000" dirty="0" smtClean="0"/>
          </a:p>
          <a:p>
            <a:endParaRPr lang="en-US" altLang="de-DE" sz="2000" dirty="0"/>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3</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xfrm>
            <a:off x="685800" y="1981200"/>
            <a:ext cx="3886200" cy="4114800"/>
          </a:xfrm>
          <a:ln/>
        </p:spPr>
        <p:txBody>
          <a:bodyPr/>
          <a:lstStyle/>
          <a:p>
            <a:pPr marL="0" indent="0">
              <a:buNone/>
            </a:pPr>
            <a:r>
              <a:rPr lang="en-US" altLang="de-DE" sz="1600" dirty="0" smtClean="0"/>
              <a:t>Monday PM2:</a:t>
            </a:r>
          </a:p>
          <a:p>
            <a:pPr marL="514350" indent="-514350">
              <a:buFont typeface="+mj-lt"/>
              <a:buAutoNum type="arabicPeriod"/>
            </a:pPr>
            <a:r>
              <a:rPr lang="en-US" altLang="de-DE" sz="1600" dirty="0" smtClean="0"/>
              <a:t>Policies and guidelines</a:t>
            </a:r>
          </a:p>
          <a:p>
            <a:pPr marL="514350" indent="-514350">
              <a:buFont typeface="+mj-lt"/>
              <a:buAutoNum type="arabicPeriod"/>
            </a:pPr>
            <a:r>
              <a:rPr lang="en-US" altLang="de-DE" sz="1600" dirty="0" smtClean="0"/>
              <a:t>Approval of the agenda</a:t>
            </a:r>
          </a:p>
          <a:p>
            <a:pPr marL="514350" indent="-514350">
              <a:buFont typeface="+mj-lt"/>
              <a:buAutoNum type="arabicPeriod"/>
            </a:pPr>
            <a:r>
              <a:rPr lang="en-US" altLang="de-DE" sz="1600" dirty="0" smtClean="0"/>
              <a:t>Meeting Minutes</a:t>
            </a:r>
          </a:p>
          <a:p>
            <a:pPr marL="514350" indent="-514350">
              <a:buFont typeface="+mj-lt"/>
              <a:buAutoNum type="arabicPeriod"/>
            </a:pPr>
            <a:r>
              <a:rPr lang="en-US" altLang="de-DE" sz="1600" dirty="0" smtClean="0"/>
              <a:t>Use-cases and requirements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a:p>
          <a:p>
            <a:pPr marL="0" indent="0">
              <a:buNone/>
            </a:pPr>
            <a:r>
              <a:rPr lang="en-US" altLang="de-DE" sz="1600" dirty="0" smtClean="0"/>
              <a:t>Tuesday </a:t>
            </a:r>
            <a:r>
              <a:rPr lang="en-US" altLang="de-DE" sz="1600" dirty="0" smtClean="0"/>
              <a:t>AM1</a:t>
            </a:r>
            <a:r>
              <a:rPr lang="en-US" altLang="de-DE" sz="1600" dirty="0" smtClean="0"/>
              <a:t>:</a:t>
            </a:r>
            <a:endParaRPr lang="en-US" altLang="de-DE" sz="1600" dirty="0" smtClean="0"/>
          </a:p>
          <a:p>
            <a:pPr marL="514350" indent="-514350">
              <a:buFont typeface="+mj-lt"/>
              <a:buAutoNum type="arabicPeriod"/>
            </a:pPr>
            <a:r>
              <a:rPr lang="en-US" altLang="de-DE" sz="1600" dirty="0"/>
              <a:t>Use-cases and requirements</a:t>
            </a:r>
          </a:p>
          <a:p>
            <a:pPr marL="514350" indent="-514350">
              <a:buFont typeface="+mj-lt"/>
              <a:buAutoNum type="arabicPeriod"/>
            </a:pPr>
            <a:r>
              <a:rPr lang="en-US" altLang="de-DE" sz="1600" dirty="0" smtClean="0"/>
              <a:t>FCC Requirements</a:t>
            </a:r>
          </a:p>
          <a:p>
            <a:pPr marL="514350" indent="-514350">
              <a:buFont typeface="+mj-lt"/>
              <a:buAutoNum type="arabicPeriod"/>
            </a:pPr>
            <a:r>
              <a:rPr lang="en-US" altLang="de-DE" sz="1600" dirty="0" smtClean="0"/>
              <a:t>Channel Models</a:t>
            </a:r>
          </a:p>
          <a:p>
            <a:pPr marL="514350" indent="-514350">
              <a:buFont typeface="+mj-lt"/>
              <a:buAutoNum type="arabicPeriod"/>
            </a:pPr>
            <a:r>
              <a:rPr lang="en-US" altLang="de-DE" sz="1600" dirty="0" smtClean="0"/>
              <a:t>Recess</a:t>
            </a:r>
            <a:endParaRPr lang="en-US" altLang="de-DE" sz="1600" dirty="0" smtClean="0"/>
          </a:p>
          <a:p>
            <a:pPr marL="514350" indent="-514350">
              <a:buFont typeface="+mj-lt"/>
              <a:buAutoNum type="arabicPeriod"/>
            </a:pPr>
            <a:endParaRPr lang="en-US" altLang="de-DE" sz="2000" dirty="0"/>
          </a:p>
        </p:txBody>
      </p:sp>
      <p:sp>
        <p:nvSpPr>
          <p:cNvPr id="7" name="Rectangle 3"/>
          <p:cNvSpPr txBox="1">
            <a:spLocks noChangeArrowheads="1"/>
          </p:cNvSpPr>
          <p:nvPr/>
        </p:nvSpPr>
        <p:spPr bwMode="auto">
          <a:xfrm>
            <a:off x="4589532" y="1981200"/>
            <a:ext cx="388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altLang="de-DE" sz="1600" dirty="0" smtClean="0"/>
              <a:t>Tuesday PM2:</a:t>
            </a:r>
          </a:p>
          <a:p>
            <a:pPr marL="514350" indent="-514350">
              <a:buFont typeface="+mj-lt"/>
              <a:buAutoNum type="arabicPeriod"/>
            </a:pPr>
            <a:r>
              <a:rPr lang="en-US" altLang="de-DE" sz="1600" dirty="0"/>
              <a:t>FCC Requirements</a:t>
            </a:r>
          </a:p>
          <a:p>
            <a:pPr marL="514350" indent="-514350">
              <a:buFont typeface="+mj-lt"/>
              <a:buAutoNum type="arabicPeriod"/>
            </a:pPr>
            <a:r>
              <a:rPr lang="en-US" altLang="de-DE" sz="1600" dirty="0"/>
              <a:t>Channel Models</a:t>
            </a:r>
          </a:p>
          <a:p>
            <a:pPr marL="514350" indent="-514350">
              <a:buFont typeface="+mj-lt"/>
              <a:buAutoNum type="arabicPeriod"/>
            </a:pPr>
            <a:r>
              <a:rPr lang="en-US" altLang="de-DE" sz="1600" dirty="0" smtClean="0"/>
              <a:t>Timeline</a:t>
            </a:r>
          </a:p>
          <a:p>
            <a:pPr marL="514350" indent="-514350">
              <a:buFont typeface="+mj-lt"/>
              <a:buAutoNum type="arabicPeriod"/>
            </a:pPr>
            <a:r>
              <a:rPr lang="en-US" altLang="de-DE" sz="1600" dirty="0" smtClean="0"/>
              <a:t>Call for Contributions</a:t>
            </a:r>
            <a:endParaRPr lang="en-US" altLang="de-DE" sz="1600" dirty="0"/>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smtClean="0"/>
          </a:p>
          <a:p>
            <a:pPr marL="0" indent="0">
              <a:buFontTx/>
              <a:buNone/>
            </a:pPr>
            <a:r>
              <a:rPr lang="en-US" altLang="de-DE" sz="1600" dirty="0" smtClean="0"/>
              <a:t>Wednesday PM2:</a:t>
            </a:r>
          </a:p>
          <a:p>
            <a:pPr marL="514350" indent="-514350">
              <a:buFont typeface="+mj-lt"/>
              <a:buAutoNum type="arabicPeriod"/>
            </a:pPr>
            <a:r>
              <a:rPr lang="en-US" altLang="de-DE" sz="1600" dirty="0" smtClean="0"/>
              <a:t>Timeline</a:t>
            </a:r>
          </a:p>
          <a:p>
            <a:pPr marL="514350" indent="-514350">
              <a:buFont typeface="+mj-lt"/>
              <a:buAutoNum type="arabicPeriod"/>
            </a:pPr>
            <a:r>
              <a:rPr lang="en-US" altLang="de-DE" sz="1600" dirty="0" smtClean="0"/>
              <a:t>Call for Contributions</a:t>
            </a:r>
          </a:p>
          <a:p>
            <a:pPr marL="514350" indent="-514350">
              <a:buFont typeface="+mj-lt"/>
              <a:buAutoNum type="arabicPeriod"/>
            </a:pPr>
            <a:r>
              <a:rPr lang="en-US" altLang="de-DE" sz="1600" dirty="0" smtClean="0"/>
              <a:t>Next Steps</a:t>
            </a:r>
          </a:p>
          <a:p>
            <a:pPr marL="514350" indent="-514350">
              <a:buFont typeface="+mj-lt"/>
              <a:buAutoNum type="arabicPeriod"/>
            </a:pPr>
            <a:r>
              <a:rPr lang="en-US" altLang="de-DE" sz="1600" dirty="0" err="1" smtClean="0"/>
              <a:t>AoB</a:t>
            </a:r>
            <a:endParaRPr lang="en-US" altLang="de-DE" sz="1600" dirty="0" smtClean="0"/>
          </a:p>
          <a:p>
            <a:pPr marL="514350" indent="-514350">
              <a:buFont typeface="+mj-lt"/>
              <a:buAutoNum type="arabicPeriod"/>
            </a:pPr>
            <a:r>
              <a:rPr lang="en-US" altLang="de-DE" sz="1600" dirty="0" smtClean="0"/>
              <a:t>Adjourn</a:t>
            </a:r>
          </a:p>
          <a:p>
            <a:pPr marL="514350" indent="-514350">
              <a:buFont typeface="+mj-lt"/>
              <a:buAutoNum type="arabicPeriod"/>
            </a:pP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311</Words>
  <Application>Microsoft Office PowerPoint</Application>
  <PresentationFormat>Bildschirmpräsentation (4:3)</PresentationFormat>
  <Paragraphs>60</Paragraphs>
  <Slides>3</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Times New Roman</vt:lpstr>
      <vt:lpstr>Office</vt:lpstr>
      <vt:lpstr>PowerPoint-Präsentation</vt:lpstr>
      <vt:lpstr>Meeting Slots</vt:lpstr>
      <vt:lpstr>Draft Agenda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33</cp:revision>
  <cp:lastPrinted>1998-02-10T13:28:06Z</cp:lastPrinted>
  <dcterms:created xsi:type="dcterms:W3CDTF">2023-12-01T17:38:14Z</dcterms:created>
  <dcterms:modified xsi:type="dcterms:W3CDTF">2024-01-14T16:21:00Z</dcterms:modified>
</cp:coreProperties>
</file>