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6" r:id="rId3"/>
    <p:sldId id="264"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5" d="100"/>
          <a:sy n="105" d="100"/>
        </p:scale>
        <p:origin x="171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2</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6579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3</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Jan.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Jan.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Jan.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Jan.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802.15-24-0007-00-04ad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Jan.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a:t>
            </a:r>
            <a:r>
              <a:rPr lang="en-US" altLang="de-DE" sz="1600" dirty="0" smtClean="0">
                <a:solidFill>
                  <a:schemeClr val="tx2"/>
                </a:solidFill>
              </a:rPr>
              <a:t>[January </a:t>
            </a:r>
            <a:r>
              <a:rPr lang="en-US" altLang="de-DE" sz="1600" dirty="0" smtClean="0">
                <a:solidFill>
                  <a:schemeClr val="tx2"/>
                </a:solidFill>
              </a:rPr>
              <a:t>2024 SG Next Gen SUN PHY </a:t>
            </a:r>
            <a:r>
              <a:rPr lang="en-US" altLang="de-DE" sz="1600" dirty="0">
                <a:solidFill>
                  <a:schemeClr val="tx2"/>
                </a:solidFill>
              </a:rPr>
              <a:t>Interim Agenda</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[3 January</a:t>
            </a:r>
            <a:r>
              <a:rPr lang="en-US" altLang="de-DE" sz="1600" dirty="0" smtClean="0">
                <a:solidFill>
                  <a:schemeClr val="tx2"/>
                </a:solidFill>
              </a:rPr>
              <a:t>, 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Agenda of </a:t>
            </a:r>
            <a:r>
              <a:rPr lang="en-US" altLang="de-DE" sz="1600" dirty="0" smtClean="0"/>
              <a:t>the </a:t>
            </a:r>
            <a:r>
              <a:rPr lang="en-US" altLang="de-DE" sz="1600" dirty="0" smtClean="0"/>
              <a:t>January 2024 Interim</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2</a:t>
            </a:fld>
            <a:endParaRPr lang="en-US" altLang="de-DE"/>
          </a:p>
        </p:txBody>
      </p:sp>
      <p:sp>
        <p:nvSpPr>
          <p:cNvPr id="4098" name="Rectangle 2"/>
          <p:cNvSpPr>
            <a:spLocks noGrp="1" noChangeArrowheads="1"/>
          </p:cNvSpPr>
          <p:nvPr>
            <p:ph type="title"/>
          </p:nvPr>
        </p:nvSpPr>
        <p:spPr>
          <a:ln/>
        </p:spPr>
        <p:txBody>
          <a:bodyPr/>
          <a:lstStyle/>
          <a:p>
            <a:r>
              <a:rPr lang="de-DE" altLang="de-DE" sz="3200" dirty="0" smtClean="0"/>
              <a:t>Meeting Slots</a:t>
            </a:r>
            <a:endParaRPr lang="de-DE" altLang="de-DE" sz="3200" dirty="0"/>
          </a:p>
        </p:txBody>
      </p:sp>
      <p:sp>
        <p:nvSpPr>
          <p:cNvPr id="4099" name="Rectangle 3"/>
          <p:cNvSpPr>
            <a:spLocks noGrp="1" noChangeArrowheads="1"/>
          </p:cNvSpPr>
          <p:nvPr>
            <p:ph type="body" idx="1"/>
          </p:nvPr>
        </p:nvSpPr>
        <p:spPr>
          <a:ln/>
        </p:spPr>
        <p:txBody>
          <a:bodyPr/>
          <a:lstStyle/>
          <a:p>
            <a:r>
              <a:rPr lang="en-US" altLang="de-DE" sz="2000" dirty="0" smtClean="0"/>
              <a:t>Monday PM2</a:t>
            </a:r>
          </a:p>
          <a:p>
            <a:r>
              <a:rPr lang="en-US" altLang="de-DE" sz="2000" dirty="0" smtClean="0"/>
              <a:t>Wednesday PM2</a:t>
            </a:r>
          </a:p>
          <a:p>
            <a:endParaRPr lang="en-US" altLang="de-DE" sz="2000" dirty="0" smtClean="0"/>
          </a:p>
          <a:p>
            <a:endParaRPr lang="en-US" altLang="de-DE" sz="2000" dirty="0"/>
          </a:p>
        </p:txBody>
      </p:sp>
    </p:spTree>
    <p:extLst>
      <p:ext uri="{BB962C8B-B14F-4D97-AF65-F5344CB8AC3E}">
        <p14:creationId xmlns:p14="http://schemas.microsoft.com/office/powerpoint/2010/main" val="2878983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3</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ln/>
        </p:spPr>
        <p:txBody>
          <a:bodyPr/>
          <a:lstStyle/>
          <a:p>
            <a:pPr marL="0" indent="0">
              <a:buNone/>
            </a:pPr>
            <a:r>
              <a:rPr lang="en-US" altLang="de-DE" sz="1600" dirty="0" smtClean="0"/>
              <a:t>Monday PM2:</a:t>
            </a:r>
            <a:endParaRPr lang="en-US" altLang="de-DE" sz="1600" dirty="0" smtClean="0"/>
          </a:p>
          <a:p>
            <a:pPr marL="514350" indent="-514350">
              <a:buFont typeface="+mj-lt"/>
              <a:buAutoNum type="arabicPeriod"/>
            </a:pPr>
            <a:r>
              <a:rPr lang="en-US" altLang="de-DE" sz="1600" dirty="0" smtClean="0"/>
              <a:t>Policies and guidelines</a:t>
            </a:r>
          </a:p>
          <a:p>
            <a:pPr marL="514350" indent="-514350">
              <a:buFont typeface="+mj-lt"/>
              <a:buAutoNum type="arabicPeriod"/>
            </a:pPr>
            <a:r>
              <a:rPr lang="en-US" altLang="de-DE" sz="1600" dirty="0" smtClean="0"/>
              <a:t>Approval of the </a:t>
            </a:r>
            <a:r>
              <a:rPr lang="en-US" altLang="de-DE" sz="1600" dirty="0" smtClean="0"/>
              <a:t>agenda</a:t>
            </a:r>
          </a:p>
          <a:p>
            <a:pPr marL="514350" indent="-514350">
              <a:buFont typeface="+mj-lt"/>
              <a:buAutoNum type="arabicPeriod"/>
            </a:pPr>
            <a:r>
              <a:rPr lang="en-US" altLang="de-DE" sz="1600" dirty="0" smtClean="0"/>
              <a:t>Meeting Minutes</a:t>
            </a:r>
            <a:endParaRPr lang="en-US" altLang="de-DE" sz="1600" dirty="0" smtClean="0"/>
          </a:p>
          <a:p>
            <a:pPr marL="514350" indent="-514350">
              <a:buFont typeface="+mj-lt"/>
              <a:buAutoNum type="arabicPeriod"/>
            </a:pPr>
            <a:r>
              <a:rPr lang="en-US" altLang="de-DE" sz="1600" dirty="0" smtClean="0"/>
              <a:t>Use-cases and requirements</a:t>
            </a:r>
          </a:p>
          <a:p>
            <a:pPr marL="514350" indent="-514350">
              <a:buFont typeface="+mj-lt"/>
              <a:buAutoNum type="arabicPeriod"/>
            </a:pPr>
            <a:r>
              <a:rPr lang="en-US" altLang="de-DE" sz="1600" dirty="0" smtClean="0"/>
              <a:t>Recess</a:t>
            </a:r>
            <a:endParaRPr lang="en-US" altLang="de-DE" sz="1600" dirty="0" smtClean="0"/>
          </a:p>
          <a:p>
            <a:pPr marL="514350" indent="-514350">
              <a:buFont typeface="+mj-lt"/>
              <a:buAutoNum type="arabicPeriod"/>
            </a:pPr>
            <a:endParaRPr lang="en-US" altLang="de-DE" sz="1600" dirty="0"/>
          </a:p>
          <a:p>
            <a:pPr marL="0" indent="0">
              <a:buNone/>
            </a:pPr>
            <a:r>
              <a:rPr lang="en-US" altLang="de-DE" sz="1600" dirty="0" smtClean="0"/>
              <a:t>Wednesday PM2:</a:t>
            </a:r>
            <a:endParaRPr lang="en-US" altLang="de-DE" sz="1600" dirty="0" smtClean="0"/>
          </a:p>
          <a:p>
            <a:pPr marL="514350" indent="-514350">
              <a:buFont typeface="+mj-lt"/>
              <a:buAutoNum type="arabicPeriod"/>
            </a:pPr>
            <a:r>
              <a:rPr lang="en-US" altLang="de-DE" sz="1600" dirty="0"/>
              <a:t>Use-cases and requirements</a:t>
            </a:r>
          </a:p>
          <a:p>
            <a:pPr marL="514350" indent="-514350">
              <a:buFont typeface="+mj-lt"/>
              <a:buAutoNum type="arabicPeriod"/>
            </a:pPr>
            <a:r>
              <a:rPr lang="en-US" altLang="de-DE" sz="1600" dirty="0" smtClean="0"/>
              <a:t>FCC Requirements</a:t>
            </a:r>
          </a:p>
          <a:p>
            <a:pPr marL="514350" indent="-514350">
              <a:buFont typeface="+mj-lt"/>
              <a:buAutoNum type="arabicPeriod"/>
            </a:pPr>
            <a:r>
              <a:rPr lang="en-US" altLang="de-DE" sz="1600" dirty="0" smtClean="0"/>
              <a:t>Channel Models</a:t>
            </a:r>
            <a:endParaRPr lang="en-US" altLang="de-DE" sz="1600" dirty="0" smtClean="0"/>
          </a:p>
          <a:p>
            <a:pPr marL="514350" indent="-514350">
              <a:buFont typeface="+mj-lt"/>
              <a:buAutoNum type="arabicPeriod"/>
            </a:pPr>
            <a:r>
              <a:rPr lang="en-US" altLang="de-DE" sz="1600" dirty="0" smtClean="0"/>
              <a:t>Timeline</a:t>
            </a:r>
            <a:endParaRPr lang="en-US" altLang="de-DE" sz="1600" dirty="0" smtClean="0"/>
          </a:p>
          <a:p>
            <a:pPr marL="514350" indent="-514350">
              <a:buFont typeface="+mj-lt"/>
              <a:buAutoNum type="arabicPeriod"/>
            </a:pPr>
            <a:r>
              <a:rPr lang="en-US" altLang="de-DE" sz="1600" dirty="0" err="1" smtClean="0"/>
              <a:t>AoB</a:t>
            </a:r>
            <a:endParaRPr lang="en-US" altLang="de-DE" sz="1600" dirty="0" smtClean="0"/>
          </a:p>
          <a:p>
            <a:pPr marL="514350" indent="-514350">
              <a:buFont typeface="+mj-lt"/>
              <a:buAutoNum type="arabicPeriod"/>
            </a:pPr>
            <a:r>
              <a:rPr lang="en-US" altLang="de-DE" sz="1600" dirty="0" smtClean="0"/>
              <a:t>Adjourn</a:t>
            </a:r>
            <a:endParaRPr lang="en-US" altLang="de-DE" sz="1600" dirty="0" smtClean="0"/>
          </a:p>
          <a:p>
            <a:pPr marL="514350" indent="-514350">
              <a:buFont typeface="+mj-lt"/>
              <a:buAutoNum type="arabicPeriod"/>
            </a:pPr>
            <a:endParaRPr lang="en-US" altLang="de-DE" sz="2000" dirty="0"/>
          </a:p>
        </p:txBody>
      </p:sp>
    </p:spTree>
    <p:extLst>
      <p:ext uri="{BB962C8B-B14F-4D97-AF65-F5344CB8AC3E}">
        <p14:creationId xmlns:p14="http://schemas.microsoft.com/office/powerpoint/2010/main" val="2328046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285</Words>
  <Application>Microsoft Office PowerPoint</Application>
  <PresentationFormat>Bildschirmpräsentation (4:3)</PresentationFormat>
  <Paragraphs>47</Paragraphs>
  <Slides>3</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vt:i4>
      </vt:variant>
    </vt:vector>
  </HeadingPairs>
  <TitlesOfParts>
    <vt:vector size="6" baseType="lpstr">
      <vt:lpstr>Arial</vt:lpstr>
      <vt:lpstr>Times New Roman</vt:lpstr>
      <vt:lpstr>Office</vt:lpstr>
      <vt:lpstr>PowerPoint-Präsentation</vt:lpstr>
      <vt:lpstr>Meeting Slots</vt:lpstr>
      <vt:lpstr>Draft Agenda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30</cp:revision>
  <cp:lastPrinted>1998-02-10T13:28:06Z</cp:lastPrinted>
  <dcterms:created xsi:type="dcterms:W3CDTF">2023-12-01T17:38:14Z</dcterms:created>
  <dcterms:modified xsi:type="dcterms:W3CDTF">2024-01-03T08:57:48Z</dcterms:modified>
</cp:coreProperties>
</file>