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0"/>
  </p:notesMasterIdLst>
  <p:handoutMasterIdLst>
    <p:handoutMasterId r:id="rId21"/>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256" r:id="rId17"/>
    <p:sldId id="965" r:id="rId18"/>
    <p:sldId id="985" r:id="rId1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1" autoAdjust="0"/>
    <p:restoredTop sz="96869" autoAdjust="0"/>
  </p:normalViewPr>
  <p:slideViewPr>
    <p:cSldViewPr>
      <p:cViewPr varScale="1">
        <p:scale>
          <a:sx n="116" d="100"/>
          <a:sy n="116" d="100"/>
        </p:scale>
        <p:origin x="120" y="57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16</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Jan_2024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doc.:IEEE802.15-23-0639r0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Jan_2024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2023-12-26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EST</a:t>
            </a:r>
          </a:p>
          <a:p>
            <a:r>
              <a:rPr lang="en-US" dirty="0"/>
              <a:t>Wednesday PM1 1:30pm EST</a:t>
            </a:r>
          </a:p>
          <a:p>
            <a:r>
              <a:rPr lang="en-US" dirty="0"/>
              <a:t>Thursday AM2 10:30am EST</a:t>
            </a:r>
          </a:p>
          <a:p>
            <a:r>
              <a:rPr lang="en-US" dirty="0"/>
              <a:t>Thursday PM1 1:30pm EST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Jan_2024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January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normAutofit/>
          </a:bodyPr>
          <a:lstStyle/>
          <a:p>
            <a:r>
              <a:rPr lang="en-US" dirty="0"/>
              <a:t>LB201 First Letter Ballot</a:t>
            </a:r>
          </a:p>
          <a:p>
            <a:pPr lvl="1"/>
            <a:r>
              <a:rPr lang="en-US" dirty="0"/>
              <a:t> OPENING OF BALLOT: Monday, December 11, 2023</a:t>
            </a:r>
          </a:p>
          <a:p>
            <a:pPr lvl="1"/>
            <a:r>
              <a:rPr lang="en-US" dirty="0"/>
              <a:t>CLOSING OF BALLOT: Wednesday, January 10, 2024, at 18:0</a:t>
            </a:r>
          </a:p>
          <a:p>
            <a:pPr lvl="1"/>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Jan_2024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 2024 Plenary</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659278275"/>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Jan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Jan_2024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903208"/>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March 2024 Plenary</a:t>
            </a:r>
          </a:p>
          <a:p>
            <a:pPr marL="457200" lvl="1">
              <a:spcBef>
                <a:spcPts val="0"/>
              </a:spcBef>
              <a:spcAft>
                <a:spcPts val="1200"/>
              </a:spcAft>
            </a:pPr>
            <a:r>
              <a:rPr lang="en-US" dirty="0"/>
              <a:t>March 10-15 – Denver, Colorado, USA</a:t>
            </a:r>
          </a:p>
          <a:p>
            <a:pPr marL="0">
              <a:spcBef>
                <a:spcPts val="0"/>
              </a:spcBef>
              <a:spcAft>
                <a:spcPts val="1200"/>
              </a:spcAft>
            </a:pPr>
            <a:r>
              <a:rPr lang="en-US" dirty="0"/>
              <a:t>May 2024 Interim</a:t>
            </a:r>
          </a:p>
          <a:p>
            <a:pPr marL="457200" lvl="1">
              <a:spcBef>
                <a:spcPts val="0"/>
              </a:spcBef>
              <a:spcAft>
                <a:spcPts val="1200"/>
              </a:spcAft>
            </a:pPr>
            <a:r>
              <a:rPr lang="en-US" dirty="0"/>
              <a:t>May 13-17 – Warsaw, Poland</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3919235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Jan_2024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Resolution of Comments from LB201 on P802.16t_D1.0 </a:t>
            </a:r>
            <a:br>
              <a:rPr lang="en-US" dirty="0"/>
            </a:br>
            <a:r>
              <a:rPr lang="en-US" dirty="0"/>
              <a:t>TG16t Draft 1.0</a:t>
            </a:r>
          </a:p>
          <a:p>
            <a:r>
              <a:rPr lang="en-US" dirty="0"/>
              <a:t>Preparation for recirculation Letter Ballot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38866</TotalTime>
  <Words>1783</Words>
  <Application>Microsoft Office PowerPoint</Application>
  <PresentationFormat>Widescreen</PresentationFormat>
  <Paragraphs>203</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Helvetica</vt:lpstr>
      <vt:lpstr>Times New Roman</vt:lpstr>
      <vt:lpstr>Custom Design</vt:lpstr>
      <vt:lpstr>PowerPoint Presentation</vt:lpstr>
      <vt:lpstr>Opening</vt:lpstr>
      <vt:lpstr>TG16t January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January Meeting Start Status</vt:lpstr>
      <vt:lpstr>Contributions for January 2024 Plenary</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766</cp:revision>
  <cp:lastPrinted>1998-02-10T13:28:06Z</cp:lastPrinted>
  <dcterms:created xsi:type="dcterms:W3CDTF">2020-01-06T16:34:14Z</dcterms:created>
  <dcterms:modified xsi:type="dcterms:W3CDTF">2023-12-26T17:03:04Z</dcterms:modified>
</cp:coreProperties>
</file>