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4" r:id="rId3"/>
    <p:sldId id="26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5" d="100"/>
          <a:sy n="105" d="100"/>
        </p:scale>
        <p:origin x="171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881B14EA-270D-4300-B4CA-79D6F769A51E}" type="slidenum">
              <a:rPr lang="en-US" altLang="de-DE"/>
              <a:pPr/>
              <a:t>‹Nr.›</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7902E1F6-31E1-4E79-BFB1-0F792825E57C}" type="slidenum">
              <a:rPr lang="en-US" altLang="de-DE"/>
              <a:pPr/>
              <a:t>‹Nr.›</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2</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75247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smtClean="0"/>
              <a:t>Titelmasterformat durch Klicken bearbeiten</a:t>
            </a:r>
            <a:endParaRPr lang="en-US"/>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lvl1pPr>
              <a:defRPr/>
            </a:lvl1pPr>
          </a:lstStyle>
          <a:p>
            <a:r>
              <a:rPr lang="de-DE" altLang="de-DE" smtClean="0"/>
              <a:t>Dec. 2023</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9D53074-4639-4BF4-A755-3CA2A8186AA8}" type="slidenum">
              <a:rPr lang="en-US" altLang="de-DE"/>
              <a:pPr/>
              <a:t>‹Nr.›</a:t>
            </a:fld>
            <a:endParaRPr lang="en-US" altLang="de-DE"/>
          </a:p>
        </p:txBody>
      </p:sp>
    </p:spTree>
    <p:extLst>
      <p:ext uri="{BB962C8B-B14F-4D97-AF65-F5344CB8AC3E}">
        <p14:creationId xmlns:p14="http://schemas.microsoft.com/office/powerpoint/2010/main" val="3726400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Dec. 2023</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486835A7-2F06-4108-A6DB-A5F5A4A7DE63}" type="slidenum">
              <a:rPr lang="en-US" altLang="de-DE"/>
              <a:pPr/>
              <a:t>‹Nr.›</a:t>
            </a:fld>
            <a:endParaRPr lang="en-US" altLang="de-DE"/>
          </a:p>
        </p:txBody>
      </p:sp>
    </p:spTree>
    <p:extLst>
      <p:ext uri="{BB962C8B-B14F-4D97-AF65-F5344CB8AC3E}">
        <p14:creationId xmlns:p14="http://schemas.microsoft.com/office/powerpoint/2010/main" val="3926335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Dec. 2023</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98625F7B-87E7-40C3-A63F-8E6049FF7ABE}" type="slidenum">
              <a:rPr lang="en-US" altLang="de-DE"/>
              <a:pPr/>
              <a:t>‹Nr.›</a:t>
            </a:fld>
            <a:endParaRPr lang="en-US" altLang="de-DE"/>
          </a:p>
        </p:txBody>
      </p:sp>
    </p:spTree>
    <p:extLst>
      <p:ext uri="{BB962C8B-B14F-4D97-AF65-F5344CB8AC3E}">
        <p14:creationId xmlns:p14="http://schemas.microsoft.com/office/powerpoint/2010/main" val="170149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Dec. 2023</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72577B56-0E94-428B-83F9-43FA3D48814B}" type="slidenum">
              <a:rPr lang="en-US" altLang="de-DE"/>
              <a:pPr/>
              <a:t>‹Nr.›</a:t>
            </a:fld>
            <a:endParaRPr lang="en-US" altLang="de-DE"/>
          </a:p>
        </p:txBody>
      </p:sp>
    </p:spTree>
    <p:extLst>
      <p:ext uri="{BB962C8B-B14F-4D97-AF65-F5344CB8AC3E}">
        <p14:creationId xmlns:p14="http://schemas.microsoft.com/office/powerpoint/2010/main" val="3213757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smtClean="0"/>
              <a:t>Titelmasterformat durch Klicken bearbeiten</a:t>
            </a:r>
            <a:endParaRPr lang="en-US"/>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lvl1pPr>
              <a:defRPr/>
            </a:lvl1pPr>
          </a:lstStyle>
          <a:p>
            <a:r>
              <a:rPr lang="de-DE" altLang="de-DE" smtClean="0"/>
              <a:t>Dec. 2023</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68332D2-655A-44E9-B05F-A33559FE2100}" type="slidenum">
              <a:rPr lang="en-US" altLang="de-DE"/>
              <a:pPr/>
              <a:t>‹Nr.›</a:t>
            </a:fld>
            <a:endParaRPr lang="en-US" altLang="de-DE"/>
          </a:p>
        </p:txBody>
      </p:sp>
    </p:spTree>
    <p:extLst>
      <p:ext uri="{BB962C8B-B14F-4D97-AF65-F5344CB8AC3E}">
        <p14:creationId xmlns:p14="http://schemas.microsoft.com/office/powerpoint/2010/main" val="3377374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lvl1pPr>
              <a:defRPr/>
            </a:lvl1pPr>
          </a:lstStyle>
          <a:p>
            <a:r>
              <a:rPr lang="de-DE" altLang="de-DE" smtClean="0"/>
              <a:t>Dec. 2023</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09BEB22E-B696-4782-AA41-95B1CE728106}" type="slidenum">
              <a:rPr lang="en-US" altLang="de-DE"/>
              <a:pPr/>
              <a:t>‹Nr.›</a:t>
            </a:fld>
            <a:endParaRPr lang="en-US" altLang="de-DE"/>
          </a:p>
        </p:txBody>
      </p:sp>
    </p:spTree>
    <p:extLst>
      <p:ext uri="{BB962C8B-B14F-4D97-AF65-F5344CB8AC3E}">
        <p14:creationId xmlns:p14="http://schemas.microsoft.com/office/powerpoint/2010/main" val="1501070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en-US"/>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lvl1pPr>
              <a:defRPr/>
            </a:lvl1pPr>
          </a:lstStyle>
          <a:p>
            <a:r>
              <a:rPr lang="de-DE" altLang="de-DE" smtClean="0"/>
              <a:t>Dec. 2023</a:t>
            </a:r>
            <a:endParaRPr lang="en-US" altLang="de-DE"/>
          </a:p>
        </p:txBody>
      </p:sp>
      <p:sp>
        <p:nvSpPr>
          <p:cNvPr id="8" name="Fußzeilenplatzhalter 7"/>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9" name="Foliennummernplatzhalter 8"/>
          <p:cNvSpPr>
            <a:spLocks noGrp="1"/>
          </p:cNvSpPr>
          <p:nvPr>
            <p:ph type="sldNum" sz="quarter" idx="12"/>
          </p:nvPr>
        </p:nvSpPr>
        <p:spPr/>
        <p:txBody>
          <a:bodyPr/>
          <a:lstStyle>
            <a:lvl1pPr>
              <a:defRPr/>
            </a:lvl1pPr>
          </a:lstStyle>
          <a:p>
            <a:r>
              <a:rPr lang="en-US" altLang="de-DE"/>
              <a:t>Slide </a:t>
            </a:r>
            <a:fld id="{88EF5866-BBC1-4A44-A73C-600F79509C09}" type="slidenum">
              <a:rPr lang="en-US" altLang="de-DE"/>
              <a:pPr/>
              <a:t>‹Nr.›</a:t>
            </a:fld>
            <a:endParaRPr lang="en-US" altLang="de-DE"/>
          </a:p>
        </p:txBody>
      </p:sp>
    </p:spTree>
    <p:extLst>
      <p:ext uri="{BB962C8B-B14F-4D97-AF65-F5344CB8AC3E}">
        <p14:creationId xmlns:p14="http://schemas.microsoft.com/office/powerpoint/2010/main" val="3832037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lvl1pPr>
              <a:defRPr/>
            </a:lvl1pPr>
          </a:lstStyle>
          <a:p>
            <a:r>
              <a:rPr lang="de-DE" altLang="de-DE" smtClean="0"/>
              <a:t>Dec. 2023</a:t>
            </a:r>
            <a:endParaRPr lang="en-US" altLang="de-DE"/>
          </a:p>
        </p:txBody>
      </p:sp>
      <p:sp>
        <p:nvSpPr>
          <p:cNvPr id="4" name="Fußzeilenplatzhalter 3"/>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5" name="Foliennummernplatzhalter 4"/>
          <p:cNvSpPr>
            <a:spLocks noGrp="1"/>
          </p:cNvSpPr>
          <p:nvPr>
            <p:ph type="sldNum" sz="quarter" idx="12"/>
          </p:nvPr>
        </p:nvSpPr>
        <p:spPr/>
        <p:txBody>
          <a:bodyPr/>
          <a:lstStyle>
            <a:lvl1pPr>
              <a:defRPr/>
            </a:lvl1pPr>
          </a:lstStyle>
          <a:p>
            <a:r>
              <a:rPr lang="en-US" altLang="de-DE"/>
              <a:t>Slide </a:t>
            </a:r>
            <a:fld id="{5D34C043-3C4C-4A63-A88E-97331599C3DF}" type="slidenum">
              <a:rPr lang="en-US" altLang="de-DE"/>
              <a:pPr/>
              <a:t>‹Nr.›</a:t>
            </a:fld>
            <a:endParaRPr lang="en-US" altLang="de-DE"/>
          </a:p>
        </p:txBody>
      </p:sp>
    </p:spTree>
    <p:extLst>
      <p:ext uri="{BB962C8B-B14F-4D97-AF65-F5344CB8AC3E}">
        <p14:creationId xmlns:p14="http://schemas.microsoft.com/office/powerpoint/2010/main" val="2982686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altLang="de-DE" smtClean="0"/>
              <a:t>Dec. 2023</a:t>
            </a:r>
            <a:endParaRPr lang="en-US" altLang="de-DE"/>
          </a:p>
        </p:txBody>
      </p:sp>
      <p:sp>
        <p:nvSpPr>
          <p:cNvPr id="3" name="Fußzeilenplatzhalter 2"/>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lvl1pPr>
              <a:defRPr/>
            </a:lvl1pPr>
          </a:lstStyle>
          <a:p>
            <a:r>
              <a:rPr lang="en-US" altLang="de-DE"/>
              <a:t>Slide </a:t>
            </a:r>
            <a:fld id="{2BE500F6-1AA5-4912-AC26-1D22585C983D}" type="slidenum">
              <a:rPr lang="en-US" altLang="de-DE"/>
              <a:pPr/>
              <a:t>‹Nr.›</a:t>
            </a:fld>
            <a:endParaRPr lang="en-US" altLang="de-DE"/>
          </a:p>
        </p:txBody>
      </p:sp>
    </p:spTree>
    <p:extLst>
      <p:ext uri="{BB962C8B-B14F-4D97-AF65-F5344CB8AC3E}">
        <p14:creationId xmlns:p14="http://schemas.microsoft.com/office/powerpoint/2010/main" val="666133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Dec. 2023</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602EE368-63F8-4D4B-9350-E123487E6BAA}" type="slidenum">
              <a:rPr lang="en-US" altLang="de-DE"/>
              <a:pPr/>
              <a:t>‹Nr.›</a:t>
            </a:fld>
            <a:endParaRPr lang="en-US" altLang="de-DE"/>
          </a:p>
        </p:txBody>
      </p:sp>
    </p:spTree>
    <p:extLst>
      <p:ext uri="{BB962C8B-B14F-4D97-AF65-F5344CB8AC3E}">
        <p14:creationId xmlns:p14="http://schemas.microsoft.com/office/powerpoint/2010/main" val="395704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Dec. 2023</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25B48816-1849-44BD-9A67-56BDF2C825AD}" type="slidenum">
              <a:rPr lang="en-US" altLang="de-DE"/>
              <a:pPr/>
              <a:t>‹Nr.›</a:t>
            </a:fld>
            <a:endParaRPr lang="en-US" altLang="de-DE"/>
          </a:p>
        </p:txBody>
      </p:sp>
    </p:spTree>
    <p:extLst>
      <p:ext uri="{BB962C8B-B14F-4D97-AF65-F5344CB8AC3E}">
        <p14:creationId xmlns:p14="http://schemas.microsoft.com/office/powerpoint/2010/main" val="4051072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smtClean="0"/>
              <a:t>Titelmasterformat durch Klicken bearbeiten</a:t>
            </a:r>
            <a:endParaRPr lang="en-US" altLang="de-DE"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smtClean="0"/>
              <a:t>Formatvorlagen des Textmasters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endParaRPr lang="en-US" altLang="de-DE"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de-DE" smtClean="0"/>
              <a:t>Dec. 2023</a:t>
            </a:r>
            <a:endParaRPr lang="en-US" altLang="de-DE"/>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smtClean="0"/>
              <a:t>Joerg ROBERT, TU Ilmenau/Fraunhofer IIS</a:t>
            </a:r>
            <a:endParaRPr lang="en-US" altLang="de-DE"/>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6C95EF25-5BF0-4856-A71E-422C835C71F2}" type="slidenum">
              <a:rPr lang="en-US" altLang="de-DE"/>
              <a:pPr/>
              <a:t>‹Nr.›</a:t>
            </a:fld>
            <a:endParaRPr lang="en-US" altLang="de-DE"/>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a:t>
            </a:r>
            <a:r>
              <a:rPr lang="en-US" altLang="de-DE" sz="1400" b="1" dirty="0" smtClean="0"/>
              <a:t>802.15-23-0634-00-04ad</a:t>
            </a:r>
            <a:endParaRPr lang="en-US" altLang="de-DE"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eeesa.webex.com/ieeesa/j.php?MTID=m3d14e13c439f431d4ad6f46d8f88d4a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p:txBody>
          <a:bodyPr/>
          <a:lstStyle/>
          <a:p>
            <a:r>
              <a:rPr lang="de-DE" altLang="de-DE" smtClean="0"/>
              <a:t>Dec. 2023</a:t>
            </a:r>
            <a:endParaRPr lang="en-US" altLang="de-DE"/>
          </a:p>
        </p:txBody>
      </p:sp>
      <p:sp>
        <p:nvSpPr>
          <p:cNvPr id="5"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3"/>
          <p:cNvSpPr>
            <a:spLocks noGrp="1"/>
          </p:cNvSpPr>
          <p:nvPr>
            <p:ph type="sldNum" sz="quarter" idx="12"/>
          </p:nvPr>
        </p:nvSpPr>
        <p:spPr/>
        <p:txBody>
          <a:bodyPr/>
          <a:lstStyle/>
          <a:p>
            <a:r>
              <a:rPr lang="en-US" altLang="de-DE"/>
              <a:t>Slide </a:t>
            </a:r>
            <a:fld id="{8787AA53-7DA1-4FFB-8053-323DA5835B68}" type="slidenum">
              <a:rPr lang="en-US" altLang="de-DE"/>
              <a:pPr/>
              <a:t>1</a:t>
            </a:fld>
            <a:endParaRPr lang="en-US" altLang="de-DE"/>
          </a:p>
        </p:txBody>
      </p:sp>
      <p:sp>
        <p:nvSpPr>
          <p:cNvPr id="27651" name="Rectangle 3"/>
          <p:cNvSpPr>
            <a:spLocks noChangeArrowheads="1"/>
          </p:cNvSpPr>
          <p:nvPr/>
        </p:nvSpPr>
        <p:spPr bwMode="auto">
          <a:xfrm>
            <a:off x="152400" y="609600"/>
            <a:ext cx="8991600" cy="4334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b="1" dirty="0" smtClean="0">
                <a:solidFill>
                  <a:schemeClr val="tx2"/>
                </a:solidFill>
              </a:rPr>
              <a:t>:</a:t>
            </a:r>
            <a:r>
              <a:rPr lang="en-US" altLang="de-DE" sz="1600" dirty="0" smtClean="0">
                <a:solidFill>
                  <a:schemeClr val="tx2"/>
                </a:solidFill>
              </a:rPr>
              <a:t> [10 January 2024 SG Next Gen SUN PHY Telephone Conference Agenda]</a:t>
            </a:r>
            <a:r>
              <a:rPr lang="en-US" altLang="de-DE" sz="1600" dirty="0">
                <a:solidFill>
                  <a:schemeClr val="tx2"/>
                </a:solidFill>
              </a:rPr>
              <a:t>	</a:t>
            </a:r>
          </a:p>
          <a:p>
            <a:r>
              <a:rPr lang="en-US" altLang="de-DE" sz="1600" b="1" dirty="0">
                <a:solidFill>
                  <a:schemeClr val="tx2"/>
                </a:solidFill>
              </a:rPr>
              <a:t>Date Submitted: </a:t>
            </a:r>
            <a:r>
              <a:rPr lang="en-US" altLang="de-DE" sz="1600" dirty="0" smtClean="0">
                <a:solidFill>
                  <a:schemeClr val="tx2"/>
                </a:solidFill>
              </a:rPr>
              <a:t>[</a:t>
            </a:r>
            <a:r>
              <a:rPr lang="en-US" altLang="de-DE" sz="1600" dirty="0" smtClean="0">
                <a:solidFill>
                  <a:schemeClr val="tx2"/>
                </a:solidFill>
              </a:rPr>
              <a:t>18 </a:t>
            </a:r>
            <a:r>
              <a:rPr lang="en-US" altLang="de-DE" sz="1600" dirty="0" smtClean="0">
                <a:solidFill>
                  <a:schemeClr val="tx2"/>
                </a:solidFill>
              </a:rPr>
              <a:t>December, 2023]</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smtClean="0">
                <a:solidFill>
                  <a:schemeClr val="tx2"/>
                </a:solidFill>
              </a:rPr>
              <a:t>[Joerg ROBERT] </a:t>
            </a:r>
            <a:r>
              <a:rPr lang="en-US" altLang="de-DE" sz="1600" dirty="0">
                <a:solidFill>
                  <a:schemeClr val="tx2"/>
                </a:solidFill>
              </a:rPr>
              <a:t>Company </a:t>
            </a:r>
            <a:r>
              <a:rPr lang="en-US" altLang="de-DE" sz="1600" dirty="0" smtClean="0"/>
              <a:t>[TU Ilmenau/Fraunhofer IIS]</a:t>
            </a:r>
            <a:endParaRPr lang="en-US" altLang="de-DE" sz="1600" dirty="0"/>
          </a:p>
          <a:p>
            <a:r>
              <a:rPr lang="en-US" altLang="de-DE" sz="1600" dirty="0">
                <a:solidFill>
                  <a:schemeClr val="tx2"/>
                </a:solidFill>
              </a:rPr>
              <a:t>Address </a:t>
            </a:r>
            <a:r>
              <a:rPr lang="en-US" altLang="de-DE" sz="1600" dirty="0" smtClean="0">
                <a:solidFill>
                  <a:schemeClr val="tx2"/>
                </a:solidFill>
              </a:rPr>
              <a:t>[Helmholtzplatz 2, Ilmenau, 98693, Germany]</a:t>
            </a:r>
            <a:endParaRPr lang="en-US" altLang="de-DE" sz="1600" dirty="0">
              <a:solidFill>
                <a:schemeClr val="tx2"/>
              </a:solidFill>
            </a:endParaRPr>
          </a:p>
          <a:p>
            <a:r>
              <a:rPr lang="en-US" altLang="de-DE" sz="1600" dirty="0" smtClean="0">
                <a:solidFill>
                  <a:schemeClr val="tx2"/>
                </a:solidFill>
              </a:rPr>
              <a:t>E-Mail:[</a:t>
            </a:r>
            <a:r>
              <a:rPr lang="en-US" altLang="de-DE" sz="1600" dirty="0" smtClean="0"/>
              <a:t>joerg.robert@ieee.org</a:t>
            </a:r>
            <a:r>
              <a:rPr lang="en-US" altLang="de-DE" sz="1600" dirty="0" smtClean="0">
                <a:solidFill>
                  <a:schemeClr val="tx2"/>
                </a:solidFill>
              </a:rPr>
              <a:t>]</a:t>
            </a:r>
            <a:r>
              <a:rPr lang="en-US" altLang="de-DE" sz="1600" dirty="0">
                <a:solidFill>
                  <a:schemeClr val="tx2"/>
                </a:solidFill>
              </a:rPr>
              <a:t>	</a:t>
            </a:r>
          </a:p>
          <a:p>
            <a:pPr>
              <a:spcBef>
                <a:spcPts val="100"/>
              </a:spcBef>
              <a:spcAft>
                <a:spcPts val="100"/>
              </a:spcAft>
            </a:pPr>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smtClean="0">
                <a:solidFill>
                  <a:schemeClr val="tx2"/>
                </a:solidFill>
              </a:rPr>
              <a:t>[]</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smtClean="0">
                <a:solidFill>
                  <a:schemeClr val="tx2"/>
                </a:solidFill>
              </a:rPr>
              <a:t>[</a:t>
            </a:r>
            <a:r>
              <a:rPr lang="en-US" altLang="de-DE" sz="1600" dirty="0" smtClean="0"/>
              <a:t>Agenda of telephone conference</a:t>
            </a:r>
            <a:r>
              <a:rPr lang="en-US" altLang="de-DE" sz="1600" dirty="0" smtClean="0">
                <a:solidFill>
                  <a:schemeClr val="tx2"/>
                </a:solidFill>
              </a:rPr>
              <a:t>]</a:t>
            </a:r>
            <a:endParaRPr lang="en-US" altLang="de-DE" sz="1600" dirty="0">
              <a:solidFill>
                <a:schemeClr val="tx2"/>
              </a:solidFill>
            </a:endParaRP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Dec. 2023</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2</a:t>
            </a:fld>
            <a:endParaRPr lang="en-US" altLang="de-DE"/>
          </a:p>
        </p:txBody>
      </p:sp>
      <p:sp>
        <p:nvSpPr>
          <p:cNvPr id="4098" name="Rectangle 2"/>
          <p:cNvSpPr>
            <a:spLocks noGrp="1" noChangeArrowheads="1"/>
          </p:cNvSpPr>
          <p:nvPr>
            <p:ph type="title"/>
          </p:nvPr>
        </p:nvSpPr>
        <p:spPr>
          <a:ln/>
        </p:spPr>
        <p:txBody>
          <a:bodyPr/>
          <a:lstStyle/>
          <a:p>
            <a:r>
              <a:rPr lang="de-DE" altLang="de-DE" sz="3200" dirty="0" err="1" smtClean="0"/>
              <a:t>Draft</a:t>
            </a:r>
            <a:r>
              <a:rPr lang="de-DE" altLang="de-DE" sz="3200" dirty="0" smtClean="0"/>
              <a:t> Agenda</a:t>
            </a:r>
            <a:endParaRPr lang="de-DE" altLang="de-DE" sz="3200" dirty="0"/>
          </a:p>
        </p:txBody>
      </p:sp>
      <p:sp>
        <p:nvSpPr>
          <p:cNvPr id="4099" name="Rectangle 3"/>
          <p:cNvSpPr>
            <a:spLocks noGrp="1" noChangeArrowheads="1"/>
          </p:cNvSpPr>
          <p:nvPr>
            <p:ph type="body" idx="1"/>
          </p:nvPr>
        </p:nvSpPr>
        <p:spPr>
          <a:ln/>
        </p:spPr>
        <p:txBody>
          <a:bodyPr/>
          <a:lstStyle/>
          <a:p>
            <a:pPr marL="0" indent="0">
              <a:buNone/>
            </a:pPr>
            <a:r>
              <a:rPr lang="en-US" altLang="de-DE" sz="2000" dirty="0" smtClean="0"/>
              <a:t>Start: 10 January 2024, 4pm CET, 07am PST, max. duration 2h</a:t>
            </a:r>
          </a:p>
          <a:p>
            <a:pPr marL="514350" indent="-514350">
              <a:buFont typeface="+mj-lt"/>
              <a:buAutoNum type="arabicPeriod"/>
            </a:pPr>
            <a:r>
              <a:rPr lang="en-US" altLang="de-DE" sz="2000" dirty="0" smtClean="0"/>
              <a:t>Policies and guidelines</a:t>
            </a:r>
          </a:p>
          <a:p>
            <a:pPr marL="514350" indent="-514350">
              <a:buFont typeface="+mj-lt"/>
              <a:buAutoNum type="arabicPeriod"/>
            </a:pPr>
            <a:r>
              <a:rPr lang="en-US" altLang="de-DE" sz="2000" dirty="0" smtClean="0"/>
              <a:t>Approval of the agenda</a:t>
            </a:r>
          </a:p>
          <a:p>
            <a:pPr marL="514350" indent="-514350">
              <a:buFont typeface="+mj-lt"/>
              <a:buAutoNum type="arabicPeriod"/>
            </a:pPr>
            <a:r>
              <a:rPr lang="en-US" altLang="de-DE" sz="2000" dirty="0" smtClean="0"/>
              <a:t>Discussion of use-cases and requirements</a:t>
            </a:r>
          </a:p>
          <a:p>
            <a:pPr marL="514350" indent="-514350">
              <a:buFont typeface="+mj-lt"/>
              <a:buAutoNum type="arabicPeriod"/>
            </a:pPr>
            <a:r>
              <a:rPr lang="en-US" altLang="de-DE" sz="2000" dirty="0" err="1" smtClean="0"/>
              <a:t>AoB</a:t>
            </a:r>
            <a:endParaRPr lang="en-US" altLang="de-DE" sz="2000" dirty="0"/>
          </a:p>
        </p:txBody>
      </p:sp>
    </p:spTree>
    <p:extLst>
      <p:ext uri="{BB962C8B-B14F-4D97-AF65-F5344CB8AC3E}">
        <p14:creationId xmlns:p14="http://schemas.microsoft.com/office/powerpoint/2010/main" val="2328046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Dial-in Details</a:t>
            </a:r>
            <a:endParaRPr lang="en-US" dirty="0"/>
          </a:p>
        </p:txBody>
      </p:sp>
      <p:sp>
        <p:nvSpPr>
          <p:cNvPr id="3" name="Inhaltsplatzhalter 2"/>
          <p:cNvSpPr>
            <a:spLocks noGrp="1"/>
          </p:cNvSpPr>
          <p:nvPr>
            <p:ph idx="1"/>
          </p:nvPr>
        </p:nvSpPr>
        <p:spPr/>
        <p:txBody>
          <a:bodyPr/>
          <a:lstStyle/>
          <a:p>
            <a:r>
              <a:rPr lang="en-US" sz="2000" b="1" u="sng" dirty="0"/>
              <a:t>802.15 SG NG-SUN PHY</a:t>
            </a:r>
          </a:p>
          <a:p>
            <a:r>
              <a:rPr lang="en-US" sz="2000" dirty="0"/>
              <a:t>Wed. 1/10 @ 10am Eastern Time</a:t>
            </a:r>
          </a:p>
          <a:p>
            <a:r>
              <a:rPr lang="en-US" sz="2000" dirty="0"/>
              <a:t>802.15 SG NG-SUN PHY</a:t>
            </a:r>
          </a:p>
          <a:p>
            <a:r>
              <a:rPr lang="en-US" sz="2000" dirty="0"/>
              <a:t>Hosted by 802.15 WG WSN</a:t>
            </a:r>
          </a:p>
          <a:p>
            <a:r>
              <a:rPr lang="en-US" sz="2000" b="1" u="sng" dirty="0">
                <a:hlinkClick r:id="rId2"/>
              </a:rPr>
              <a:t>https://</a:t>
            </a:r>
            <a:r>
              <a:rPr lang="en-US" sz="2000" b="1" u="sng" dirty="0" smtClean="0">
                <a:hlinkClick r:id="rId2"/>
              </a:rPr>
              <a:t>ieeesa.webex.com/ieeesa/j.php?MTID=m3d14e13c439f431d4ad6f46d8f88d4a4</a:t>
            </a:r>
            <a:endParaRPr lang="en-US" sz="2000" b="1" u="sng" dirty="0" smtClean="0"/>
          </a:p>
          <a:p>
            <a:endParaRPr lang="en-US" sz="2000" b="1" u="sng" dirty="0"/>
          </a:p>
          <a:p>
            <a:pPr marL="0" indent="0">
              <a:buNone/>
            </a:pPr>
            <a:endParaRPr lang="en-US" sz="2000" dirty="0"/>
          </a:p>
        </p:txBody>
      </p:sp>
      <p:sp>
        <p:nvSpPr>
          <p:cNvPr id="4" name="Datumsplatzhalter 3"/>
          <p:cNvSpPr>
            <a:spLocks noGrp="1"/>
          </p:cNvSpPr>
          <p:nvPr>
            <p:ph type="dt" sz="half" idx="10"/>
          </p:nvPr>
        </p:nvSpPr>
        <p:spPr/>
        <p:txBody>
          <a:bodyPr/>
          <a:lstStyle/>
          <a:p>
            <a:r>
              <a:rPr lang="de-DE" altLang="de-DE" smtClean="0"/>
              <a:t>Dec. 2023</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3</a:t>
            </a:fld>
            <a:endParaRPr lang="en-US" altLang="de-DE"/>
          </a:p>
        </p:txBody>
      </p:sp>
    </p:spTree>
    <p:extLst>
      <p:ext uri="{BB962C8B-B14F-4D97-AF65-F5344CB8AC3E}">
        <p14:creationId xmlns:p14="http://schemas.microsoft.com/office/powerpoint/2010/main" val="36741997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IEEE-P802_15(3)</Template>
  <TotalTime>0</TotalTime>
  <Words>285</Words>
  <Application>Microsoft Office PowerPoint</Application>
  <PresentationFormat>Bildschirmpräsentation (4:3)</PresentationFormat>
  <Paragraphs>37</Paragraphs>
  <Slides>3</Slides>
  <Notes>1</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3</vt:i4>
      </vt:variant>
    </vt:vector>
  </HeadingPairs>
  <TitlesOfParts>
    <vt:vector size="6" baseType="lpstr">
      <vt:lpstr>Arial</vt:lpstr>
      <vt:lpstr>Times New Roman</vt:lpstr>
      <vt:lpstr>Office</vt:lpstr>
      <vt:lpstr>PowerPoint-Präsentation</vt:lpstr>
      <vt:lpstr>Draft Agenda</vt:lpstr>
      <vt:lpstr>Dial-in Details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cp:keywords/>
  <dc:description>&lt;doc#&gt;</dc:description>
  <cp:lastModifiedBy>Robert, Jörg</cp:lastModifiedBy>
  <cp:revision>24</cp:revision>
  <cp:lastPrinted>1998-02-10T13:28:06Z</cp:lastPrinted>
  <dcterms:created xsi:type="dcterms:W3CDTF">2023-12-01T17:38:14Z</dcterms:created>
  <dcterms:modified xsi:type="dcterms:W3CDTF">2023-12-18T08:36:37Z</dcterms:modified>
</cp:coreProperties>
</file>