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2" d="100"/>
          <a:sy n="72" d="100"/>
        </p:scale>
        <p:origin x="94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802.15-23-0628-00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January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Panama City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14-19, 2024</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Not meeting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more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51E3A6CB-A0B2-27FA-DAD2-59CE02E44E49}"/>
              </a:ext>
            </a:extLst>
          </p:cNvPr>
          <p:cNvPicPr>
            <a:picLocks noChangeAspect="1"/>
          </p:cNvPicPr>
          <p:nvPr/>
        </p:nvPicPr>
        <p:blipFill>
          <a:blip r:embed="rId2"/>
          <a:stretch>
            <a:fillRect/>
          </a:stretch>
        </p:blipFill>
        <p:spPr>
          <a:xfrm>
            <a:off x="88375" y="1524000"/>
            <a:ext cx="8967249" cy="4508465"/>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0F861683-2473-8A7B-F0FB-AC55D3EA620D}"/>
              </a:ext>
            </a:extLst>
          </p:cNvPr>
          <p:cNvPicPr>
            <a:picLocks noChangeAspect="1"/>
          </p:cNvPicPr>
          <p:nvPr/>
        </p:nvPicPr>
        <p:blipFill>
          <a:blip r:embed="rId2"/>
          <a:stretch>
            <a:fillRect/>
          </a:stretch>
        </p:blipFill>
        <p:spPr>
          <a:xfrm>
            <a:off x="153194" y="1497142"/>
            <a:ext cx="8837612" cy="4659285"/>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Jan. Interim</a:t>
            </a:r>
          </a:p>
        </p:txBody>
      </p:sp>
      <p:pic>
        <p:nvPicPr>
          <p:cNvPr id="2" name="Picture 1">
            <a:extLst>
              <a:ext uri="{FF2B5EF4-FFF2-40B4-BE49-F238E27FC236}">
                <a16:creationId xmlns:a16="http://schemas.microsoft.com/office/drawing/2014/main" id="{717E5CB5-943C-E6AC-2451-31D48CC10855}"/>
              </a:ext>
            </a:extLst>
          </p:cNvPr>
          <p:cNvPicPr>
            <a:picLocks noChangeAspect="1"/>
          </p:cNvPicPr>
          <p:nvPr/>
        </p:nvPicPr>
        <p:blipFill>
          <a:blip r:embed="rId2"/>
          <a:stretch>
            <a:fillRect/>
          </a:stretch>
        </p:blipFill>
        <p:spPr>
          <a:xfrm>
            <a:off x="759638" y="1251644"/>
            <a:ext cx="7624724" cy="5223769"/>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47040</TotalTime>
  <Words>1054</Words>
  <Application>Microsoft Office PowerPoint</Application>
  <PresentationFormat>On-screen Show (4:3)</PresentationFormat>
  <Paragraphs>152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148th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1231</cp:revision>
  <cp:lastPrinted>2000-07-07T01:25:49Z</cp:lastPrinted>
  <dcterms:created xsi:type="dcterms:W3CDTF">1999-06-22T06:24:01Z</dcterms:created>
  <dcterms:modified xsi:type="dcterms:W3CDTF">2023-12-10T19:39:40Z</dcterms:modified>
  <cp:category/>
</cp:coreProperties>
</file>