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1"/>
  </p:notesMasterIdLst>
  <p:handoutMasterIdLst>
    <p:handoutMasterId r:id="rId12"/>
  </p:handoutMasterIdLst>
  <p:sldIdLst>
    <p:sldId id="1058" r:id="rId2"/>
    <p:sldId id="963" r:id="rId3"/>
    <p:sldId id="1043" r:id="rId4"/>
    <p:sldId id="1052" r:id="rId5"/>
    <p:sldId id="1060" r:id="rId6"/>
    <p:sldId id="1065" r:id="rId7"/>
    <p:sldId id="1067" r:id="rId8"/>
    <p:sldId id="1061" r:id="rId9"/>
    <p:sldId id="256" r:id="rId1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01" autoAdjust="0"/>
    <p:restoredTop sz="96869" autoAdjust="0"/>
  </p:normalViewPr>
  <p:slideViewPr>
    <p:cSldViewPr>
      <p:cViewPr>
        <p:scale>
          <a:sx n="102" d="100"/>
          <a:sy n="102" d="100"/>
        </p:scale>
        <p:origin x="325" y="59"/>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doc.:IEEE802.15-23-0615r0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2023 </a:t>
            </a:r>
            <a:r>
              <a:rPr lang="en-US" altLang="en-US" dirty="0">
                <a:solidFill>
                  <a:schemeClr val="tx2"/>
                </a:solidFill>
              </a:rPr>
              <a:t>		Closing Report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2023-11-16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err="1"/>
              <a:t>VIshal</a:t>
            </a:r>
            <a:endParaRPr lang="en-US" dirty="0"/>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HST</a:t>
            </a:r>
          </a:p>
          <a:p>
            <a:r>
              <a:rPr lang="en-US" dirty="0">
                <a:highlight>
                  <a:srgbClr val="FFFF00"/>
                </a:highlight>
              </a:rPr>
              <a:t>Wednesday AM1 09:00am HST</a:t>
            </a:r>
          </a:p>
          <a:p>
            <a:r>
              <a:rPr lang="en-US" dirty="0"/>
              <a:t>Wednesday PM1 1:30pm HST</a:t>
            </a:r>
          </a:p>
          <a:p>
            <a:r>
              <a:rPr lang="en-US" dirty="0"/>
              <a:t>Thursday AM2 10:30am HST</a:t>
            </a:r>
          </a:p>
          <a:p>
            <a:r>
              <a:rPr lang="en-US" dirty="0"/>
              <a:t>Thursday PM1 1:30pm HST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November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p:txBody>
          <a:bodyPr>
            <a:normAutofit/>
          </a:bodyPr>
          <a:lstStyle/>
          <a:p>
            <a:r>
              <a:rPr lang="en-US" dirty="0"/>
              <a:t>Comment Collection 2 on D0.94 conducted in October</a:t>
            </a:r>
          </a:p>
          <a:p>
            <a:endParaRPr lang="en-US" dirty="0"/>
          </a:p>
          <a:p>
            <a:r>
              <a:rPr lang="en-US" dirty="0"/>
              <a:t>Comment resolution conducted in October 16</a:t>
            </a:r>
            <a:r>
              <a:rPr lang="en-US" baseline="30000" dirty="0"/>
              <a:t>th</a:t>
            </a:r>
            <a:r>
              <a:rPr lang="en-US" dirty="0"/>
              <a:t> and 30</a:t>
            </a:r>
            <a:r>
              <a:rPr lang="en-US" baseline="30000" dirty="0"/>
              <a:t>th</a:t>
            </a:r>
            <a:r>
              <a:rPr lang="en-US" dirty="0"/>
              <a:t> Teleconferences</a:t>
            </a:r>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63C1-C871-603D-CC29-87A5EE179043}"/>
              </a:ext>
            </a:extLst>
          </p:cNvPr>
          <p:cNvSpPr>
            <a:spLocks noGrp="1"/>
          </p:cNvSpPr>
          <p:nvPr>
            <p:ph type="title"/>
          </p:nvPr>
        </p:nvSpPr>
        <p:spPr/>
        <p:txBody>
          <a:bodyPr/>
          <a:lstStyle/>
          <a:p>
            <a:r>
              <a:rPr lang="en-US" dirty="0"/>
              <a:t>Teleconference Summary</a:t>
            </a:r>
          </a:p>
        </p:txBody>
      </p:sp>
      <p:sp>
        <p:nvSpPr>
          <p:cNvPr id="3" name="Content Placeholder 2">
            <a:extLst>
              <a:ext uri="{FF2B5EF4-FFF2-40B4-BE49-F238E27FC236}">
                <a16:creationId xmlns:a16="http://schemas.microsoft.com/office/drawing/2014/main" id="{FD42F67B-4436-08D8-6994-A0B29D48513F}"/>
              </a:ext>
            </a:extLst>
          </p:cNvPr>
          <p:cNvSpPr>
            <a:spLocks noGrp="1"/>
          </p:cNvSpPr>
          <p:nvPr>
            <p:ph idx="1"/>
          </p:nvPr>
        </p:nvSpPr>
        <p:spPr/>
        <p:txBody>
          <a:bodyPr/>
          <a:lstStyle/>
          <a:p>
            <a:r>
              <a:rPr lang="en-US" dirty="0"/>
              <a:t>Minutes in: 15-23-0551-00-016t-tg16t-october-2023-teleconference-minutes.docx</a:t>
            </a:r>
          </a:p>
          <a:p>
            <a:r>
              <a:rPr lang="en-US" dirty="0"/>
              <a:t>2023-10-16</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Comments discussed uploaded as 15-23-543-00-016t </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Comments through row 15 have been discussed and resolved. </a:t>
            </a:r>
          </a:p>
          <a:p>
            <a:pPr lvl="1"/>
            <a:endParaRPr lang="en-US" dirty="0"/>
          </a:p>
          <a:p>
            <a:r>
              <a:rPr lang="en-US" dirty="0"/>
              <a:t>2023-10-30</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Discussing comments in “Copy of 15-23-0456-00-016t-tg16t-preballot-comment-entry-form-Juha”</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Discussed and resolved through Line 27</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Uploaded as “15-23-0550-00-016t-preballot-comment-entry-form-Juha-with resolutions.xlsx”</a:t>
            </a:r>
          </a:p>
          <a:p>
            <a:pPr lvl="1"/>
            <a:endParaRPr lang="en-US" dirty="0"/>
          </a:p>
          <a:p>
            <a:endParaRPr lang="en-US" dirty="0"/>
          </a:p>
        </p:txBody>
      </p:sp>
      <p:sp>
        <p:nvSpPr>
          <p:cNvPr id="4" name="Date Placeholder 3">
            <a:extLst>
              <a:ext uri="{FF2B5EF4-FFF2-40B4-BE49-F238E27FC236}">
                <a16:creationId xmlns:a16="http://schemas.microsoft.com/office/drawing/2014/main" id="{8AB5F3C0-B17B-78FE-0B22-B538BBEC1147}"/>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2104A47E-2EA9-E598-345C-776A346B8A4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F8CF0C7-DADF-0AC4-A207-951E3F0211C6}"/>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1665413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E1DC3-E403-588F-2B83-872A2C5B4457}"/>
              </a:ext>
            </a:extLst>
          </p:cNvPr>
          <p:cNvSpPr>
            <a:spLocks noGrp="1"/>
          </p:cNvSpPr>
          <p:nvPr>
            <p:ph type="title"/>
          </p:nvPr>
        </p:nvSpPr>
        <p:spPr/>
        <p:txBody>
          <a:bodyPr/>
          <a:lstStyle/>
          <a:p>
            <a:r>
              <a:rPr lang="en-US" dirty="0"/>
              <a:t>Presentation of contributions</a:t>
            </a:r>
          </a:p>
        </p:txBody>
      </p:sp>
      <p:sp>
        <p:nvSpPr>
          <p:cNvPr id="3" name="Content Placeholder 2">
            <a:extLst>
              <a:ext uri="{FF2B5EF4-FFF2-40B4-BE49-F238E27FC236}">
                <a16:creationId xmlns:a16="http://schemas.microsoft.com/office/drawing/2014/main" id="{06E1B6F7-87D8-D301-A6EA-900CD756505F}"/>
              </a:ext>
            </a:extLst>
          </p:cNvPr>
          <p:cNvSpPr>
            <a:spLocks noGrp="1"/>
          </p:cNvSpPr>
          <p:nvPr>
            <p:ph idx="1"/>
          </p:nvPr>
        </p:nvSpPr>
        <p:spPr/>
        <p:txBody>
          <a:bodyPr/>
          <a:lstStyle/>
          <a:p>
            <a:r>
              <a:rPr lang="en-US" dirty="0"/>
              <a:t>Wednesday AM1</a:t>
            </a:r>
          </a:p>
          <a:p>
            <a:r>
              <a:rPr lang="en-US" dirty="0"/>
              <a:t>15-23-0595-00-016t-ptmp-security-presentation</a:t>
            </a:r>
          </a:p>
          <a:p>
            <a:r>
              <a:rPr lang="en-US" dirty="0"/>
              <a:t>15-23-0582-00-016t-new-security-doc-for-802-16t-ptmp</a:t>
            </a:r>
          </a:p>
          <a:p>
            <a:endParaRPr lang="en-US" dirty="0"/>
          </a:p>
          <a:p>
            <a:endParaRPr lang="en-US" dirty="0"/>
          </a:p>
        </p:txBody>
      </p:sp>
      <p:sp>
        <p:nvSpPr>
          <p:cNvPr id="4" name="Date Placeholder 3">
            <a:extLst>
              <a:ext uri="{FF2B5EF4-FFF2-40B4-BE49-F238E27FC236}">
                <a16:creationId xmlns:a16="http://schemas.microsoft.com/office/drawing/2014/main" id="{2A1EFFBE-6388-3FB3-7725-4520F944E561}"/>
              </a:ext>
            </a:extLst>
          </p:cNvPr>
          <p:cNvSpPr>
            <a:spLocks noGrp="1"/>
          </p:cNvSpPr>
          <p:nvPr>
            <p:ph type="dt" sz="half" idx="10"/>
          </p:nvPr>
        </p:nvSpPr>
        <p:spPr/>
        <p:txBody>
          <a:bodyPr/>
          <a:lstStyle/>
          <a:p>
            <a:r>
              <a:rPr lang="en-US"/>
              <a:t>Nov_2023</a:t>
            </a:r>
            <a:endParaRPr lang="en-US" dirty="0"/>
          </a:p>
        </p:txBody>
      </p:sp>
      <p:sp>
        <p:nvSpPr>
          <p:cNvPr id="5" name="Footer Placeholder 4">
            <a:extLst>
              <a:ext uri="{FF2B5EF4-FFF2-40B4-BE49-F238E27FC236}">
                <a16:creationId xmlns:a16="http://schemas.microsoft.com/office/drawing/2014/main" id="{1918B579-CA7A-63F8-458A-169BADA8D21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DF24C08-A151-5DEC-531B-7A0F3AB0A0FF}"/>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1568941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0D02B-1E92-93D7-8DA9-9EECE93EEA0C}"/>
              </a:ext>
            </a:extLst>
          </p:cNvPr>
          <p:cNvSpPr>
            <a:spLocks noGrp="1"/>
          </p:cNvSpPr>
          <p:nvPr>
            <p:ph type="title"/>
          </p:nvPr>
        </p:nvSpPr>
        <p:spPr/>
        <p:txBody>
          <a:bodyPr/>
          <a:lstStyle/>
          <a:p>
            <a:r>
              <a:rPr lang="en-US" dirty="0"/>
              <a:t>Editing instructions for D1.0</a:t>
            </a:r>
          </a:p>
        </p:txBody>
      </p:sp>
      <p:sp>
        <p:nvSpPr>
          <p:cNvPr id="3" name="Content Placeholder 2">
            <a:extLst>
              <a:ext uri="{FF2B5EF4-FFF2-40B4-BE49-F238E27FC236}">
                <a16:creationId xmlns:a16="http://schemas.microsoft.com/office/drawing/2014/main" id="{CC6FF1D5-19E2-9AA2-A1A2-33D72B03DEDA}"/>
              </a:ext>
            </a:extLst>
          </p:cNvPr>
          <p:cNvSpPr>
            <a:spLocks noGrp="1"/>
          </p:cNvSpPr>
          <p:nvPr>
            <p:ph idx="1"/>
          </p:nvPr>
        </p:nvSpPr>
        <p:spPr>
          <a:xfrm>
            <a:off x="685800" y="2057400"/>
            <a:ext cx="10668000" cy="4191000"/>
          </a:xfrm>
        </p:spPr>
        <p:txBody>
          <a:bodyPr>
            <a:normAutofit/>
          </a:bodyPr>
          <a:lstStyle/>
          <a:p>
            <a:r>
              <a:rPr lang="en-US" dirty="0"/>
              <a:t>15-23-0603-01-016t-consolidated-comment-resolutions-for-16t-comment-collection-2.xlsx    comment resolutions applied to draft</a:t>
            </a:r>
          </a:p>
          <a:p>
            <a:r>
              <a:rPr lang="en-US" dirty="0"/>
              <a:t>15-23-0582-03-016t-new-security-doc-for-802-16t-ptmp.docx uploaded as text changes to apply to draft. </a:t>
            </a:r>
          </a:p>
          <a:p>
            <a:r>
              <a:rPr lang="en-US" dirty="0"/>
              <a:t>15-23-0611-00-016t-Comments-response.docx uploaded as text changes to apply to draft. </a:t>
            </a:r>
          </a:p>
        </p:txBody>
      </p:sp>
      <p:sp>
        <p:nvSpPr>
          <p:cNvPr id="4" name="Date Placeholder 3">
            <a:extLst>
              <a:ext uri="{FF2B5EF4-FFF2-40B4-BE49-F238E27FC236}">
                <a16:creationId xmlns:a16="http://schemas.microsoft.com/office/drawing/2014/main" id="{6ADC8B29-40D6-B908-301F-E35BE0F9FB35}"/>
              </a:ext>
            </a:extLst>
          </p:cNvPr>
          <p:cNvSpPr>
            <a:spLocks noGrp="1"/>
          </p:cNvSpPr>
          <p:nvPr>
            <p:ph type="dt" sz="half" idx="10"/>
          </p:nvPr>
        </p:nvSpPr>
        <p:spPr/>
        <p:txBody>
          <a:bodyPr/>
          <a:lstStyle/>
          <a:p>
            <a:r>
              <a:rPr lang="en-US"/>
              <a:t>Nov_2023</a:t>
            </a:r>
            <a:endParaRPr lang="en-US" dirty="0"/>
          </a:p>
        </p:txBody>
      </p:sp>
      <p:sp>
        <p:nvSpPr>
          <p:cNvPr id="5" name="Footer Placeholder 4">
            <a:extLst>
              <a:ext uri="{FF2B5EF4-FFF2-40B4-BE49-F238E27FC236}">
                <a16:creationId xmlns:a16="http://schemas.microsoft.com/office/drawing/2014/main" id="{2B4174A6-40A8-12C3-69F8-0AF2FD1A4CF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A04F79D-AA56-7682-C263-8D3B216611C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Tree>
    <p:extLst>
      <p:ext uri="{BB962C8B-B14F-4D97-AF65-F5344CB8AC3E}">
        <p14:creationId xmlns:p14="http://schemas.microsoft.com/office/powerpoint/2010/main" val="2335081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7DC13-17EF-02E9-20DE-871FF01E5EDF}"/>
              </a:ext>
            </a:extLst>
          </p:cNvPr>
          <p:cNvSpPr>
            <a:spLocks noGrp="1"/>
          </p:cNvSpPr>
          <p:nvPr>
            <p:ph type="title"/>
          </p:nvPr>
        </p:nvSpPr>
        <p:spPr/>
        <p:txBody>
          <a:bodyPr/>
          <a:lstStyle/>
          <a:p>
            <a:r>
              <a:rPr lang="en-US" dirty="0"/>
              <a:t>Letter ballot</a:t>
            </a:r>
          </a:p>
        </p:txBody>
      </p:sp>
      <p:sp>
        <p:nvSpPr>
          <p:cNvPr id="3" name="Content Placeholder 2">
            <a:extLst>
              <a:ext uri="{FF2B5EF4-FFF2-40B4-BE49-F238E27FC236}">
                <a16:creationId xmlns:a16="http://schemas.microsoft.com/office/drawing/2014/main" id="{1509B849-4A19-99CE-A9B7-4843ED11A408}"/>
              </a:ext>
            </a:extLst>
          </p:cNvPr>
          <p:cNvSpPr>
            <a:spLocks noGrp="1"/>
          </p:cNvSpPr>
          <p:nvPr>
            <p:ph idx="1"/>
          </p:nvPr>
        </p:nvSpPr>
        <p:spPr/>
        <p:txBody>
          <a:bodyPr>
            <a:normAutofit fontScale="85000" lnSpcReduction="10000"/>
          </a:bodyPr>
          <a:lstStyle/>
          <a:p>
            <a:r>
              <a:rPr lang="en-US" dirty="0"/>
              <a:t>TG Motion to start Letter Ballot</a:t>
            </a:r>
          </a:p>
          <a:p>
            <a:pPr lvl="1"/>
            <a:r>
              <a:rPr lang="en-US" dirty="0"/>
              <a:t>Move that TG16t formally request that the 802.15 WG start a WG Letter Ballot requesting approval of document P802-15-16t_D1.0 and to forward document P802-15-16_D1.0, to Standards Association ballot.</a:t>
            </a:r>
          </a:p>
          <a:p>
            <a:pPr lvl="2"/>
            <a:r>
              <a:rPr lang="en-US" dirty="0"/>
              <a:t>Moved  - Vishal</a:t>
            </a:r>
          </a:p>
          <a:p>
            <a:pPr lvl="2"/>
            <a:r>
              <a:rPr lang="en-US" dirty="0"/>
              <a:t>Second - Menashe</a:t>
            </a:r>
          </a:p>
          <a:p>
            <a:pPr lvl="2"/>
            <a:r>
              <a:rPr lang="en-US" dirty="0"/>
              <a:t>TG Vote -  Approved with unanimous consent</a:t>
            </a:r>
          </a:p>
          <a:p>
            <a:pPr lvl="1"/>
            <a:r>
              <a:rPr lang="en-US" dirty="0"/>
              <a:t>Note – there is no CA document. From the CSD 24-19-0030-01-0000-licensed-narrowband-amendment-csd:</a:t>
            </a:r>
          </a:p>
          <a:p>
            <a:pPr lvl="2"/>
            <a:r>
              <a:rPr lang="en-US" dirty="0"/>
              <a:t>…explain why the CA document is not applicable.</a:t>
            </a:r>
          </a:p>
          <a:p>
            <a:pPr lvl="2"/>
            <a:r>
              <a:rPr lang="en-US" dirty="0"/>
              <a:t>The scope is to exclusively support operation in licensed spectrum.</a:t>
            </a:r>
          </a:p>
          <a:p>
            <a:pPr lvl="2"/>
            <a:endParaRPr lang="en-US" dirty="0"/>
          </a:p>
          <a:p>
            <a:r>
              <a:rPr lang="en-US" dirty="0"/>
              <a:t>Motion text for WG:</a:t>
            </a:r>
          </a:p>
          <a:p>
            <a:pPr lvl="1"/>
            <a:r>
              <a:rPr lang="en-US" dirty="0"/>
              <a:t>Move that 802.15 WG start a WG Letter Ballot requesting approval of document P802-15-16t_D1.0 and to forward document P802-15-16t_D1.0, to Standards Association ballot.</a:t>
            </a:r>
          </a:p>
          <a:p>
            <a:endParaRPr lang="en-US" dirty="0"/>
          </a:p>
        </p:txBody>
      </p:sp>
      <p:sp>
        <p:nvSpPr>
          <p:cNvPr id="4" name="Date Placeholder 3">
            <a:extLst>
              <a:ext uri="{FF2B5EF4-FFF2-40B4-BE49-F238E27FC236}">
                <a16:creationId xmlns:a16="http://schemas.microsoft.com/office/drawing/2014/main" id="{FDD42755-AB45-5FE9-70A3-428FEC6AFC74}"/>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CD6B5A90-F2B7-053F-F2D8-50250CC609E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4836DAC-812A-A1EA-A868-038B02D661F9}"/>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Tree>
    <p:extLst>
      <p:ext uri="{BB962C8B-B14F-4D97-AF65-F5344CB8AC3E}">
        <p14:creationId xmlns:p14="http://schemas.microsoft.com/office/powerpoint/2010/main" val="3393701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32986689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Jan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38953</TotalTime>
  <Words>567</Words>
  <Application>Microsoft Office PowerPoint</Application>
  <PresentationFormat>Widescreen</PresentationFormat>
  <Paragraphs>115</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Custom Design</vt:lpstr>
      <vt:lpstr>PowerPoint Presentation</vt:lpstr>
      <vt:lpstr>Opening</vt:lpstr>
      <vt:lpstr>Plan for week</vt:lpstr>
      <vt:lpstr>November Meeting Start Status</vt:lpstr>
      <vt:lpstr>Teleconference Summary</vt:lpstr>
      <vt:lpstr>Presentation of contributions</vt:lpstr>
      <vt:lpstr>Editing instructions for D1.0</vt:lpstr>
      <vt:lpstr>Letter ballot</vt:lpstr>
      <vt:lpstr>Project Timeline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768</cp:revision>
  <cp:lastPrinted>1998-02-10T13:28:06Z</cp:lastPrinted>
  <dcterms:created xsi:type="dcterms:W3CDTF">2020-01-06T16:34:14Z</dcterms:created>
  <dcterms:modified xsi:type="dcterms:W3CDTF">2023-11-17T03:05:42Z</dcterms:modified>
</cp:coreProperties>
</file>