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829" r:id="rId2"/>
  </p:sldMasterIdLst>
  <p:notesMasterIdLst>
    <p:notesMasterId r:id="rId20"/>
  </p:notesMasterIdLst>
  <p:sldIdLst>
    <p:sldId id="322" r:id="rId3"/>
    <p:sldId id="365" r:id="rId4"/>
    <p:sldId id="304" r:id="rId5"/>
    <p:sldId id="369" r:id="rId6"/>
    <p:sldId id="370" r:id="rId7"/>
    <p:sldId id="371" r:id="rId8"/>
    <p:sldId id="2422" r:id="rId9"/>
    <p:sldId id="2423" r:id="rId10"/>
    <p:sldId id="2424" r:id="rId11"/>
    <p:sldId id="401" r:id="rId12"/>
    <p:sldId id="402" r:id="rId13"/>
    <p:sldId id="317" r:id="rId14"/>
    <p:sldId id="2425" r:id="rId15"/>
    <p:sldId id="2426" r:id="rId16"/>
    <p:sldId id="2427" r:id="rId17"/>
    <p:sldId id="2428" r:id="rId18"/>
    <p:sldId id="2429" r:id="rId19"/>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AEE98"/>
    <a:srgbClr val="C3EC8F"/>
    <a:srgbClr val="0000FF"/>
    <a:srgbClr val="EAE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46" autoAdjust="0"/>
  </p:normalViewPr>
  <p:slideViewPr>
    <p:cSldViewPr>
      <p:cViewPr varScale="1">
        <p:scale>
          <a:sx n="114" d="100"/>
          <a:sy n="114" d="100"/>
        </p:scale>
        <p:origin x="1569" y="4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118" d="100"/>
          <a:sy n="118" d="100"/>
        </p:scale>
        <p:origin x="508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EB96BBA-3FDF-3E2F-E9C1-C0C8307280A0}"/>
              </a:ext>
            </a:extLst>
          </p:cNvPr>
          <p:cNvSpPr/>
          <p:nvPr/>
        </p:nvSpPr>
        <p:spPr>
          <a:xfrm>
            <a:off x="461434" y="823385"/>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p>
        </p:txBody>
      </p:sp>
      <p:pic>
        <p:nvPicPr>
          <p:cNvPr id="5" name="Picture 6">
            <a:extLst>
              <a:ext uri="{FF2B5EF4-FFF2-40B4-BE49-F238E27FC236}">
                <a16:creationId xmlns:a16="http://schemas.microsoft.com/office/drawing/2014/main" id="{8074D166-1266-3EEB-946A-0B58F184C2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62901" y="6280151"/>
            <a:ext cx="734484" cy="213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597D5567-8BCA-3E6B-5A39-22B4B882AC7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7201" y="6267451"/>
            <a:ext cx="1570567" cy="287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086595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White Title Slide">
    <p:spTree>
      <p:nvGrpSpPr>
        <p:cNvPr id="1" name=""/>
        <p:cNvGrpSpPr/>
        <p:nvPr/>
      </p:nvGrpSpPr>
      <p:grpSpPr>
        <a:xfrm>
          <a:off x="0" y="0"/>
          <a:ext cx="0" cy="0"/>
          <a:chOff x="0" y="0"/>
          <a:chExt cx="0" cy="0"/>
        </a:xfrm>
      </p:grpSpPr>
      <p:pic>
        <p:nvPicPr>
          <p:cNvPr id="9" name="Picture 7">
            <a:extLst>
              <a:ext uri="{FF2B5EF4-FFF2-40B4-BE49-F238E27FC236}">
                <a16:creationId xmlns:a16="http://schemas.microsoft.com/office/drawing/2014/main" id="{3F785459-F69C-4C70-B31C-24D5159D496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457200" y="585234"/>
            <a:ext cx="1108381" cy="633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a:extLst>
              <a:ext uri="{FF2B5EF4-FFF2-40B4-BE49-F238E27FC236}">
                <a16:creationId xmlns:a16="http://schemas.microsoft.com/office/drawing/2014/main" id="{1719FB7D-7375-483C-B6A1-81F8104FE07A}"/>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957270" y="14915"/>
            <a:ext cx="2186727" cy="3189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041DC814-29A8-43FB-8C0A-E34BECA1BF66}"/>
              </a:ext>
            </a:extLst>
          </p:cNvPr>
          <p:cNvSpPr/>
          <p:nvPr/>
        </p:nvSpPr>
        <p:spPr>
          <a:xfrm>
            <a:off x="461965" y="4178302"/>
            <a:ext cx="2587625" cy="8255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457200" y="1784763"/>
            <a:ext cx="5039744" cy="2387600"/>
          </a:xfrm>
        </p:spPr>
        <p:txBody>
          <a:bodyPr anchor="b">
            <a:normAutofit/>
          </a:bodyPr>
          <a:lstStyle>
            <a:lvl1pPr algn="l">
              <a:lnSpc>
                <a:spcPct val="80000"/>
              </a:lnSpc>
              <a:defRPr sz="2933"/>
            </a:lvl1pPr>
          </a:lstStyle>
          <a:p>
            <a:r>
              <a:rPr lang="en-US"/>
              <a:t>Click to edit Master title style</a:t>
            </a:r>
            <a:endParaRPr lang="en-US" dirty="0"/>
          </a:p>
        </p:txBody>
      </p:sp>
      <p:sp>
        <p:nvSpPr>
          <p:cNvPr id="3" name="Subtitle 2"/>
          <p:cNvSpPr>
            <a:spLocks noGrp="1"/>
          </p:cNvSpPr>
          <p:nvPr>
            <p:ph type="subTitle" idx="1"/>
          </p:nvPr>
        </p:nvSpPr>
        <p:spPr>
          <a:xfrm>
            <a:off x="457200" y="4655316"/>
            <a:ext cx="5039744" cy="858683"/>
          </a:xfrm>
        </p:spPr>
        <p:txBody>
          <a:bodyPr>
            <a:normAutofit/>
          </a:bodyPr>
          <a:lstStyle>
            <a:lvl1pPr marL="0" indent="0" algn="l">
              <a:buNone/>
              <a:defRPr sz="1200" b="1" i="0" cap="all">
                <a:solidFill>
                  <a:srgbClr val="000000"/>
                </a:solidFill>
                <a:latin typeface="Montserrat ExtraBold" pitchFamily="2" charset="77"/>
              </a:defRPr>
            </a:lvl1pPr>
            <a:lvl2pPr marL="342891" indent="0" algn="ctr">
              <a:buNone/>
              <a:defRPr sz="1500"/>
            </a:lvl2pPr>
            <a:lvl3pPr marL="685783" indent="0" algn="ctr">
              <a:buNone/>
              <a:defRPr sz="1400"/>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a:t>Click to edit Master subtitle style</a:t>
            </a:r>
            <a:endParaRPr lang="en-US" dirty="0"/>
          </a:p>
        </p:txBody>
      </p:sp>
      <p:pic>
        <p:nvPicPr>
          <p:cNvPr id="11" name="Picture 6">
            <a:extLst>
              <a:ext uri="{FF2B5EF4-FFF2-40B4-BE49-F238E27FC236}">
                <a16:creationId xmlns:a16="http://schemas.microsoft.com/office/drawing/2014/main" id="{9FE88A66-9BF3-4A3D-8127-9CAE974D6436}"/>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795231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11145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Black Title Slide">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49212B6-BCD3-4668-8FB2-0D4B36A809B9}"/>
              </a:ext>
            </a:extLst>
          </p:cNvPr>
          <p:cNvSpPr/>
          <p:nvPr/>
        </p:nvSpPr>
        <p:spPr>
          <a:xfrm>
            <a:off x="461965" y="4178302"/>
            <a:ext cx="2587625" cy="8255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457200" y="1784763"/>
            <a:ext cx="5039744" cy="2387600"/>
          </a:xfrm>
        </p:spPr>
        <p:txBody>
          <a:bodyPr anchor="b">
            <a:normAutofit/>
          </a:bodyPr>
          <a:lstStyle>
            <a:lvl1pPr algn="l">
              <a:lnSpc>
                <a:spcPct val="80000"/>
              </a:lnSpc>
              <a:defRPr sz="2933">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457200" y="4655316"/>
            <a:ext cx="5039744" cy="858683"/>
          </a:xfrm>
        </p:spPr>
        <p:txBody>
          <a:bodyPr>
            <a:normAutofit/>
          </a:bodyPr>
          <a:lstStyle>
            <a:lvl1pPr marL="0" indent="0" algn="l">
              <a:buNone/>
              <a:defRPr sz="1200" b="1" i="0" cap="all">
                <a:solidFill>
                  <a:schemeClr val="bg1"/>
                </a:solidFill>
                <a:latin typeface="Montserrat ExtraBold" pitchFamily="2" charset="77"/>
              </a:defRPr>
            </a:lvl1pPr>
            <a:lvl2pPr marL="342891" indent="0" algn="ctr">
              <a:buNone/>
              <a:defRPr sz="1500"/>
            </a:lvl2pPr>
            <a:lvl3pPr marL="685783" indent="0" algn="ctr">
              <a:buNone/>
              <a:defRPr sz="1400"/>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a:t>Click to edit Master subtitle style</a:t>
            </a:r>
            <a:endParaRPr lang="en-US" dirty="0"/>
          </a:p>
        </p:txBody>
      </p:sp>
      <p:sp>
        <p:nvSpPr>
          <p:cNvPr id="8" name="Footer Placeholder 4">
            <a:extLst>
              <a:ext uri="{FF2B5EF4-FFF2-40B4-BE49-F238E27FC236}">
                <a16:creationId xmlns:a16="http://schemas.microsoft.com/office/drawing/2014/main" id="{12BC800E-317D-4F71-8859-01C0F0FCA7BE}"/>
              </a:ext>
            </a:extLst>
          </p:cNvPr>
          <p:cNvSpPr>
            <a:spLocks noGrp="1"/>
          </p:cNvSpPr>
          <p:nvPr>
            <p:ph type="ftr" sz="quarter" idx="10"/>
          </p:nvPr>
        </p:nvSpPr>
        <p:spPr>
          <a:xfrm>
            <a:off x="457201" y="5905500"/>
            <a:ext cx="3086100" cy="366184"/>
          </a:xfrm>
          <a:prstGeom prst="rect">
            <a:avLst/>
          </a:prstGeom>
        </p:spPr>
        <p:txBody>
          <a:bodyPr anchor="b" anchorCtr="0"/>
          <a:lstStyle>
            <a:lvl1pPr algn="l" fontAlgn="auto">
              <a:spcBef>
                <a:spcPts val="0"/>
              </a:spcBef>
              <a:spcAft>
                <a:spcPts val="0"/>
              </a:spcAft>
              <a:defRPr sz="700">
                <a:solidFill>
                  <a:schemeClr val="bg1"/>
                </a:solidFill>
                <a:latin typeface="+mn-lt"/>
                <a:ea typeface="+mn-ea"/>
                <a:cs typeface="+mn-cs"/>
              </a:defRPr>
            </a:lvl1pPr>
          </a:lstStyle>
          <a:p>
            <a:pPr>
              <a:defRPr/>
            </a:pPr>
            <a:endParaRPr lang="en-US"/>
          </a:p>
        </p:txBody>
      </p:sp>
      <p:pic>
        <p:nvPicPr>
          <p:cNvPr id="11" name="Picture 6">
            <a:extLst>
              <a:ext uri="{FF2B5EF4-FFF2-40B4-BE49-F238E27FC236}">
                <a16:creationId xmlns:a16="http://schemas.microsoft.com/office/drawing/2014/main" id="{26EADE2E-8128-4C3F-BBB9-A67A53CBBD5D}"/>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457201" y="585233"/>
            <a:ext cx="1091465" cy="624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6">
            <a:extLst>
              <a:ext uri="{FF2B5EF4-FFF2-40B4-BE49-F238E27FC236}">
                <a16:creationId xmlns:a16="http://schemas.microsoft.com/office/drawing/2014/main" id="{8B3DBD09-2282-4CB8-9CFB-CC2F52F08A83}"/>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795231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a:extLst>
              <a:ext uri="{FF2B5EF4-FFF2-40B4-BE49-F238E27FC236}">
                <a16:creationId xmlns:a16="http://schemas.microsoft.com/office/drawing/2014/main" id="{4A4541AC-86C8-4942-BA1F-4E22ED26781C}"/>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6957269" y="14913"/>
            <a:ext cx="2186728" cy="3189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49115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099573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eadline Subhead Bluebar Title and Cont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3EC6611-2A53-4484-A430-0A128EE06A42}"/>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40098842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eadline Subhead NO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2550138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eadline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chemeClr val="tx1"/>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2BC7A679-09BE-2E4A-A7C0-A90AD8ABE39B}"/>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2" name="Picture Placeholder 4">
            <a:extLst>
              <a:ext uri="{FF2B5EF4-FFF2-40B4-BE49-F238E27FC236}">
                <a16:creationId xmlns:a16="http://schemas.microsoft.com/office/drawing/2014/main" id="{CA8D73CC-1679-C342-80E7-0458EDC5AF8B}"/>
              </a:ext>
            </a:extLst>
          </p:cNvPr>
          <p:cNvSpPr>
            <a:spLocks noGrp="1"/>
          </p:cNvSpPr>
          <p:nvPr>
            <p:ph type="pic" sz="quarter" idx="16"/>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19515661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eadline Subhead Bluebar Quot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6EEA261-5BAD-48B8-ADED-50F363F30AB1}"/>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8" name="Rectangle 7">
            <a:extLst>
              <a:ext uri="{FF2B5EF4-FFF2-40B4-BE49-F238E27FC236}">
                <a16:creationId xmlns:a16="http://schemas.microsoft.com/office/drawing/2014/main" id="{37B27674-1FC0-4ECA-84BE-BBE305BA9544}"/>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chemeClr val="tx1"/>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Picture Placeholder 4">
            <a:extLst>
              <a:ext uri="{FF2B5EF4-FFF2-40B4-BE49-F238E27FC236}">
                <a16:creationId xmlns:a16="http://schemas.microsoft.com/office/drawing/2014/main" id="{3E8859A7-D404-484E-8BAC-CDD6CE173F82}"/>
              </a:ext>
            </a:extLst>
          </p:cNvPr>
          <p:cNvSpPr>
            <a:spLocks noGrp="1"/>
          </p:cNvSpPr>
          <p:nvPr>
            <p:ph type="pic" sz="quarter" idx="16"/>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4051225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chemeClr val="tx1"/>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Picture Placeholder 4">
            <a:extLst>
              <a:ext uri="{FF2B5EF4-FFF2-40B4-BE49-F238E27FC236}">
                <a16:creationId xmlns:a16="http://schemas.microsoft.com/office/drawing/2014/main" id="{7FEC5B6C-DDB2-2F46-B9EB-EB496BF33FCC}"/>
              </a:ext>
            </a:extLst>
          </p:cNvPr>
          <p:cNvSpPr>
            <a:spLocks noGrp="1"/>
          </p:cNvSpPr>
          <p:nvPr>
            <p:ph type="pic" sz="quarter" idx="16"/>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1262290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Headline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5" name="Picture Placeholder 4"/>
          <p:cNvSpPr>
            <a:spLocks noGrp="1"/>
          </p:cNvSpPr>
          <p:nvPr>
            <p:ph type="pic" sz="quarter" idx="15"/>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rgbClr val="FFFFFF"/>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
        <p:nvSpPr>
          <p:cNvPr id="10" name="Rectangle 9">
            <a:extLst>
              <a:ext uri="{FF2B5EF4-FFF2-40B4-BE49-F238E27FC236}">
                <a16:creationId xmlns:a16="http://schemas.microsoft.com/office/drawing/2014/main" id="{7D608793-A27A-7B47-BDD3-2D31008B1016}"/>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39129154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Headline Subhead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9" name="Rectangle 8">
            <a:extLst>
              <a:ext uri="{FF2B5EF4-FFF2-40B4-BE49-F238E27FC236}">
                <a16:creationId xmlns:a16="http://schemas.microsoft.com/office/drawing/2014/main" id="{9F09B140-FFD8-483F-B6E6-1A1D619E488F}"/>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5" name="Picture Placeholder 4"/>
          <p:cNvSpPr>
            <a:spLocks noGrp="1"/>
          </p:cNvSpPr>
          <p:nvPr>
            <p:ph type="pic" sz="quarter" idx="15"/>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rgbClr val="FFFFFF"/>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bg1"/>
                </a:solidFill>
              </a:defRPr>
            </a:lvl1pPr>
          </a:lstStyle>
          <a:p>
            <a:pPr lvl="0"/>
            <a:r>
              <a:rPr lang="en-US"/>
              <a:t>Click to 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7848540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5" name="Picture Placeholder 4"/>
          <p:cNvSpPr>
            <a:spLocks noGrp="1"/>
          </p:cNvSpPr>
          <p:nvPr>
            <p:ph type="pic" sz="quarter" idx="15"/>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rgbClr val="FFFFFF"/>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bg1"/>
                </a:solidFill>
              </a:defRPr>
            </a:lvl1pPr>
          </a:lstStyle>
          <a:p>
            <a:pPr lvl="0"/>
            <a:r>
              <a:rPr lang="en-US"/>
              <a:t>Click to 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7937867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tx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3271840" y="3942582"/>
            <a:ext cx="5872161" cy="112181"/>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3271839" y="1428140"/>
            <a:ext cx="5039744" cy="2387600"/>
          </a:xfrm>
        </p:spPr>
        <p:txBody>
          <a:bodyPr anchor="b">
            <a:normAutofit/>
          </a:bodyPr>
          <a:lstStyle>
            <a:lvl1pPr algn="l">
              <a:lnSpc>
                <a:spcPct val="85000"/>
              </a:lnSpc>
              <a:defRPr sz="2933" spc="31">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89465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Section Divider">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3271840" y="3942582"/>
            <a:ext cx="5872161" cy="112181"/>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3271839" y="1428140"/>
            <a:ext cx="5039744" cy="2387600"/>
          </a:xfrm>
        </p:spPr>
        <p:txBody>
          <a:bodyPr anchor="b">
            <a:normAutofit/>
          </a:bodyPr>
          <a:lstStyle>
            <a:lvl1pPr algn="l">
              <a:lnSpc>
                <a:spcPct val="85000"/>
              </a:lnSpc>
              <a:defRPr sz="2933" spc="31">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91850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eadline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1825625"/>
            <a:ext cx="40036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4683125" y="1825625"/>
            <a:ext cx="4003675" cy="4351339"/>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a16="http://schemas.microsoft.com/office/drawing/2014/main" id="{887248B0-C935-3E4C-B56A-578B94261814}"/>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9927669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Headline Subhead Bluebar 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0FFF14B-B695-460D-ADED-4DF17BE2653C}"/>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1825625"/>
            <a:ext cx="40036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4683125" y="1825625"/>
            <a:ext cx="4003675" cy="4351339"/>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555067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Headline Subhead NO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1825625"/>
            <a:ext cx="40036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4683125" y="1825625"/>
            <a:ext cx="4003675" cy="4351339"/>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55792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Headline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461965" y="5615520"/>
            <a:ext cx="25876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3" name="Rectangle 12">
            <a:extLst>
              <a:ext uri="{FF2B5EF4-FFF2-40B4-BE49-F238E27FC236}">
                <a16:creationId xmlns:a16="http://schemas.microsoft.com/office/drawing/2014/main" id="{4EC324A2-67FA-4BBE-B3BA-CF3BAFEA19B9}"/>
              </a:ext>
            </a:extLst>
          </p:cNvPr>
          <p:cNvSpPr/>
          <p:nvPr/>
        </p:nvSpPr>
        <p:spPr>
          <a:xfrm>
            <a:off x="3271838" y="5615520"/>
            <a:ext cx="2597151" cy="80433"/>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4" name="Rectangle 13">
            <a:extLst>
              <a:ext uri="{FF2B5EF4-FFF2-40B4-BE49-F238E27FC236}">
                <a16:creationId xmlns:a16="http://schemas.microsoft.com/office/drawing/2014/main" id="{A75753E8-8DE9-43E6-A87D-A4BA20D38043}"/>
              </a:ext>
            </a:extLst>
          </p:cNvPr>
          <p:cNvSpPr/>
          <p:nvPr/>
        </p:nvSpPr>
        <p:spPr>
          <a:xfrm>
            <a:off x="6080125" y="5615520"/>
            <a:ext cx="2606675"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6096058" y="3917964"/>
            <a:ext cx="2590743"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F20A1714-5E19-8845-BE9B-82F514B373CF}"/>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1760040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461965" y="5615520"/>
            <a:ext cx="25876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3" name="Rectangle 12">
            <a:extLst>
              <a:ext uri="{FF2B5EF4-FFF2-40B4-BE49-F238E27FC236}">
                <a16:creationId xmlns:a16="http://schemas.microsoft.com/office/drawing/2014/main" id="{4EC324A2-67FA-4BBE-B3BA-CF3BAFEA19B9}"/>
              </a:ext>
            </a:extLst>
          </p:cNvPr>
          <p:cNvSpPr/>
          <p:nvPr/>
        </p:nvSpPr>
        <p:spPr>
          <a:xfrm>
            <a:off x="3271838" y="5615520"/>
            <a:ext cx="2597151" cy="80433"/>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4" name="Rectangle 13">
            <a:extLst>
              <a:ext uri="{FF2B5EF4-FFF2-40B4-BE49-F238E27FC236}">
                <a16:creationId xmlns:a16="http://schemas.microsoft.com/office/drawing/2014/main" id="{A75753E8-8DE9-43E6-A87D-A4BA20D38043}"/>
              </a:ext>
            </a:extLst>
          </p:cNvPr>
          <p:cNvSpPr/>
          <p:nvPr/>
        </p:nvSpPr>
        <p:spPr>
          <a:xfrm>
            <a:off x="6080125" y="5615520"/>
            <a:ext cx="2606675"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9" name="Rectangle 18">
            <a:extLst>
              <a:ext uri="{FF2B5EF4-FFF2-40B4-BE49-F238E27FC236}">
                <a16:creationId xmlns:a16="http://schemas.microsoft.com/office/drawing/2014/main" id="{48E55DA6-02E2-4743-BEFE-63A5C0E822A8}"/>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231161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461965" y="5615520"/>
            <a:ext cx="25876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3" name="Rectangle 12">
            <a:extLst>
              <a:ext uri="{FF2B5EF4-FFF2-40B4-BE49-F238E27FC236}">
                <a16:creationId xmlns:a16="http://schemas.microsoft.com/office/drawing/2014/main" id="{4EC324A2-67FA-4BBE-B3BA-CF3BAFEA19B9}"/>
              </a:ext>
            </a:extLst>
          </p:cNvPr>
          <p:cNvSpPr/>
          <p:nvPr/>
        </p:nvSpPr>
        <p:spPr>
          <a:xfrm>
            <a:off x="3271838" y="5615520"/>
            <a:ext cx="2597151" cy="80433"/>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4" name="Rectangle 13">
            <a:extLst>
              <a:ext uri="{FF2B5EF4-FFF2-40B4-BE49-F238E27FC236}">
                <a16:creationId xmlns:a16="http://schemas.microsoft.com/office/drawing/2014/main" id="{A75753E8-8DE9-43E6-A87D-A4BA20D38043}"/>
              </a:ext>
            </a:extLst>
          </p:cNvPr>
          <p:cNvSpPr/>
          <p:nvPr/>
        </p:nvSpPr>
        <p:spPr>
          <a:xfrm>
            <a:off x="6080125" y="5615520"/>
            <a:ext cx="2606675"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589269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Headline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3"/>
            <a:ext cx="2597151" cy="2116652"/>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3"/>
            <a:ext cx="2598739" cy="2120759"/>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6096058" y="3917963"/>
            <a:ext cx="2590743" cy="2120759"/>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a:extLst>
              <a:ext uri="{FF2B5EF4-FFF2-40B4-BE49-F238E27FC236}">
                <a16:creationId xmlns:a16="http://schemas.microsoft.com/office/drawing/2014/main" id="{A486CDA9-B40B-A449-B0D7-DF92BDA8A810}"/>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25326976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NO Bars">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8E55DA6-02E2-4743-BEFE-63A5C0E822A8}"/>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2137123"/>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2137123"/>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2137123"/>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613498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2128941"/>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2128941"/>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2128941"/>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9004358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Headline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461964" y="5615520"/>
            <a:ext cx="14827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5" name="Rectangle 14">
            <a:extLst>
              <a:ext uri="{FF2B5EF4-FFF2-40B4-BE49-F238E27FC236}">
                <a16:creationId xmlns:a16="http://schemas.microsoft.com/office/drawing/2014/main" id="{1E207832-EAD9-45CF-8339-0F42E8915112}"/>
              </a:ext>
            </a:extLst>
          </p:cNvPr>
          <p:cNvSpPr/>
          <p:nvPr/>
        </p:nvSpPr>
        <p:spPr>
          <a:xfrm>
            <a:off x="2151064" y="5615520"/>
            <a:ext cx="1474787" cy="80433"/>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8" name="Rectangle 17">
            <a:extLst>
              <a:ext uri="{FF2B5EF4-FFF2-40B4-BE49-F238E27FC236}">
                <a16:creationId xmlns:a16="http://schemas.microsoft.com/office/drawing/2014/main" id="{0AADD8E7-D6F6-4E42-8929-DE2904E0E135}"/>
              </a:ext>
            </a:extLst>
          </p:cNvPr>
          <p:cNvSpPr/>
          <p:nvPr/>
        </p:nvSpPr>
        <p:spPr>
          <a:xfrm>
            <a:off x="3840163" y="5615520"/>
            <a:ext cx="1479551"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9" name="Rectangle 18">
            <a:extLst>
              <a:ext uri="{FF2B5EF4-FFF2-40B4-BE49-F238E27FC236}">
                <a16:creationId xmlns:a16="http://schemas.microsoft.com/office/drawing/2014/main" id="{835C55D2-5C02-439C-926D-1A65593422BC}"/>
              </a:ext>
            </a:extLst>
          </p:cNvPr>
          <p:cNvSpPr/>
          <p:nvPr/>
        </p:nvSpPr>
        <p:spPr>
          <a:xfrm>
            <a:off x="5522913" y="5615520"/>
            <a:ext cx="1477963" cy="80433"/>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0" name="Rectangle 19">
            <a:extLst>
              <a:ext uri="{FF2B5EF4-FFF2-40B4-BE49-F238E27FC236}">
                <a16:creationId xmlns:a16="http://schemas.microsoft.com/office/drawing/2014/main" id="{D1B61117-5301-405D-BCBF-D5EF4FAD7056}"/>
              </a:ext>
            </a:extLst>
          </p:cNvPr>
          <p:cNvSpPr/>
          <p:nvPr/>
        </p:nvSpPr>
        <p:spPr>
          <a:xfrm>
            <a:off x="7212014" y="5615520"/>
            <a:ext cx="1479551" cy="80433"/>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3840112"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E57117A4-7DF7-F94C-BE03-ACA7C8A17D64}"/>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364137520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461964" y="5615520"/>
            <a:ext cx="14827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5" name="Rectangle 14">
            <a:extLst>
              <a:ext uri="{FF2B5EF4-FFF2-40B4-BE49-F238E27FC236}">
                <a16:creationId xmlns:a16="http://schemas.microsoft.com/office/drawing/2014/main" id="{1E207832-EAD9-45CF-8339-0F42E8915112}"/>
              </a:ext>
            </a:extLst>
          </p:cNvPr>
          <p:cNvSpPr/>
          <p:nvPr/>
        </p:nvSpPr>
        <p:spPr>
          <a:xfrm>
            <a:off x="2151064" y="5615520"/>
            <a:ext cx="1474787" cy="80433"/>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8" name="Rectangle 17">
            <a:extLst>
              <a:ext uri="{FF2B5EF4-FFF2-40B4-BE49-F238E27FC236}">
                <a16:creationId xmlns:a16="http://schemas.microsoft.com/office/drawing/2014/main" id="{0AADD8E7-D6F6-4E42-8929-DE2904E0E135}"/>
              </a:ext>
            </a:extLst>
          </p:cNvPr>
          <p:cNvSpPr/>
          <p:nvPr/>
        </p:nvSpPr>
        <p:spPr>
          <a:xfrm>
            <a:off x="3840163" y="5615520"/>
            <a:ext cx="1479551"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9" name="Rectangle 18">
            <a:extLst>
              <a:ext uri="{FF2B5EF4-FFF2-40B4-BE49-F238E27FC236}">
                <a16:creationId xmlns:a16="http://schemas.microsoft.com/office/drawing/2014/main" id="{835C55D2-5C02-439C-926D-1A65593422BC}"/>
              </a:ext>
            </a:extLst>
          </p:cNvPr>
          <p:cNvSpPr/>
          <p:nvPr/>
        </p:nvSpPr>
        <p:spPr>
          <a:xfrm>
            <a:off x="5522913" y="5615520"/>
            <a:ext cx="1477963" cy="80433"/>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0" name="Rectangle 19">
            <a:extLst>
              <a:ext uri="{FF2B5EF4-FFF2-40B4-BE49-F238E27FC236}">
                <a16:creationId xmlns:a16="http://schemas.microsoft.com/office/drawing/2014/main" id="{D1B61117-5301-405D-BCBF-D5EF4FAD7056}"/>
              </a:ext>
            </a:extLst>
          </p:cNvPr>
          <p:cNvSpPr/>
          <p:nvPr/>
        </p:nvSpPr>
        <p:spPr>
          <a:xfrm>
            <a:off x="7212014" y="5615520"/>
            <a:ext cx="1479551" cy="80433"/>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3" name="Rectangle 22">
            <a:extLst>
              <a:ext uri="{FF2B5EF4-FFF2-40B4-BE49-F238E27FC236}">
                <a16:creationId xmlns:a16="http://schemas.microsoft.com/office/drawing/2014/main" id="{2C0E7B58-4B6B-4D9D-A1DD-FFADD19E1A27}"/>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6938702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461964" y="5615520"/>
            <a:ext cx="14827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5" name="Rectangle 14">
            <a:extLst>
              <a:ext uri="{FF2B5EF4-FFF2-40B4-BE49-F238E27FC236}">
                <a16:creationId xmlns:a16="http://schemas.microsoft.com/office/drawing/2014/main" id="{1E207832-EAD9-45CF-8339-0F42E8915112}"/>
              </a:ext>
            </a:extLst>
          </p:cNvPr>
          <p:cNvSpPr/>
          <p:nvPr/>
        </p:nvSpPr>
        <p:spPr>
          <a:xfrm>
            <a:off x="2151064" y="5615520"/>
            <a:ext cx="1474787" cy="80433"/>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8" name="Rectangle 17">
            <a:extLst>
              <a:ext uri="{FF2B5EF4-FFF2-40B4-BE49-F238E27FC236}">
                <a16:creationId xmlns:a16="http://schemas.microsoft.com/office/drawing/2014/main" id="{0AADD8E7-D6F6-4E42-8929-DE2904E0E135}"/>
              </a:ext>
            </a:extLst>
          </p:cNvPr>
          <p:cNvSpPr/>
          <p:nvPr/>
        </p:nvSpPr>
        <p:spPr>
          <a:xfrm>
            <a:off x="3840163" y="5615520"/>
            <a:ext cx="1479551"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9" name="Rectangle 18">
            <a:extLst>
              <a:ext uri="{FF2B5EF4-FFF2-40B4-BE49-F238E27FC236}">
                <a16:creationId xmlns:a16="http://schemas.microsoft.com/office/drawing/2014/main" id="{835C55D2-5C02-439C-926D-1A65593422BC}"/>
              </a:ext>
            </a:extLst>
          </p:cNvPr>
          <p:cNvSpPr/>
          <p:nvPr/>
        </p:nvSpPr>
        <p:spPr>
          <a:xfrm>
            <a:off x="5522913" y="5615520"/>
            <a:ext cx="1477963" cy="80433"/>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0" name="Rectangle 19">
            <a:extLst>
              <a:ext uri="{FF2B5EF4-FFF2-40B4-BE49-F238E27FC236}">
                <a16:creationId xmlns:a16="http://schemas.microsoft.com/office/drawing/2014/main" id="{D1B61117-5301-405D-BCBF-D5EF4FAD7056}"/>
              </a:ext>
            </a:extLst>
          </p:cNvPr>
          <p:cNvSpPr/>
          <p:nvPr/>
        </p:nvSpPr>
        <p:spPr>
          <a:xfrm>
            <a:off x="7212014" y="5615520"/>
            <a:ext cx="1479551" cy="80433"/>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3324003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Headline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3840112"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17">
            <a:extLst>
              <a:ext uri="{FF2B5EF4-FFF2-40B4-BE49-F238E27FC236}">
                <a16:creationId xmlns:a16="http://schemas.microsoft.com/office/drawing/2014/main" id="{3A586D4F-455E-3E47-937D-A2B7D69D4C7B}"/>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406575042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NO Bars">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2C0E7B58-4B6B-4D9D-A1DD-FFADD19E1A27}"/>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0368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662558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Headline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2" y="1825625"/>
            <a:ext cx="54133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1B390100-83E4-394B-B6C2-7D1B93E3AC01}"/>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315713726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Headline Subhead Bluebar Text with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309BE7-287D-4540-8B16-B38113BD5A87}"/>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2" y="1825625"/>
            <a:ext cx="54133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838807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Headline Subhead NO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2" y="1825625"/>
            <a:ext cx="54133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9396980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Headline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F6CA90EE-E864-AB42-885A-4C09CFC88654}"/>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232910730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Headline Subhead Bluebar Footer Blan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BBB5E0A-E106-4991-9C36-4B88718A5FF2}"/>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457201" y="869242"/>
            <a:ext cx="8229601" cy="918633"/>
          </a:xfrm>
        </p:spPr>
        <p:txBody>
          <a:bodyPr>
            <a:normAutofit/>
          </a:bodyPr>
          <a:lstStyle>
            <a:lvl1pPr>
              <a:defRPr sz="2133" b="0" cap="none">
                <a:solidFill>
                  <a:schemeClr val="tx1"/>
                </a:solidFill>
              </a:defRPr>
            </a:lvl1pPr>
          </a:lstStyle>
          <a:p>
            <a:pPr lvl="0"/>
            <a:r>
              <a:rPr lang="en-US"/>
              <a:t>Click to 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564381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Headline Subhead NO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457201" y="869242"/>
            <a:ext cx="8229601" cy="918633"/>
          </a:xfrm>
        </p:spPr>
        <p:txBody>
          <a:bodyPr>
            <a:normAutofit/>
          </a:bodyPr>
          <a:lstStyle>
            <a:lvl1pPr>
              <a:defRPr sz="2133" b="0" cap="none">
                <a:solidFill>
                  <a:schemeClr val="tx1"/>
                </a:solidFill>
              </a:defRPr>
            </a:lvl1pPr>
          </a:lstStyle>
          <a:p>
            <a:pPr lvl="0"/>
            <a:r>
              <a:rPr lang="en-US"/>
              <a:t>Click to 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0391025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Header Page Number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C8012F54-127D-4411-8E54-380B85688878}"/>
              </a:ext>
            </a:extLst>
          </p:cNvPr>
          <p:cNvSpPr>
            <a:spLocks noGrp="1"/>
          </p:cNvSpPr>
          <p:nvPr>
            <p:ph type="sldNum" sz="quarter" idx="4"/>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lvl1pPr algn="r">
              <a:defRPr sz="933"/>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69718902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Footer Only">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8C175995-064B-49F7-8F44-02E38FAF2B2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lide Number Placeholder 7">
            <a:extLst>
              <a:ext uri="{FF2B5EF4-FFF2-40B4-BE49-F238E27FC236}">
                <a16:creationId xmlns:a16="http://schemas.microsoft.com/office/drawing/2014/main" id="{A846B4D6-5D3D-4177-8A9B-48A7C5720D9A}"/>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6" name="Picture 5">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519464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90115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25.xml"/><Relationship Id="rId18" Type="http://schemas.openxmlformats.org/officeDocument/2006/relationships/slideLayout" Target="../slideLayouts/slideLayout30.xml"/><Relationship Id="rId26" Type="http://schemas.openxmlformats.org/officeDocument/2006/relationships/slideLayout" Target="../slideLayouts/slideLayout38.xml"/><Relationship Id="rId21" Type="http://schemas.openxmlformats.org/officeDocument/2006/relationships/slideLayout" Target="../slideLayouts/slideLayout33.xml"/><Relationship Id="rId34" Type="http://schemas.openxmlformats.org/officeDocument/2006/relationships/slideLayout" Target="../slideLayouts/slideLayout46.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5" Type="http://schemas.openxmlformats.org/officeDocument/2006/relationships/slideLayout" Target="../slideLayouts/slideLayout37.xml"/><Relationship Id="rId33" Type="http://schemas.openxmlformats.org/officeDocument/2006/relationships/slideLayout" Target="../slideLayouts/slideLayout45.xml"/><Relationship Id="rId38" Type="http://schemas.openxmlformats.org/officeDocument/2006/relationships/theme" Target="../theme/theme2.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20" Type="http://schemas.openxmlformats.org/officeDocument/2006/relationships/slideLayout" Target="../slideLayouts/slideLayout32.xml"/><Relationship Id="rId29" Type="http://schemas.openxmlformats.org/officeDocument/2006/relationships/slideLayout" Target="../slideLayouts/slideLayout41.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24" Type="http://schemas.openxmlformats.org/officeDocument/2006/relationships/slideLayout" Target="../slideLayouts/slideLayout36.xml"/><Relationship Id="rId32" Type="http://schemas.openxmlformats.org/officeDocument/2006/relationships/slideLayout" Target="../slideLayouts/slideLayout44.xml"/><Relationship Id="rId37" Type="http://schemas.openxmlformats.org/officeDocument/2006/relationships/slideLayout" Target="../slideLayouts/slideLayout49.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23" Type="http://schemas.openxmlformats.org/officeDocument/2006/relationships/slideLayout" Target="../slideLayouts/slideLayout35.xml"/><Relationship Id="rId28" Type="http://schemas.openxmlformats.org/officeDocument/2006/relationships/slideLayout" Target="../slideLayouts/slideLayout40.xml"/><Relationship Id="rId36" Type="http://schemas.openxmlformats.org/officeDocument/2006/relationships/slideLayout" Target="../slideLayouts/slideLayout48.xml"/><Relationship Id="rId10" Type="http://schemas.openxmlformats.org/officeDocument/2006/relationships/slideLayout" Target="../slideLayouts/slideLayout22.xml"/><Relationship Id="rId19" Type="http://schemas.openxmlformats.org/officeDocument/2006/relationships/slideLayout" Target="../slideLayouts/slideLayout31.xml"/><Relationship Id="rId31" Type="http://schemas.openxmlformats.org/officeDocument/2006/relationships/slideLayout" Target="../slideLayouts/slideLayout43.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 Id="rId22" Type="http://schemas.openxmlformats.org/officeDocument/2006/relationships/slideLayout" Target="../slideLayouts/slideLayout34.xml"/><Relationship Id="rId27" Type="http://schemas.openxmlformats.org/officeDocument/2006/relationships/slideLayout" Target="../slideLayouts/slideLayout39.xml"/><Relationship Id="rId30" Type="http://schemas.openxmlformats.org/officeDocument/2006/relationships/slideLayout" Target="../slideLayouts/slideLayout42.xml"/><Relationship Id="rId35" Type="http://schemas.openxmlformats.org/officeDocument/2006/relationships/slideLayout" Target="../slideLayouts/slideLayout47.xml"/><Relationship Id="rId8" Type="http://schemas.openxmlformats.org/officeDocument/2006/relationships/slideLayout" Target="../slideLayouts/slideLayout20.xml"/><Relationship Id="rId3"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15-23-0600-03-04ad </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November 2023</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T. Almholt (Texas Instruments, Inc)</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 id="2147483828" r:id="rId12"/>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F22FF3-E587-455E-8A2B-9F74DBCD940C}"/>
              </a:ext>
            </a:extLst>
          </p:cNvPr>
          <p:cNvSpPr>
            <a:spLocks noGrp="1"/>
          </p:cNvSpPr>
          <p:nvPr>
            <p:ph type="title"/>
          </p:nvPr>
        </p:nvSpPr>
        <p:spPr>
          <a:xfrm>
            <a:off x="457200" y="366186"/>
            <a:ext cx="8229600" cy="495300"/>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C9D899-9142-4688-9076-8F6D4D1E730B}"/>
              </a:ext>
            </a:extLst>
          </p:cNvPr>
          <p:cNvSpPr>
            <a:spLocks noGrp="1"/>
          </p:cNvSpPr>
          <p:nvPr>
            <p:ph type="body" idx="1"/>
          </p:nvPr>
        </p:nvSpPr>
        <p:spPr>
          <a:xfrm>
            <a:off x="457200" y="1826684"/>
            <a:ext cx="8229600" cy="4349749"/>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625E849D-EFB0-4C13-84AB-ECE6F132B1BC}"/>
              </a:ext>
            </a:extLst>
          </p:cNvPr>
          <p:cNvSpPr>
            <a:spLocks noGrp="1"/>
          </p:cNvSpPr>
          <p:nvPr>
            <p:ph type="sldNum" sz="quarter" idx="4"/>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lvl1pPr algn="r">
              <a:defRPr sz="933"/>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416724852"/>
      </p:ext>
    </p:extLst>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 id="2147483841" r:id="rId12"/>
    <p:sldLayoutId id="2147483842" r:id="rId13"/>
    <p:sldLayoutId id="2147483843" r:id="rId14"/>
    <p:sldLayoutId id="2147483844" r:id="rId15"/>
    <p:sldLayoutId id="2147483845" r:id="rId16"/>
    <p:sldLayoutId id="2147483846" r:id="rId17"/>
    <p:sldLayoutId id="2147483847" r:id="rId18"/>
    <p:sldLayoutId id="2147483848" r:id="rId19"/>
    <p:sldLayoutId id="2147483849" r:id="rId20"/>
    <p:sldLayoutId id="2147483850" r:id="rId21"/>
    <p:sldLayoutId id="2147483851" r:id="rId22"/>
    <p:sldLayoutId id="2147483852" r:id="rId23"/>
    <p:sldLayoutId id="2147483853" r:id="rId24"/>
    <p:sldLayoutId id="2147483854" r:id="rId25"/>
    <p:sldLayoutId id="2147483855" r:id="rId26"/>
    <p:sldLayoutId id="2147483856" r:id="rId27"/>
    <p:sldLayoutId id="2147483857" r:id="rId28"/>
    <p:sldLayoutId id="2147483858" r:id="rId29"/>
    <p:sldLayoutId id="2147483859" r:id="rId30"/>
    <p:sldLayoutId id="2147483860" r:id="rId31"/>
    <p:sldLayoutId id="2147483861" r:id="rId32"/>
    <p:sldLayoutId id="2147483862" r:id="rId33"/>
    <p:sldLayoutId id="2147483863" r:id="rId34"/>
    <p:sldLayoutId id="2147483864" r:id="rId35"/>
    <p:sldLayoutId id="2147483865" r:id="rId36"/>
    <p:sldLayoutId id="2147483866" r:id="rId37"/>
  </p:sldLayoutIdLst>
  <p:hf hdr="0" ftr="0" dt="0"/>
  <p:txStyles>
    <p:titleStyle>
      <a:lvl1pPr algn="l" defTabSz="685783" rtl="0" eaLnBrk="1" fontAlgn="base" hangingPunct="1">
        <a:lnSpc>
          <a:spcPct val="90000"/>
        </a:lnSpc>
        <a:spcBef>
          <a:spcPct val="0"/>
        </a:spcBef>
        <a:spcAft>
          <a:spcPct val="0"/>
        </a:spcAft>
        <a:defRPr sz="2667" b="1" i="0" kern="1200" cap="all">
          <a:solidFill>
            <a:schemeClr val="tx1"/>
          </a:solidFill>
          <a:latin typeface="Montserrat ExtraBold" pitchFamily="2" charset="77"/>
          <a:ea typeface="MS PGothic" panose="020B0600070205080204" pitchFamily="34" charset="-128"/>
          <a:cs typeface="Montserrat ExtraBold" pitchFamily="2" charset="77"/>
        </a:defRPr>
      </a:lvl1pPr>
      <a:lvl2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2pPr>
      <a:lvl3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3pPr>
      <a:lvl4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4pPr>
      <a:lvl5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5pPr>
      <a:lvl6pPr marL="457189"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6pPr>
      <a:lvl7pPr marL="914377"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7pPr>
      <a:lvl8pPr marL="1371566"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8pPr>
      <a:lvl9pPr marL="1828754"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9pPr>
    </p:titleStyle>
    <p:bodyStyle>
      <a:lvl1pPr marL="0" indent="0" algn="l" defTabSz="685783" rtl="0" eaLnBrk="1" fontAlgn="base" hangingPunct="1">
        <a:lnSpc>
          <a:spcPct val="90000"/>
        </a:lnSpc>
        <a:spcBef>
          <a:spcPts val="751"/>
        </a:spcBef>
        <a:spcAft>
          <a:spcPct val="0"/>
        </a:spcAft>
        <a:defRPr sz="1600" b="1" i="0" kern="1200" cap="none" baseline="0">
          <a:solidFill>
            <a:schemeClr val="tx1"/>
          </a:solidFill>
          <a:latin typeface="Montserrat" pitchFamily="2" charset="77"/>
          <a:ea typeface="MS PGothic" panose="020B0600070205080204" pitchFamily="34" charset="-128"/>
          <a:cs typeface="Montserrat" pitchFamily="2" charset="77"/>
        </a:defRPr>
      </a:lvl1pPr>
      <a:lvl2pPr marL="3175" indent="-3175" algn="l" defTabSz="685783" rtl="0" eaLnBrk="1" fontAlgn="base" hangingPunct="1">
        <a:lnSpc>
          <a:spcPct val="90000"/>
        </a:lnSpc>
        <a:spcBef>
          <a:spcPts val="600"/>
        </a:spcBef>
        <a:spcAft>
          <a:spcPct val="0"/>
        </a:spcAft>
        <a:defRPr sz="1467"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112711" indent="-111123" algn="l" defTabSz="685783" rtl="0" eaLnBrk="1" fontAlgn="base" hangingPunct="1">
        <a:spcBef>
          <a:spcPts val="400"/>
        </a:spcBef>
        <a:spcAft>
          <a:spcPct val="0"/>
        </a:spcAft>
        <a:buClr>
          <a:srgbClr val="4AC9E3"/>
        </a:buClr>
        <a:buFont typeface="Wingdings" panose="05000000000000000000" pitchFamily="2" charset="2"/>
        <a:buChar char="§"/>
        <a:defRPr sz="1333"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304792" indent="-190495" algn="l" defTabSz="685783" rtl="0" eaLnBrk="1" fontAlgn="base" hangingPunct="1">
        <a:spcBef>
          <a:spcPts val="200"/>
        </a:spcBef>
        <a:spcAft>
          <a:spcPct val="0"/>
        </a:spcAft>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457189" indent="-152396" algn="l" defTabSz="684196" rtl="0" eaLnBrk="1" fontAlgn="base" hangingPunct="1">
        <a:spcBef>
          <a:spcPts val="200"/>
        </a:spcBef>
        <a:spcAft>
          <a:spcPct val="0"/>
        </a:spcAft>
        <a:buClr>
          <a:srgbClr val="4AC9E3"/>
        </a:buClr>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1885904"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783" rtl="0" eaLnBrk="1" latinLnBrk="0" hangingPunct="1">
        <a:defRPr sz="1400" kern="1200">
          <a:solidFill>
            <a:schemeClr val="tx1"/>
          </a:solidFill>
          <a:latin typeface="+mn-lt"/>
          <a:ea typeface="+mn-ea"/>
          <a:cs typeface="+mn-cs"/>
        </a:defRPr>
      </a:lvl1pPr>
      <a:lvl2pPr marL="342891" algn="l" defTabSz="685783" rtl="0" eaLnBrk="1" latinLnBrk="0" hangingPunct="1">
        <a:defRPr sz="1400" kern="1200">
          <a:solidFill>
            <a:schemeClr val="tx1"/>
          </a:solidFill>
          <a:latin typeface="+mn-lt"/>
          <a:ea typeface="+mn-ea"/>
          <a:cs typeface="+mn-cs"/>
        </a:defRPr>
      </a:lvl2pPr>
      <a:lvl3pPr marL="685783" algn="l" defTabSz="685783" rtl="0" eaLnBrk="1" latinLnBrk="0" hangingPunct="1">
        <a:defRPr sz="1400" kern="1200">
          <a:solidFill>
            <a:schemeClr val="tx1"/>
          </a:solidFill>
          <a:latin typeface="+mn-lt"/>
          <a:ea typeface="+mn-ea"/>
          <a:cs typeface="+mn-cs"/>
        </a:defRPr>
      </a:lvl3pPr>
      <a:lvl4pPr marL="1028674" algn="l" defTabSz="685783" rtl="0" eaLnBrk="1" latinLnBrk="0" hangingPunct="1">
        <a:defRPr sz="1400" kern="1200">
          <a:solidFill>
            <a:schemeClr val="tx1"/>
          </a:solidFill>
          <a:latin typeface="+mn-lt"/>
          <a:ea typeface="+mn-ea"/>
          <a:cs typeface="+mn-cs"/>
        </a:defRPr>
      </a:lvl4pPr>
      <a:lvl5pPr marL="1371566" algn="l" defTabSz="685783" rtl="0" eaLnBrk="1" latinLnBrk="0" hangingPunct="1">
        <a:defRPr sz="1400" kern="1200">
          <a:solidFill>
            <a:schemeClr val="tx1"/>
          </a:solidFill>
          <a:latin typeface="+mn-lt"/>
          <a:ea typeface="+mn-ea"/>
          <a:cs typeface="+mn-cs"/>
        </a:defRPr>
      </a:lvl5pPr>
      <a:lvl6pPr marL="1714457" algn="l" defTabSz="685783" rtl="0" eaLnBrk="1" latinLnBrk="0" hangingPunct="1">
        <a:defRPr sz="1400" kern="1200">
          <a:solidFill>
            <a:schemeClr val="tx1"/>
          </a:solidFill>
          <a:latin typeface="+mn-lt"/>
          <a:ea typeface="+mn-ea"/>
          <a:cs typeface="+mn-cs"/>
        </a:defRPr>
      </a:lvl6pPr>
      <a:lvl7pPr marL="2057349" algn="l" defTabSz="685783" rtl="0" eaLnBrk="1" latinLnBrk="0" hangingPunct="1">
        <a:defRPr sz="1400" kern="1200">
          <a:solidFill>
            <a:schemeClr val="tx1"/>
          </a:solidFill>
          <a:latin typeface="+mn-lt"/>
          <a:ea typeface="+mn-ea"/>
          <a:cs typeface="+mn-cs"/>
        </a:defRPr>
      </a:lvl7pPr>
      <a:lvl8pPr marL="2400240" algn="l" defTabSz="685783" rtl="0" eaLnBrk="1" latinLnBrk="0" hangingPunct="1">
        <a:defRPr sz="1400" kern="1200">
          <a:solidFill>
            <a:schemeClr val="tx1"/>
          </a:solidFill>
          <a:latin typeface="+mn-lt"/>
          <a:ea typeface="+mn-ea"/>
          <a:cs typeface="+mn-cs"/>
        </a:defRPr>
      </a:lvl8pPr>
      <a:lvl9pPr marL="2743131" algn="l" defTabSz="685783" rtl="0" eaLnBrk="1" latinLnBrk="0" hangingPunct="1">
        <a:defRPr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6">
          <p15:clr>
            <a:srgbClr val="F26B43"/>
          </p15:clr>
        </p15:guide>
        <p15:guide id="2" pos="4104">
          <p15:clr>
            <a:srgbClr val="F26B43"/>
          </p15:clr>
        </p15:guide>
        <p15:guide id="3" pos="774">
          <p15:clr>
            <a:srgbClr val="F26B43"/>
          </p15:clr>
        </p15:guide>
        <p15:guide id="4" pos="882">
          <p15:clr>
            <a:srgbClr val="F26B43"/>
          </p15:clr>
        </p15:guide>
        <p15:guide id="5" pos="1440">
          <p15:clr>
            <a:srgbClr val="F26B43"/>
          </p15:clr>
        </p15:guide>
        <p15:guide id="6" pos="1548">
          <p15:clr>
            <a:srgbClr val="F26B43"/>
          </p15:clr>
        </p15:guide>
        <p15:guide id="7" pos="2106">
          <p15:clr>
            <a:srgbClr val="F26B43"/>
          </p15:clr>
        </p15:guide>
        <p15:guide id="8" pos="2214">
          <p15:clr>
            <a:srgbClr val="F26B43"/>
          </p15:clr>
        </p15:guide>
        <p15:guide id="9" pos="2772">
          <p15:clr>
            <a:srgbClr val="F26B43"/>
          </p15:clr>
        </p15:guide>
        <p15:guide id="10" pos="2880">
          <p15:clr>
            <a:srgbClr val="F26B43"/>
          </p15:clr>
        </p15:guide>
        <p15:guide id="11" pos="3438">
          <p15:clr>
            <a:srgbClr val="F26B43"/>
          </p15:clr>
        </p15:guide>
        <p15:guide id="12" pos="3546">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5.xml"/><Relationship Id="rId6" Type="http://schemas.openxmlformats.org/officeDocument/2006/relationships/hyperlink" Target="http://standards.ieee.org/content/dam/ieee-standards/standards/web/documents/other/best_practices_for_ieee_standards_development_051215.pdf" TargetMode="External"/><Relationship Id="rId5" Type="http://schemas.openxmlformats.org/officeDocument/2006/relationships/hyperlink" Target="https://standards.ieee.org/faqs/copyrights/"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463031"/>
            <a:ext cx="7772400" cy="1470025"/>
          </a:xfrm>
          <a:solidFill>
            <a:schemeClr val="bg1">
              <a:lumMod val="95000"/>
            </a:schemeClr>
          </a:solidFill>
        </p:spPr>
        <p:txBody>
          <a:bodyPr/>
          <a:lstStyle/>
          <a:p>
            <a:r>
              <a:rPr lang="en-US" dirty="0"/>
              <a:t>Study Group SUN PHY</a:t>
            </a:r>
            <a:br>
              <a:rPr lang="en-US" dirty="0"/>
            </a:br>
            <a:r>
              <a:rPr lang="en-US" sz="3600" dirty="0"/>
              <a:t>Next Generation SUN PHY’s</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lstStyle/>
          <a:p>
            <a:r>
              <a:rPr lang="en-US" dirty="0"/>
              <a:t>Hybrid Meeting</a:t>
            </a:r>
          </a:p>
          <a:p>
            <a:r>
              <a:rPr lang="en-US" dirty="0"/>
              <a:t>November, 2023</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dirty="0"/>
              <a:t>Slide </a:t>
            </a:r>
            <a:fld id="{0F04E8E9-279B-42CA-B6E8-61A287E0027B}" type="slidenum">
              <a:rPr lang="en-US" altLang="en-US" smtClean="0"/>
              <a:pPr>
                <a:defRPr/>
              </a:pPr>
              <a:t>1</a:t>
            </a:fld>
            <a:endParaRPr lang="en-US" altLang="en-US" dirty="0"/>
          </a:p>
        </p:txBody>
      </p:sp>
    </p:spTree>
    <p:extLst>
      <p:ext uri="{BB962C8B-B14F-4D97-AF65-F5344CB8AC3E}">
        <p14:creationId xmlns:p14="http://schemas.microsoft.com/office/powerpoint/2010/main" val="1190557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pPr defTabSz="914377" eaLnBrk="1" hangingPunct="1"/>
            <a:fld id="{A3979A82-1A5E-4C7B-AFC0-111CA6C3130A}" type="slidenum">
              <a:rPr lang="en-US" altLang="en-US">
                <a:solidFill>
                  <a:prstClr val="black"/>
                </a:solidFill>
                <a:latin typeface="Montserrat" charset="0"/>
              </a:rPr>
              <a:pPr defTabSz="914377" eaLnBrk="1" hangingPunct="1"/>
              <a:t>10</a:t>
            </a:fld>
            <a:endParaRPr lang="en-US" altLang="en-US">
              <a:solidFill>
                <a:prstClr val="black"/>
              </a:solidFill>
              <a:latin typeface="Montserrat" charset="0"/>
            </a:endParaRPr>
          </a:p>
        </p:txBody>
      </p:sp>
    </p:spTree>
    <p:extLst>
      <p:ext uri="{BB962C8B-B14F-4D97-AF65-F5344CB8AC3E}">
        <p14:creationId xmlns:p14="http://schemas.microsoft.com/office/powerpoint/2010/main" val="71060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457200" y="1655427"/>
            <a:ext cx="8229600" cy="4521007"/>
          </a:xfrm>
        </p:spPr>
        <p:txBody>
          <a:bodyPr>
            <a:normAutofit fontScale="62500" lnSpcReduction="20000"/>
          </a:bodyPr>
          <a:lstStyle/>
          <a:p>
            <a:pPr lvl="2">
              <a:buSzPct val="150000"/>
            </a:pPr>
            <a:r>
              <a:rPr lang="en-US" sz="2400" dirty="0"/>
              <a:t>The IEEE SA Copyright Policy is described in the IEEE SA Standards Board Bylaws and IEEE SA Standards Board Operations Manual</a:t>
            </a:r>
            <a:br>
              <a:rPr lang="en-US" sz="2400" dirty="0"/>
            </a:br>
            <a:endParaRPr lang="en-US" sz="2400"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sz="2400"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sz="2400" dirty="0"/>
              <a:t>IEEE SA Copyright FAQs</a:t>
            </a:r>
          </a:p>
          <a:p>
            <a:pPr lvl="3">
              <a:buSzPct val="150000"/>
            </a:pPr>
            <a:r>
              <a:rPr lang="en-US" sz="1867" dirty="0">
                <a:hlinkClick r:id="rId5"/>
              </a:rPr>
              <a:t>https://standards.ieee.org/faqs/copyrights/</a:t>
            </a:r>
            <a:endParaRPr lang="en-US" sz="1867" dirty="0"/>
          </a:p>
          <a:p>
            <a:pPr lvl="3">
              <a:buSzPct val="150000"/>
            </a:pPr>
            <a:endParaRPr lang="en-US" sz="1867" dirty="0"/>
          </a:p>
          <a:p>
            <a:pPr lvl="2">
              <a:buSzPct val="150000"/>
            </a:pPr>
            <a:r>
              <a:rPr lang="en-US" sz="2400" dirty="0"/>
              <a:t>IEEE SA Best Practices for IEEE Standards Development </a:t>
            </a:r>
          </a:p>
          <a:p>
            <a:pPr marL="1588" lvl="2" indent="0">
              <a:buSzPct val="150000"/>
              <a:buNone/>
            </a:pPr>
            <a:r>
              <a:rPr lang="en-US" sz="2400" dirty="0">
                <a:hlinkClick r:id="rId6"/>
              </a:rPr>
              <a:t>http://standards.ieee.org/content/dam/ieee-standards/standards/web/documents/other/best_practices_for_ieee_standards_development_051215.pdf</a:t>
            </a:r>
            <a:endParaRPr lang="en-US" sz="2400" dirty="0"/>
          </a:p>
          <a:p>
            <a:pPr marL="114297" lvl="3" indent="0">
              <a:buSzPct val="150000"/>
              <a:buNone/>
            </a:pPr>
            <a:br>
              <a:rPr lang="en-US" sz="1867" dirty="0"/>
            </a:br>
            <a:endParaRPr lang="en-US" sz="1867" dirty="0"/>
          </a:p>
          <a:p>
            <a:pPr lvl="2">
              <a:buSzPct val="150000"/>
            </a:pPr>
            <a:r>
              <a:rPr lang="en-US" sz="2400"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pPr defTabSz="914377" eaLnBrk="1" hangingPunct="1"/>
            <a:fld id="{A3979A82-1A5E-4C7B-AFC0-111CA6C3130A}" type="slidenum">
              <a:rPr lang="en-US" altLang="en-US">
                <a:solidFill>
                  <a:prstClr val="black"/>
                </a:solidFill>
                <a:latin typeface="Montserrat" charset="0"/>
              </a:rPr>
              <a:pPr defTabSz="914377" eaLnBrk="1" hangingPunct="1"/>
              <a:t>11</a:t>
            </a:fld>
            <a:endParaRPr lang="en-US" altLang="en-US">
              <a:solidFill>
                <a:prstClr val="black"/>
              </a:solidFill>
              <a:latin typeface="Montserrat" charset="0"/>
            </a:endParaRPr>
          </a:p>
        </p:txBody>
      </p:sp>
    </p:spTree>
    <p:extLst>
      <p:ext uri="{BB962C8B-B14F-4D97-AF65-F5344CB8AC3E}">
        <p14:creationId xmlns:p14="http://schemas.microsoft.com/office/powerpoint/2010/main" val="11722899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r>
              <a:rPr lang="en-US" dirty="0">
                <a:cs typeface="DejaVu Sans" pitchFamily="34" charset="0"/>
              </a:rPr>
              <a:t>Respect … give it, get it</a:t>
            </a:r>
          </a:p>
          <a:p>
            <a:r>
              <a:rPr lang="en-US" dirty="0">
                <a:cs typeface="DejaVu Sans" pitchFamily="34" charset="0"/>
              </a:rPr>
              <a:t>NO product pitches</a:t>
            </a:r>
          </a:p>
          <a:p>
            <a:r>
              <a:rPr lang="en-US" dirty="0">
                <a:cs typeface="DejaVu Sans" pitchFamily="34" charset="0"/>
              </a:rPr>
              <a:t>NO corporate pitches</a:t>
            </a:r>
          </a:p>
          <a:p>
            <a:r>
              <a:rPr lang="en-US" dirty="0">
                <a:cs typeface="DejaVu Sans" pitchFamily="34" charset="0"/>
              </a:rPr>
              <a:t>NO prices</a:t>
            </a:r>
          </a:p>
          <a:p>
            <a:r>
              <a:rPr lang="en-US" dirty="0">
                <a:cs typeface="DejaVu Sans" pitchFamily="34" charset="0"/>
              </a:rPr>
              <a:t>NO restrictive notices – (no confidentially notices in email)</a:t>
            </a:r>
          </a:p>
          <a:p>
            <a:r>
              <a:rPr lang="en-US" dirty="0">
                <a:cs typeface="DejaVu Sans" pitchFamily="34" charset="0"/>
              </a:rPr>
              <a:t>Presentations must be openly available</a:t>
            </a: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12</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Tree>
    <p:extLst>
      <p:ext uri="{BB962C8B-B14F-4D97-AF65-F5344CB8AC3E}">
        <p14:creationId xmlns:p14="http://schemas.microsoft.com/office/powerpoint/2010/main" val="9736626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r>
              <a:rPr lang="en-US" dirty="0">
                <a:cs typeface="DejaVu Sans" pitchFamily="34" charset="0"/>
              </a:rPr>
              <a:t>Please see </a:t>
            </a:r>
          </a:p>
          <a:p>
            <a:r>
              <a:rPr lang="en-US" dirty="0">
                <a:cs typeface="DejaVu Sans" pitchFamily="34" charset="0"/>
              </a:rPr>
              <a:t>15-23-0569-00-04ad-SG-SUN-PHY-agenda-november-2023</a:t>
            </a: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13</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Tree>
    <p:extLst>
      <p:ext uri="{BB962C8B-B14F-4D97-AF65-F5344CB8AC3E}">
        <p14:creationId xmlns:p14="http://schemas.microsoft.com/office/powerpoint/2010/main" val="33198510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SG November Closing Report</a:t>
            </a:r>
          </a:p>
        </p:txBody>
      </p:sp>
      <p:sp>
        <p:nvSpPr>
          <p:cNvPr id="3" name="Content Placeholder 2"/>
          <p:cNvSpPr>
            <a:spLocks noGrp="1"/>
          </p:cNvSpPr>
          <p:nvPr>
            <p:ph idx="1"/>
          </p:nvPr>
        </p:nvSpPr>
        <p:spPr/>
        <p:txBody>
          <a:bodyPr/>
          <a:lstStyle/>
          <a:p>
            <a:r>
              <a:rPr lang="en-US" sz="1200" dirty="0">
                <a:cs typeface="DejaVu Sans" pitchFamily="34" charset="0"/>
              </a:rPr>
              <a:t>Comment resolution PAR and CSD </a:t>
            </a:r>
          </a:p>
          <a:p>
            <a:pPr marL="685800" lvl="1">
              <a:buFont typeface="Arial" panose="020B0604020202020204" pitchFamily="34" charset="0"/>
              <a:buChar char="•"/>
            </a:pPr>
            <a:r>
              <a:rPr lang="en-US" sz="1200" dirty="0"/>
              <a:t>15-23-0606-00-04ad</a:t>
            </a:r>
          </a:p>
          <a:p>
            <a:r>
              <a:rPr lang="en-US" sz="1200" dirty="0">
                <a:cs typeface="DejaVu Sans" pitchFamily="34" charset="0"/>
              </a:rPr>
              <a:t>Comment resolution on CSD </a:t>
            </a:r>
          </a:p>
          <a:p>
            <a:pPr lvl="1">
              <a:buFont typeface="Arial" panose="020B0604020202020204" pitchFamily="34" charset="0"/>
              <a:buChar char="•"/>
            </a:pPr>
            <a:r>
              <a:rPr lang="en-US" sz="1200" dirty="0">
                <a:cs typeface="DejaVu Sans" pitchFamily="34" charset="0"/>
              </a:rPr>
              <a:t>Received comments from 802.1, 802.11 and 802.3</a:t>
            </a:r>
          </a:p>
          <a:p>
            <a:pPr lvl="1">
              <a:buFont typeface="Arial" panose="020B0604020202020204" pitchFamily="34" charset="0"/>
              <a:buChar char="•"/>
            </a:pPr>
            <a:r>
              <a:rPr lang="en-US" sz="1200" dirty="0">
                <a:cs typeface="DejaVu Sans" pitchFamily="34" charset="0"/>
              </a:rPr>
              <a:t>Comment resolution submission prepared: 15-23-0606-00-04ad</a:t>
            </a:r>
          </a:p>
          <a:p>
            <a:pPr lvl="1">
              <a:buFont typeface="Arial" panose="020B0604020202020204" pitchFamily="34" charset="0"/>
              <a:buChar char="•"/>
            </a:pPr>
            <a:r>
              <a:rPr lang="en-US" sz="1200" dirty="0">
                <a:cs typeface="DejaVu Sans" pitchFamily="34" charset="0"/>
              </a:rPr>
              <a:t>Updated CSD: 15-23-0494-03-04ad</a:t>
            </a:r>
          </a:p>
          <a:p>
            <a:r>
              <a:rPr lang="en-US" sz="1200" dirty="0">
                <a:cs typeface="DejaVu Sans" pitchFamily="34" charset="0"/>
              </a:rPr>
              <a:t>Comment resolution on PAR</a:t>
            </a:r>
          </a:p>
          <a:p>
            <a:pPr marL="685800" lvl="1">
              <a:buSzPct val="90000"/>
              <a:buFont typeface="Arial" panose="020B0604020202020204" pitchFamily="34" charset="0"/>
              <a:buChar char="•"/>
            </a:pPr>
            <a:r>
              <a:rPr lang="en-US" sz="1200" dirty="0">
                <a:cs typeface="DejaVu Sans" pitchFamily="34" charset="0"/>
              </a:rPr>
              <a:t>Received comments from 802.1, 802.11 and 802.3</a:t>
            </a:r>
          </a:p>
          <a:p>
            <a:pPr marL="685800" lvl="1">
              <a:buSzPct val="90000"/>
              <a:buFont typeface="Arial" panose="020B0604020202020204" pitchFamily="34" charset="0"/>
              <a:buChar char="•"/>
            </a:pPr>
            <a:r>
              <a:rPr lang="en-US" sz="1200" dirty="0">
                <a:cs typeface="DejaVu Sans" pitchFamily="34" charset="0"/>
              </a:rPr>
              <a:t>Comment resolution submission prepared: 15-23-0606-00-04ad</a:t>
            </a:r>
          </a:p>
          <a:p>
            <a:pPr marL="685800" lvl="1">
              <a:buSzPct val="90000"/>
              <a:buFont typeface="Arial" panose="020B0604020202020204" pitchFamily="34" charset="0"/>
              <a:buChar char="•"/>
            </a:pPr>
            <a:r>
              <a:rPr lang="en-US" sz="1200" dirty="0">
                <a:cs typeface="DejaVu Sans" pitchFamily="34" charset="0"/>
              </a:rPr>
              <a:t>Updated PAR: 15-23-0436-08-04ad </a:t>
            </a:r>
          </a:p>
          <a:p>
            <a:pPr marL="0" indent="0">
              <a:buSzPct val="90000"/>
            </a:pPr>
            <a:r>
              <a:rPr lang="en-US" sz="1200" dirty="0">
                <a:cs typeface="DejaVu Sans" pitchFamily="34" charset="0"/>
              </a:rPr>
              <a:t>Two contributions were provided</a:t>
            </a:r>
          </a:p>
          <a:p>
            <a:pPr marL="685800" lvl="1">
              <a:buSzPct val="90000"/>
              <a:buFont typeface="Arial" panose="020B0604020202020204" pitchFamily="34" charset="0"/>
              <a:buChar char="•"/>
            </a:pPr>
            <a:r>
              <a:rPr lang="en-US" sz="1200" dirty="0">
                <a:cs typeface="DejaVu Sans" pitchFamily="34" charset="0"/>
              </a:rPr>
              <a:t>“A Potential application for the Next Generation SUN PHYs” (15-23-0583-00-04ad)</a:t>
            </a:r>
          </a:p>
          <a:p>
            <a:pPr marL="685800" lvl="1">
              <a:buSzPct val="90000"/>
              <a:buFont typeface="Arial" panose="020B0604020202020204" pitchFamily="34" charset="0"/>
              <a:buChar char="•"/>
            </a:pPr>
            <a:r>
              <a:rPr lang="en-US" sz="1200" dirty="0">
                <a:cs typeface="DejaVu Sans" pitchFamily="34" charset="0"/>
              </a:rPr>
              <a:t>“Use cases for Next Generation SUN” (15-23-0597-00-04ad)</a:t>
            </a:r>
          </a:p>
          <a:p>
            <a:r>
              <a:rPr lang="en-US" sz="1200" dirty="0">
                <a:cs typeface="DejaVu Sans" pitchFamily="34" charset="0"/>
              </a:rPr>
              <a:t>Motions :  3 motions, see following pages</a:t>
            </a:r>
          </a:p>
          <a:p>
            <a:r>
              <a:rPr lang="en-US" sz="1200" dirty="0">
                <a:cs typeface="DejaVu Sans" pitchFamily="34" charset="0"/>
              </a:rPr>
              <a:t>Next steps:</a:t>
            </a:r>
          </a:p>
          <a:p>
            <a:pPr>
              <a:buFont typeface="Arial" panose="020B0604020202020204" pitchFamily="34" charset="0"/>
              <a:buChar char="•"/>
            </a:pPr>
            <a:r>
              <a:rPr lang="en-US" sz="1200" dirty="0">
                <a:cs typeface="DejaVu Sans" pitchFamily="34" charset="0"/>
              </a:rPr>
              <a:t>SG requests 2 meetings during the January-24 interim meeting in PM slots</a:t>
            </a:r>
          </a:p>
          <a:p>
            <a:pPr>
              <a:buFont typeface="Arial" panose="020B0604020202020204" pitchFamily="34" charset="0"/>
              <a:buChar char="•"/>
            </a:pPr>
            <a:r>
              <a:rPr lang="en-US" sz="1200" dirty="0">
                <a:cs typeface="DejaVu Sans" pitchFamily="34" charset="0"/>
              </a:rPr>
              <a:t>Ask for a  WEBEX call on Thursday December 7</a:t>
            </a:r>
            <a:r>
              <a:rPr lang="en-US" sz="1200" baseline="30000" dirty="0">
                <a:cs typeface="DejaVu Sans" pitchFamily="34" charset="0"/>
              </a:rPr>
              <a:t>th</a:t>
            </a:r>
            <a:r>
              <a:rPr lang="en-US" sz="1200" dirty="0">
                <a:cs typeface="DejaVu Sans" pitchFamily="34" charset="0"/>
              </a:rPr>
              <a:t> at 8AM (CST, Dallas, TX)</a:t>
            </a: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14</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Tree>
    <p:extLst>
      <p:ext uri="{BB962C8B-B14F-4D97-AF65-F5344CB8AC3E}">
        <p14:creationId xmlns:p14="http://schemas.microsoft.com/office/powerpoint/2010/main" val="34983254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a:t>
            </a:r>
          </a:p>
        </p:txBody>
      </p:sp>
      <p:sp>
        <p:nvSpPr>
          <p:cNvPr id="3" name="Content Placeholder 2"/>
          <p:cNvSpPr>
            <a:spLocks noGrp="1"/>
          </p:cNvSpPr>
          <p:nvPr>
            <p:ph idx="1"/>
          </p:nvPr>
        </p:nvSpPr>
        <p:spPr/>
        <p:txBody>
          <a:bodyPr/>
          <a:lstStyle/>
          <a:p>
            <a:r>
              <a:rPr lang="en-US" sz="1200" dirty="0">
                <a:cs typeface="DejaVu Sans" pitchFamily="34" charset="0"/>
              </a:rPr>
              <a:t>SG4ad - extend Study Group</a:t>
            </a:r>
          </a:p>
          <a:p>
            <a:endParaRPr lang="en-US" sz="1200" dirty="0">
              <a:cs typeface="DejaVu Sans" pitchFamily="34" charset="0"/>
            </a:endParaRPr>
          </a:p>
          <a:p>
            <a:r>
              <a:rPr lang="en-US" sz="1200" dirty="0">
                <a:cs typeface="DejaVu Sans" pitchFamily="34" charset="0"/>
              </a:rPr>
              <a:t>Motion: that the 802.15 Working Group seeks approval from the IEEE 802 LMSC to extend the study group in 802.15 to develop the PAR and CSD documents for SG SUN </a:t>
            </a:r>
            <a:r>
              <a:rPr lang="en-US" sz="1200" dirty="0" err="1">
                <a:cs typeface="DejaVu Sans" pitchFamily="34" charset="0"/>
              </a:rPr>
              <a:t>PHYs.</a:t>
            </a:r>
            <a:endParaRPr lang="en-US" sz="1200" dirty="0">
              <a:cs typeface="DejaVu Sans" pitchFamily="34" charset="0"/>
            </a:endParaRPr>
          </a:p>
          <a:p>
            <a:endParaRPr lang="en-US" sz="1200" dirty="0">
              <a:cs typeface="DejaVu Sans" pitchFamily="34" charset="0"/>
            </a:endParaRPr>
          </a:p>
          <a:p>
            <a:r>
              <a:rPr lang="en-US" sz="1200" dirty="0">
                <a:cs typeface="DejaVu Sans" pitchFamily="34" charset="0"/>
              </a:rPr>
              <a:t>Moved by: Thomas Almholt</a:t>
            </a:r>
          </a:p>
          <a:p>
            <a:r>
              <a:rPr lang="en-US" sz="1200" dirty="0">
                <a:cs typeface="DejaVu Sans" pitchFamily="34" charset="0"/>
              </a:rPr>
              <a:t>Seconded by: Phil Beecher</a:t>
            </a:r>
          </a:p>
          <a:p>
            <a:r>
              <a:rPr lang="en-US" sz="1200" dirty="0">
                <a:cs typeface="DejaVu Sans" pitchFamily="34" charset="0"/>
              </a:rPr>
              <a:t>Result: 34/0/2</a:t>
            </a: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15</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Tree>
    <p:extLst>
      <p:ext uri="{BB962C8B-B14F-4D97-AF65-F5344CB8AC3E}">
        <p14:creationId xmlns:p14="http://schemas.microsoft.com/office/powerpoint/2010/main" val="8909304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a:t>
            </a:r>
          </a:p>
        </p:txBody>
      </p:sp>
      <p:sp>
        <p:nvSpPr>
          <p:cNvPr id="3" name="Content Placeholder 2"/>
          <p:cNvSpPr>
            <a:spLocks noGrp="1"/>
          </p:cNvSpPr>
          <p:nvPr>
            <p:ph idx="1"/>
          </p:nvPr>
        </p:nvSpPr>
        <p:spPr/>
        <p:txBody>
          <a:bodyPr/>
          <a:lstStyle/>
          <a:p>
            <a:r>
              <a:rPr lang="en-US" sz="1200" dirty="0">
                <a:cs typeface="DejaVu Sans" pitchFamily="34" charset="0"/>
              </a:rPr>
              <a:t>SG4ad - Approve comment responses</a:t>
            </a:r>
          </a:p>
          <a:p>
            <a:endParaRPr lang="en-US" sz="1200" dirty="0">
              <a:cs typeface="DejaVu Sans" pitchFamily="34" charset="0"/>
            </a:endParaRPr>
          </a:p>
          <a:p>
            <a:r>
              <a:rPr lang="en-US" sz="1200" dirty="0">
                <a:cs typeface="DejaVu Sans" pitchFamily="34" charset="0"/>
              </a:rPr>
              <a:t>Request that the responses to received PAR and CSD review comments contained in document [15-23-0606-00-04ad] be approved for submission to the EC. The 802.15 working group chair and technical editor are authorized to make additional modifications to the responses as needed.</a:t>
            </a:r>
          </a:p>
          <a:p>
            <a:endParaRPr lang="en-US" sz="1200" dirty="0">
              <a:cs typeface="DejaVu Sans" pitchFamily="34" charset="0"/>
            </a:endParaRPr>
          </a:p>
          <a:p>
            <a:r>
              <a:rPr lang="en-US" sz="1200" dirty="0">
                <a:cs typeface="DejaVu Sans" pitchFamily="34" charset="0"/>
              </a:rPr>
              <a:t>Moved by: Thomas Almholt</a:t>
            </a:r>
          </a:p>
          <a:p>
            <a:r>
              <a:rPr lang="en-US" sz="1200" dirty="0">
                <a:cs typeface="DejaVu Sans" pitchFamily="34" charset="0"/>
              </a:rPr>
              <a:t>Seconded by: Phil Beecher</a:t>
            </a:r>
          </a:p>
          <a:p>
            <a:r>
              <a:rPr lang="en-US" sz="1200" dirty="0">
                <a:cs typeface="DejaVu Sans" pitchFamily="34" charset="0"/>
              </a:rPr>
              <a:t>Result: 33/0/6</a:t>
            </a: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16</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Tree>
    <p:extLst>
      <p:ext uri="{BB962C8B-B14F-4D97-AF65-F5344CB8AC3E}">
        <p14:creationId xmlns:p14="http://schemas.microsoft.com/office/powerpoint/2010/main" val="30561097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a:t>
            </a:r>
          </a:p>
        </p:txBody>
      </p:sp>
      <p:sp>
        <p:nvSpPr>
          <p:cNvPr id="3" name="Content Placeholder 2"/>
          <p:cNvSpPr>
            <a:spLocks noGrp="1"/>
          </p:cNvSpPr>
          <p:nvPr>
            <p:ph idx="1"/>
          </p:nvPr>
        </p:nvSpPr>
        <p:spPr/>
        <p:txBody>
          <a:bodyPr/>
          <a:lstStyle/>
          <a:p>
            <a:r>
              <a:rPr lang="en-US" sz="1200" dirty="0">
                <a:cs typeface="DejaVu Sans" pitchFamily="34" charset="0"/>
              </a:rPr>
              <a:t>SG4ad - Approve PAR and CSD</a:t>
            </a:r>
          </a:p>
          <a:p>
            <a:endParaRPr lang="en-US" sz="1200" dirty="0">
              <a:cs typeface="DejaVu Sans" pitchFamily="34" charset="0"/>
            </a:endParaRPr>
          </a:p>
          <a:p>
            <a:r>
              <a:rPr lang="en-US" sz="1200" dirty="0">
                <a:cs typeface="DejaVu Sans" pitchFamily="34" charset="0"/>
              </a:rPr>
              <a:t>Move that the PAR and CSD contained in documents [15-23-0436-08-04ad] and [15-23-0494-03-04ad], respectively, be approved by the IEEE 802.15 WG and that the EC be requested to forward the PAR to </a:t>
            </a:r>
            <a:r>
              <a:rPr lang="en-US" sz="1200" dirty="0" err="1">
                <a:cs typeface="DejaVu Sans" pitchFamily="34" charset="0"/>
              </a:rPr>
              <a:t>NesCom</a:t>
            </a:r>
            <a:r>
              <a:rPr lang="en-US" sz="1200" dirty="0">
                <a:cs typeface="DejaVu Sans" pitchFamily="34" charset="0"/>
              </a:rPr>
              <a:t>. The 802.15 working group chair and technical editor are authorized to make additional modifications to the PAR and CSD as needed to reflect EC discussion at its closing meeting.</a:t>
            </a:r>
          </a:p>
          <a:p>
            <a:endParaRPr lang="en-US" sz="1200" dirty="0">
              <a:cs typeface="DejaVu Sans" pitchFamily="34" charset="0"/>
            </a:endParaRPr>
          </a:p>
          <a:p>
            <a:r>
              <a:rPr lang="en-US" sz="1200" dirty="0">
                <a:cs typeface="DejaVu Sans" pitchFamily="34" charset="0"/>
              </a:rPr>
              <a:t>Moved by: Thomas Almholt</a:t>
            </a:r>
          </a:p>
          <a:p>
            <a:r>
              <a:rPr lang="en-US" sz="1200" dirty="0">
                <a:cs typeface="DejaVu Sans" pitchFamily="34" charset="0"/>
              </a:rPr>
              <a:t>Seconded by: Phil Beecher</a:t>
            </a:r>
          </a:p>
          <a:p>
            <a:r>
              <a:rPr lang="en-US" sz="1200" dirty="0">
                <a:cs typeface="DejaVu Sans" pitchFamily="34" charset="0"/>
              </a:rPr>
              <a:t>Result: 34/1/4</a:t>
            </a: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17</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Tree>
    <p:extLst>
      <p:ext uri="{BB962C8B-B14F-4D97-AF65-F5344CB8AC3E}">
        <p14:creationId xmlns:p14="http://schemas.microsoft.com/office/powerpoint/2010/main" val="2233015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Study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fontScale="92500"/>
          </a:bodyPr>
          <a:lstStyle/>
          <a:p>
            <a:pPr marL="457200" indent="-457200">
              <a:buFont typeface="Arial" panose="020B0604020202020204" pitchFamily="34" charset="0"/>
              <a:buChar char="•"/>
            </a:pPr>
            <a:r>
              <a:rPr lang="en-US" dirty="0"/>
              <a:t>Discussion: Everyone present is welcome</a:t>
            </a:r>
          </a:p>
          <a:p>
            <a:pPr marL="457200" indent="-457200">
              <a:buFont typeface="Arial" panose="020B0604020202020204" pitchFamily="34" charset="0"/>
              <a:buChar char="•"/>
            </a:pPr>
            <a:r>
              <a:rPr lang="en-US" dirty="0"/>
              <a:t>Straw polls: Everyone present may vote</a:t>
            </a:r>
          </a:p>
          <a:p>
            <a:pPr marL="457200" indent="-457200">
              <a:buFont typeface="Arial" panose="020B0604020202020204" pitchFamily="34" charset="0"/>
              <a:buChar char="•"/>
            </a:pPr>
            <a:r>
              <a:rPr lang="en-US" dirty="0">
                <a:solidFill>
                  <a:schemeClr val="tx1"/>
                </a:solidFill>
              </a:rPr>
              <a:t>Formal motions: WG voters</a:t>
            </a:r>
          </a:p>
          <a:p>
            <a:pPr marL="857250" lvl="1" indent="-457200">
              <a:buFont typeface="Arial" panose="020B0604020202020204" pitchFamily="34" charset="0"/>
              <a:buChar char="•"/>
            </a:pPr>
            <a:r>
              <a:rPr lang="en-US" dirty="0">
                <a:solidFill>
                  <a:schemeClr val="tx1"/>
                </a:solidFill>
              </a:rPr>
              <a:t>To make, second and vote</a:t>
            </a:r>
          </a:p>
          <a:p>
            <a:pPr marL="457200" indent="-457200">
              <a:buFont typeface="Arial" panose="020B0604020202020204" pitchFamily="34" charset="0"/>
              <a:buChar char="•"/>
            </a:pPr>
            <a:r>
              <a:rPr lang="en-US" dirty="0"/>
              <a:t>Patent policy for PAR activities applies</a:t>
            </a:r>
          </a:p>
          <a:p>
            <a:pPr marL="457200" indent="-457200">
              <a:buFont typeface="Arial" panose="020B0604020202020204" pitchFamily="34" charset="0"/>
              <a:buChar char="•"/>
            </a:pPr>
            <a:r>
              <a:rPr lang="en-US" dirty="0"/>
              <a:t>All the usual rules of conduct</a:t>
            </a:r>
          </a:p>
          <a:p>
            <a:pPr marL="457200" indent="-457200">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on first contact with name and affiliation</a:t>
            </a:r>
          </a:p>
          <a:p>
            <a:pPr marL="0" indent="0" algn="ctr"/>
            <a:endParaRPr lang="en-US" dirty="0">
              <a:solidFill>
                <a:schemeClr val="accent1">
                  <a:lumMod val="50000"/>
                </a:schemeClr>
              </a:solidFill>
            </a:endParaRPr>
          </a:p>
          <a:p>
            <a:pPr marL="457200" indent="-457200">
              <a:buFont typeface="Arial" panose="020B0604020202020204" pitchFamily="34" charset="0"/>
              <a:buChar char="•"/>
            </a:pPr>
            <a:endParaRPr lang="en-US" dirty="0"/>
          </a:p>
          <a:p>
            <a:pPr marL="0" indent="0"/>
            <a:endParaRPr lang="en-US" dirty="0"/>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3</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626071"/>
            <a:ext cx="7764463" cy="4755257"/>
          </a:xfrm>
        </p:spPr>
        <p:txBody>
          <a:bodyPr>
            <a:normAutofit fontScale="475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Standards Development Meetings (.pdf)</a:t>
            </a:r>
          </a:p>
          <a:p>
            <a:pPr>
              <a:defRPr/>
            </a:pPr>
            <a:r>
              <a:rPr lang="en-US" dirty="0">
                <a:hlinkClick r:id="rId3"/>
              </a:rPr>
              <a:t>https://development.standards.ieee.org/myproject/Public/mytools/mob/slideset.pdf</a:t>
            </a:r>
            <a:endParaRPr lang="en-US" dirty="0"/>
          </a:p>
          <a:p>
            <a:pPr>
              <a:defRPr/>
            </a:pPr>
            <a:r>
              <a:rPr lang="en-US" dirty="0"/>
              <a:t>IEEE-SA Standards Board Patent Committee (</a:t>
            </a:r>
            <a:r>
              <a:rPr lang="en-US" dirty="0" err="1"/>
              <a:t>PatCom</a:t>
            </a:r>
            <a:r>
              <a:rPr lang="en-US" dirty="0"/>
              <a:t>) home page</a:t>
            </a:r>
          </a:p>
          <a:p>
            <a:pPr>
              <a:defRPr/>
            </a:pPr>
            <a:r>
              <a:rPr lang="en-US" dirty="0">
                <a:hlinkClick r:id="rId4"/>
              </a:rPr>
              <a:t>https://standards.ieee.org/content/ieee-standards/en/about/sasb/patcom/index.html</a:t>
            </a:r>
            <a:endParaRPr lang="en-US" dirty="0"/>
          </a:p>
          <a:p>
            <a:pPr>
              <a:defRPr/>
            </a:pPr>
            <a:endParaRPr lang="en-US" dirty="0"/>
          </a:p>
          <a:p>
            <a:pPr>
              <a:defRPr/>
            </a:pPr>
            <a:r>
              <a:rPr lang="en-US" dirty="0"/>
              <a:t>IEEE-SA Participation Policy meeting slide set - individual method (.pdf)</a:t>
            </a:r>
          </a:p>
          <a:p>
            <a:pPr>
              <a:defRPr/>
            </a:pPr>
            <a:r>
              <a:rPr lang="en-US" dirty="0">
                <a:hlinkClick r:id="rId5"/>
              </a:rPr>
              <a:t>https://standards.ieee.org/content/dam/ieee-standards/standards/web/documents/other/Participant-Behavior-Individual-Method.pdf</a:t>
            </a:r>
            <a:endParaRPr lang="en-US" dirty="0"/>
          </a:p>
          <a:p>
            <a:pPr>
              <a:defRPr/>
            </a:pPr>
            <a:endParaRPr lang="en-US" dirty="0"/>
          </a:p>
          <a:p>
            <a:pPr>
              <a:defRPr/>
            </a:pPr>
            <a:r>
              <a:rPr lang="en-US" dirty="0"/>
              <a:t>Working Group Copyright Materials</a:t>
            </a:r>
          </a:p>
          <a:p>
            <a:pPr>
              <a:defRPr/>
            </a:pPr>
            <a:r>
              <a:rPr lang="en-US" dirty="0">
                <a:hlinkClick r:id="rId6"/>
              </a:rPr>
              <a:t>https://standards.ieee.org/ipr/copyright-materials.html</a:t>
            </a:r>
            <a:endParaRPr lang="en-US" dirty="0"/>
          </a:p>
          <a:p>
            <a:pPr>
              <a:defRPr/>
            </a:pPr>
            <a:r>
              <a:rPr lang="en-US" dirty="0">
                <a:hlinkClick r:id="rId7"/>
              </a:rPr>
              <a:t>https://standards.ieee.org/content/dam/ieee-standards/standards/web/documents/other/ieee-sa-copyright-policy-2019.pdf</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785C5-6C3F-BFF4-9BC9-D29E94F9A964}"/>
              </a:ext>
            </a:extLst>
          </p:cNvPr>
          <p:cNvSpPr>
            <a:spLocks noGrp="1"/>
          </p:cNvSpPr>
          <p:nvPr>
            <p:ph type="title"/>
          </p:nvPr>
        </p:nvSpPr>
        <p:spPr>
          <a:xfrm>
            <a:off x="457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5" name="Rectangle 4">
            <a:extLst>
              <a:ext uri="{FF2B5EF4-FFF2-40B4-BE49-F238E27FC236}">
                <a16:creationId xmlns:a16="http://schemas.microsoft.com/office/drawing/2014/main" id="{79A374CF-77FE-A382-93D7-8C2C939FDA8C}"/>
              </a:ext>
            </a:extLst>
          </p:cNvPr>
          <p:cNvSpPr/>
          <p:nvPr/>
        </p:nvSpPr>
        <p:spPr>
          <a:xfrm>
            <a:off x="421463"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95DEB-B75C-6F5D-5265-7E6652E5A222}"/>
              </a:ext>
            </a:extLst>
          </p:cNvPr>
          <p:cNvSpPr>
            <a:spLocks noGrp="1"/>
          </p:cNvSpPr>
          <p:nvPr>
            <p:ph type="title"/>
          </p:nvPr>
        </p:nvSpPr>
        <p:spPr>
          <a:xfrm>
            <a:off x="457200" y="692697"/>
            <a:ext cx="8229600" cy="720080"/>
          </a:xfrm>
          <a:solidFill>
            <a:schemeClr val="bg1"/>
          </a:solidFill>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6F4D160C-524F-2E9E-6D36-A5B2C6B17F18}"/>
              </a:ext>
            </a:extLst>
          </p:cNvPr>
          <p:cNvSpPr>
            <a:spLocks noGrp="1" noChangeArrowheads="1"/>
          </p:cNvSpPr>
          <p:nvPr>
            <p:ph idx="1"/>
          </p:nvPr>
        </p:nvSpPr>
        <p:spPr>
          <a:xfrm>
            <a:off x="457200" y="1484784"/>
            <a:ext cx="8229600" cy="4439768"/>
          </a:xfrm>
        </p:spPr>
        <p:txBody>
          <a:bodyPr/>
          <a:lstStyle/>
          <a:p>
            <a:pPr eaLnBrk="1" hangingPunct="1"/>
            <a:endParaRPr lang="en-US" altLang="en-US" sz="1867" b="0" dirty="0">
              <a:latin typeface="Calibri" panose="020F0502020204030204" pitchFamily="34" charset="0"/>
              <a:cs typeface="Montserrat" panose="00000500000000000000" pitchFamily="2" charset="0"/>
            </a:endParaRPr>
          </a:p>
          <a:p>
            <a:pPr eaLnBrk="1" hangingPunct="1"/>
            <a:endParaRPr lang="en-US" altLang="en-US" sz="1867" b="0" dirty="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dirty="0">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51066F5-F449-A110-08AD-8469EA45F4AA}"/>
              </a:ext>
            </a:extLst>
          </p:cNvPr>
          <p:cNvSpPr/>
          <p:nvPr/>
        </p:nvSpPr>
        <p:spPr>
          <a:xfrm>
            <a:off x="340784" y="1551158"/>
            <a:ext cx="8492067" cy="4758162"/>
          </a:xfrm>
          <a:prstGeom prst="rect">
            <a:avLst/>
          </a:prstGeom>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7E29906C-4864-0301-8AFF-66330E40465C}"/>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7EA71-2A9F-F865-B7CB-EA6B1AEEA510}"/>
              </a:ext>
            </a:extLst>
          </p:cNvPr>
          <p:cNvSpPr>
            <a:spLocks noGrp="1"/>
          </p:cNvSpPr>
          <p:nvPr>
            <p:ph type="title"/>
          </p:nvPr>
        </p:nvSpPr>
        <p:spPr>
          <a:xfrm>
            <a:off x="457200" y="692696"/>
            <a:ext cx="8229600" cy="1152128"/>
          </a:xfrm>
          <a:solidFill>
            <a:schemeClr val="accent3"/>
          </a:solidFill>
        </p:spPr>
        <p:txBody>
          <a:bodyPr>
            <a:noAutofit/>
          </a:bodyPr>
          <a:lstStyle/>
          <a:p>
            <a:pPr eaLnBrk="1" hangingPunct="1">
              <a:defRPr/>
            </a:pPr>
            <a:r>
              <a:rPr lang="en-US" altLang="en-US" dirty="0">
                <a:solidFill>
                  <a:schemeClr val="tx1"/>
                </a:solidFill>
              </a:rPr>
              <a:t>Other Guidelines for IEEE Working Group Meetings</a:t>
            </a:r>
            <a:endParaRPr lang="en-US" dirty="0">
              <a:solidFill>
                <a:schemeClr val="tx1"/>
              </a:solidFill>
            </a:endParaRPr>
          </a:p>
        </p:txBody>
      </p:sp>
      <p:sp>
        <p:nvSpPr>
          <p:cNvPr id="44035" name="Content Placeholder 2">
            <a:extLst>
              <a:ext uri="{FF2B5EF4-FFF2-40B4-BE49-F238E27FC236}">
                <a16:creationId xmlns:a16="http://schemas.microsoft.com/office/drawing/2014/main" id="{AAC6EA5D-92B1-2040-D175-A5A2D064CB0D}"/>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panose="00000500000000000000" pitchFamily="2" charset="0"/>
            </a:endParaRPr>
          </a:p>
          <a:p>
            <a:pPr eaLnBrk="1" hangingPunct="1"/>
            <a:endParaRPr lang="en-US" altLang="en-US" sz="1867" b="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6DC5F527-C4F7-239D-641F-9024257755FC}"/>
              </a:ext>
            </a:extLst>
          </p:cNvPr>
          <p:cNvSpPr>
            <a:spLocks noChangeArrowheads="1"/>
          </p:cNvSpPr>
          <p:nvPr/>
        </p:nvSpPr>
        <p:spPr bwMode="auto">
          <a:xfrm>
            <a:off x="340784" y="2017119"/>
            <a:ext cx="8492067" cy="4292201"/>
          </a:xfrm>
          <a:prstGeom prst="rect">
            <a:avLst/>
          </a:prstGeom>
          <a:noFill/>
          <a:ln>
            <a:noFill/>
          </a:ln>
        </p:spPr>
        <p:txBody>
          <a:bodyPr>
            <a:spAutoFit/>
          </a:bodyPr>
          <a:lstStyle/>
          <a:p>
            <a:pPr marL="153596"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specific license rates, terms, or conditions.</a:t>
            </a:r>
          </a:p>
          <a:p>
            <a:pPr marL="767981" lvl="2"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eaLnBrk="1" hangingPunct="1">
              <a:lnSpc>
                <a:spcPct val="80000"/>
              </a:lnSpc>
              <a:spcAft>
                <a:spcPts val="800"/>
              </a:spcAft>
              <a:buClr>
                <a:srgbClr val="4AC9E3"/>
              </a:buClr>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marL="460788" lvl="1" indent="-152396" eaLnBrk="1" hangingPunct="1">
              <a:lnSpc>
                <a:spcPct val="80000"/>
              </a:lnSpc>
              <a:spcAft>
                <a:spcPts val="533"/>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solidFill>
                  <a:schemeClr val="tx1"/>
                </a:solidFill>
                <a:latin typeface="Calibri" panose="020F0502020204030204" pitchFamily="34" charset="0"/>
                <a:cs typeface="Calibri" panose="020F0502020204030204" pitchFamily="34" charset="0"/>
              </a:rPr>
              <a:t>---------------------------------------------------------------   </a:t>
            </a:r>
          </a:p>
          <a:p>
            <a:pPr algn="ctr" eaLnBrk="1" hangingPunct="1">
              <a:lnSpc>
                <a:spcPct val="80000"/>
              </a:lnSpc>
              <a:spcBef>
                <a:spcPts val="533"/>
              </a:spcBef>
              <a:defRPr/>
            </a:pPr>
            <a:r>
              <a:rPr lang="en-US" altLang="en-US" sz="1600" b="1" dirty="0">
                <a:solidFill>
                  <a:schemeClr val="tx1"/>
                </a:solidFill>
                <a:latin typeface="Calibri" panose="020F0502020204030204" pitchFamily="34" charset="0"/>
                <a:cs typeface="Calibri" panose="020F0502020204030204" pitchFamily="34" charset="0"/>
              </a:rPr>
              <a:t>For more details, see </a:t>
            </a:r>
            <a:r>
              <a:rPr lang="en-US" altLang="en-US" sz="16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1600" b="1" dirty="0">
                <a:solidFill>
                  <a:schemeClr val="tx1"/>
                </a:solidFill>
                <a:latin typeface="Calibri" panose="020F0502020204030204" pitchFamily="34" charset="0"/>
                <a:cs typeface="Calibri" panose="020F0502020204030204" pitchFamily="34" charset="0"/>
              </a:rPr>
              <a:t>, clause 5.3.10 and </a:t>
            </a:r>
            <a:br>
              <a:rPr lang="en-US" altLang="en-US" sz="1600" b="1" dirty="0">
                <a:solidFill>
                  <a:schemeClr val="tx1"/>
                </a:solidFill>
                <a:latin typeface="Calibri" panose="020F0502020204030204" pitchFamily="34" charset="0"/>
                <a:cs typeface="Calibri" panose="020F0502020204030204" pitchFamily="34" charset="0"/>
              </a:rPr>
            </a:br>
            <a:r>
              <a:rPr lang="en-US" altLang="en-US" sz="16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600" b="1" dirty="0">
                <a:solidFill>
                  <a:schemeClr val="tx1"/>
                </a:solidFill>
                <a:latin typeface="Calibri" panose="020F0502020204030204" pitchFamily="34" charset="0"/>
                <a:cs typeface="Calibri" panose="020F0502020204030204" pitchFamily="34" charset="0"/>
              </a:rPr>
              <a:t>at http://standards.ieee.org/develop/policies/antitrust.pdf</a:t>
            </a: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F731A5E-FD85-8E5E-F30C-1C8D440DBE6A}"/>
              </a:ext>
            </a:extLst>
          </p:cNvPr>
          <p:cNvPicPr>
            <a:picLocks noChangeAspect="1"/>
          </p:cNvPicPr>
          <p:nvPr/>
        </p:nvPicPr>
        <p:blipFill>
          <a:blip r:embed="rId2"/>
          <a:stretch>
            <a:fillRect/>
          </a:stretch>
        </p:blipFill>
        <p:spPr>
          <a:xfrm>
            <a:off x="620687" y="570186"/>
            <a:ext cx="7902625" cy="5883150"/>
          </a:xfrm>
          <a:prstGeom prst="rect">
            <a:avLst/>
          </a:prstGeom>
        </p:spPr>
      </p:pic>
    </p:spTree>
    <p:extLst>
      <p:ext uri="{BB962C8B-B14F-4D97-AF65-F5344CB8AC3E}">
        <p14:creationId xmlns:p14="http://schemas.microsoft.com/office/powerpoint/2010/main" val="1575626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554B134-9DBA-712A-26EF-D430A75481B0}"/>
              </a:ext>
            </a:extLst>
          </p:cNvPr>
          <p:cNvPicPr>
            <a:picLocks noChangeAspect="1"/>
          </p:cNvPicPr>
          <p:nvPr/>
        </p:nvPicPr>
        <p:blipFill>
          <a:blip r:embed="rId2"/>
          <a:stretch>
            <a:fillRect/>
          </a:stretch>
        </p:blipFill>
        <p:spPr>
          <a:xfrm>
            <a:off x="700704" y="646393"/>
            <a:ext cx="7742591" cy="5806943"/>
          </a:xfrm>
          <a:prstGeom prst="rect">
            <a:avLst/>
          </a:prstGeom>
        </p:spPr>
      </p:pic>
    </p:spTree>
    <p:extLst>
      <p:ext uri="{BB962C8B-B14F-4D97-AF65-F5344CB8AC3E}">
        <p14:creationId xmlns:p14="http://schemas.microsoft.com/office/powerpoint/2010/main" val="910309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014D1A5-FBCD-C246-5D45-9817D20BFAF8}"/>
              </a:ext>
            </a:extLst>
          </p:cNvPr>
          <p:cNvPicPr>
            <a:picLocks noChangeAspect="1"/>
          </p:cNvPicPr>
          <p:nvPr/>
        </p:nvPicPr>
        <p:blipFill>
          <a:blip r:embed="rId2"/>
          <a:stretch>
            <a:fillRect/>
          </a:stretch>
        </p:blipFill>
        <p:spPr>
          <a:xfrm>
            <a:off x="563532" y="548680"/>
            <a:ext cx="8016935" cy="5959356"/>
          </a:xfrm>
          <a:prstGeom prst="rect">
            <a:avLst/>
          </a:prstGeom>
        </p:spPr>
      </p:pic>
    </p:spTree>
    <p:extLst>
      <p:ext uri="{BB962C8B-B14F-4D97-AF65-F5344CB8AC3E}">
        <p14:creationId xmlns:p14="http://schemas.microsoft.com/office/powerpoint/2010/main" val="421858533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_template">
  <a:themeElements>
    <a:clrScheme name="Custom 8">
      <a:dk1>
        <a:sysClr val="windowText" lastClr="000000"/>
      </a:dk1>
      <a:lt1>
        <a:sysClr val="window" lastClr="FFFFFF"/>
      </a:lt1>
      <a:dk2>
        <a:srgbClr val="63666A"/>
      </a:dk2>
      <a:lt2>
        <a:srgbClr val="A7A8AA"/>
      </a:lt2>
      <a:accent1>
        <a:srgbClr val="00B5E2"/>
      </a:accent1>
      <a:accent2>
        <a:srgbClr val="4AC9E3"/>
      </a:accent2>
      <a:accent3>
        <a:srgbClr val="00629B"/>
      </a:accent3>
      <a:accent4>
        <a:srgbClr val="FFD100"/>
      </a:accent4>
      <a:accent5>
        <a:srgbClr val="FFA300"/>
      </a:accent5>
      <a:accent6>
        <a:srgbClr val="BA0C2F"/>
      </a:accent6>
      <a:hlink>
        <a:srgbClr val="004B7E"/>
      </a:hlink>
      <a:folHlink>
        <a:srgbClr val="0E839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copyright-policy-WG-meetings.potx" id="{7B8922AF-E155-4CE3-ADBE-0EC330F6DF5E}" vid="{444C2741-E9B8-4579-8079-68A0DE7B6784}"/>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85965</TotalTime>
  <Words>1402</Words>
  <Application>Microsoft Office PowerPoint</Application>
  <PresentationFormat>On-screen Show (4:3)</PresentationFormat>
  <Paragraphs>146</Paragraphs>
  <Slides>17</Slides>
  <Notes>0</Notes>
  <HiddenSlides>0</HiddenSlides>
  <MMClips>0</MMClips>
  <ScaleCrop>false</ScaleCrop>
  <HeadingPairs>
    <vt:vector size="6" baseType="variant">
      <vt:variant>
        <vt:lpstr>Fonts Used</vt:lpstr>
      </vt:variant>
      <vt:variant>
        <vt:i4>13</vt:i4>
      </vt:variant>
      <vt:variant>
        <vt:lpstr>Theme</vt:lpstr>
      </vt:variant>
      <vt:variant>
        <vt:i4>2</vt:i4>
      </vt:variant>
      <vt:variant>
        <vt:lpstr>Slide Titles</vt:lpstr>
      </vt:variant>
      <vt:variant>
        <vt:i4>17</vt:i4>
      </vt:variant>
    </vt:vector>
  </HeadingPairs>
  <TitlesOfParts>
    <vt:vector size="32" baseType="lpstr">
      <vt:lpstr>Arial Unicode MS</vt:lpstr>
      <vt:lpstr>MS Gothic</vt:lpstr>
      <vt:lpstr>MS PGothic</vt:lpstr>
      <vt:lpstr>MS PGothic</vt:lpstr>
      <vt:lpstr>Arial</vt:lpstr>
      <vt:lpstr>Calibri</vt:lpstr>
      <vt:lpstr>DejaVu Sans</vt:lpstr>
      <vt:lpstr>Lucida Grande</vt:lpstr>
      <vt:lpstr>Monotype Sorts</vt:lpstr>
      <vt:lpstr>Montserrat</vt:lpstr>
      <vt:lpstr>Montserrat ExtraBold</vt:lpstr>
      <vt:lpstr>Times New Roman</vt:lpstr>
      <vt:lpstr>Wingdings</vt:lpstr>
      <vt:lpstr>Office Theme</vt:lpstr>
      <vt:lpstr>IEEE_template</vt:lpstr>
      <vt:lpstr>Study Group SUN PHY Next Generation SUN PHY’s</vt:lpstr>
      <vt:lpstr>Study Group Rules</vt:lpstr>
      <vt:lpstr>IEEE-SA Patent, Copyright, and Participation Policies</vt:lpstr>
      <vt:lpstr>Participants have a duty to inform the IEEE</vt:lpstr>
      <vt:lpstr>Ways to inform IEEE</vt:lpstr>
      <vt:lpstr>Other Guidelines for IEEE Working Group Meetings</vt:lpstr>
      <vt:lpstr>PowerPoint Presentation</vt:lpstr>
      <vt:lpstr>PowerPoint Presentation</vt:lpstr>
      <vt:lpstr>PowerPoint Presentation</vt:lpstr>
      <vt:lpstr>IEEE SA Copyright Policy</vt:lpstr>
      <vt:lpstr>IEEE SA Copyright Policy</vt:lpstr>
      <vt:lpstr>IEEE 802 Ground Rules</vt:lpstr>
      <vt:lpstr>Agenda</vt:lpstr>
      <vt:lpstr>SG November Closing Report</vt:lpstr>
      <vt:lpstr>Motions</vt:lpstr>
      <vt:lpstr>Motions</vt:lpstr>
      <vt:lpstr>Motions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Slides</dc:title>
  <dc:subject/>
  <dc:creator>ben@blindcreek.com</dc:creator>
  <cp:keywords/>
  <dc:description/>
  <cp:lastModifiedBy>Almholt, Thomas</cp:lastModifiedBy>
  <cp:revision>352</cp:revision>
  <cp:lastPrinted>2000-03-07T00:55:37Z</cp:lastPrinted>
  <dcterms:created xsi:type="dcterms:W3CDTF">2016-01-17T22:48:36Z</dcterms:created>
  <dcterms:modified xsi:type="dcterms:W3CDTF">2023-11-17T03:29:52Z</dcterms:modified>
  <cp:category/>
</cp:coreProperties>
</file>