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829" r:id="rId2"/>
  </p:sldMasterIdLst>
  <p:notesMasterIdLst>
    <p:notesMasterId r:id="rId20"/>
  </p:notesMasterIdLst>
  <p:sldIdLst>
    <p:sldId id="322" r:id="rId3"/>
    <p:sldId id="365" r:id="rId4"/>
    <p:sldId id="304" r:id="rId5"/>
    <p:sldId id="369" r:id="rId6"/>
    <p:sldId id="370" r:id="rId7"/>
    <p:sldId id="371" r:id="rId8"/>
    <p:sldId id="2422" r:id="rId9"/>
    <p:sldId id="2423" r:id="rId10"/>
    <p:sldId id="2424" r:id="rId11"/>
    <p:sldId id="401" r:id="rId12"/>
    <p:sldId id="402" r:id="rId13"/>
    <p:sldId id="317" r:id="rId14"/>
    <p:sldId id="2425" r:id="rId15"/>
    <p:sldId id="2426" r:id="rId16"/>
    <p:sldId id="2427" r:id="rId17"/>
    <p:sldId id="2428" r:id="rId18"/>
    <p:sldId id="2429"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57" d="100"/>
          <a:sy n="157" d="100"/>
        </p:scale>
        <p:origin x="1962" y="15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18" d="100"/>
          <a:sy n="118" d="100"/>
        </p:scale>
        <p:origin x="50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8659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0" y="585234"/>
            <a:ext cx="1108381" cy="633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957270" y="14915"/>
            <a:ext cx="2186727" cy="3189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rgbClr val="000000"/>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795231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111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5" y="4178302"/>
            <a:ext cx="2587625" cy="8255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457200" y="1784763"/>
            <a:ext cx="5039744" cy="2387600"/>
          </a:xfrm>
        </p:spPr>
        <p:txBody>
          <a:bodyPr anchor="b">
            <a:normAutofit/>
          </a:bodyPr>
          <a:lstStyle>
            <a:lvl1pPr algn="l">
              <a:lnSpc>
                <a:spcPct val="80000"/>
              </a:lnSpc>
              <a:defRPr sz="2933">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655316"/>
            <a:ext cx="5039744" cy="858683"/>
          </a:xfrm>
        </p:spPr>
        <p:txBody>
          <a:bodyPr>
            <a:normAutofit/>
          </a:bodyPr>
          <a:lstStyle>
            <a:lvl1pPr marL="0" indent="0" algn="l">
              <a:buNone/>
              <a:defRPr sz="1200" b="1" i="0" cap="all">
                <a:solidFill>
                  <a:schemeClr val="bg1"/>
                </a:solidFill>
                <a:latin typeface="Montserrat ExtraBold" pitchFamily="2" charset="77"/>
              </a:defRPr>
            </a:lvl1pPr>
            <a:lvl2pPr marL="342891" indent="0" algn="ctr">
              <a:buNone/>
              <a:defRPr sz="1500"/>
            </a:lvl2pPr>
            <a:lvl3pPr marL="685783" indent="0" algn="ctr">
              <a:buNone/>
              <a:defRPr sz="140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457201" y="5905500"/>
            <a:ext cx="3086100" cy="366184"/>
          </a:xfrm>
          <a:prstGeom prst="rect">
            <a:avLst/>
          </a:prstGeom>
        </p:spPr>
        <p:txBody>
          <a:bodyPr anchor="b" anchorCtr="0"/>
          <a:lstStyle>
            <a:lvl1pPr algn="l" fontAlgn="auto">
              <a:spcBef>
                <a:spcPts val="0"/>
              </a:spcBef>
              <a:spcAft>
                <a:spcPts val="0"/>
              </a:spcAft>
              <a:defRPr sz="700">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457201" y="585233"/>
            <a:ext cx="1091465" cy="6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795231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6957269" y="14913"/>
            <a:ext cx="2186728" cy="318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49115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957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400988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5501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1951566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405122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chemeClr val="tx1"/>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26229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9129154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9" name="Rectangle 8">
            <a:extLst>
              <a:ext uri="{FF2B5EF4-FFF2-40B4-BE49-F238E27FC236}">
                <a16:creationId xmlns:a16="http://schemas.microsoft.com/office/drawing/2014/main" id="{9F09B140-FFD8-483F-B6E6-1A1D619E488F}"/>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7848540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4683126" y="4967820"/>
            <a:ext cx="4005263"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5" name="Picture Placeholder 4"/>
          <p:cNvSpPr>
            <a:spLocks noGrp="1"/>
          </p:cNvSpPr>
          <p:nvPr>
            <p:ph type="pic" sz="quarter" idx="15"/>
          </p:nvPr>
        </p:nvSpPr>
        <p:spPr>
          <a:xfrm>
            <a:off x="457204" y="1775897"/>
            <a:ext cx="4005257" cy="425728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683125" y="1918367"/>
            <a:ext cx="4003675" cy="2905668"/>
          </a:xfrm>
        </p:spPr>
        <p:txBody>
          <a:bodyPr anchor="b"/>
          <a:lstStyle>
            <a:lvl1pPr>
              <a:lnSpc>
                <a:spcPct val="100000"/>
              </a:lnSpc>
              <a:defRPr sz="1600" b="0" i="0" cap="none">
                <a:solidFill>
                  <a:srgbClr val="FFFFFF"/>
                </a:solidFill>
                <a:latin typeface="Calibri" panose="020F0502020204030204" pitchFamily="34" charset="0"/>
                <a:cs typeface="Calibri" panose="020F0502020204030204" pitchFamily="34" charset="0"/>
              </a:defRPr>
            </a:lvl1pPr>
            <a:lvl2pPr>
              <a:spcBef>
                <a:spcPts val="600"/>
              </a:spcBef>
              <a:defRPr baseline="0"/>
            </a:lvl2pPr>
            <a:lvl4pPr marL="285744" indent="-171446">
              <a:buFont typeface="Lucida Grande"/>
              <a:buChar char="﹣"/>
              <a:defRPr/>
            </a:lvl4pPr>
            <a:lvl5pPr marL="398453" indent="-109536" defTabSz="684196">
              <a:buFont typeface="Lucida Grande"/>
              <a:buChar char="･"/>
              <a:tabLst/>
              <a:defRPr/>
            </a:lvl5pPr>
          </a:lstStyle>
          <a:p>
            <a:pPr lvl="0"/>
            <a:r>
              <a:rPr lang="en-US"/>
              <a:t>Click to edit Master text styles</a:t>
            </a:r>
          </a:p>
        </p:txBody>
      </p:sp>
      <p:sp>
        <p:nvSpPr>
          <p:cNvPr id="12"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bg1"/>
                </a:solidFill>
              </a:defRPr>
            </a:lvl1pPr>
          </a:lstStyle>
          <a:p>
            <a:pPr lvl="0"/>
            <a:r>
              <a:rPr lang="en-US"/>
              <a:t>Click to 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7937867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946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0" y="3942582"/>
            <a:ext cx="5872161" cy="1121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ctrTitle"/>
          </p:nvPr>
        </p:nvSpPr>
        <p:spPr>
          <a:xfrm>
            <a:off x="3271839" y="1428140"/>
            <a:ext cx="5039744" cy="2387600"/>
          </a:xfrm>
        </p:spPr>
        <p:txBody>
          <a:bodyPr anchor="b">
            <a:normAutofit/>
          </a:bodyPr>
          <a:lstStyle>
            <a:lvl1pPr algn="l">
              <a:lnSpc>
                <a:spcPct val="85000"/>
              </a:lnSpc>
              <a:defRPr sz="2933" spc="31">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9" y="6241965"/>
            <a:ext cx="734479"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91850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9927669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5550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825625"/>
            <a:ext cx="40036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4683125" y="1825625"/>
            <a:ext cx="4003675" cy="4351339"/>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55792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1760040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3116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461965" y="5615520"/>
            <a:ext cx="25876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3" name="Rectangle 12">
            <a:extLst>
              <a:ext uri="{FF2B5EF4-FFF2-40B4-BE49-F238E27FC236}">
                <a16:creationId xmlns:a16="http://schemas.microsoft.com/office/drawing/2014/main" id="{4EC324A2-67FA-4BBE-B3BA-CF3BAFEA19B9}"/>
              </a:ext>
            </a:extLst>
          </p:cNvPr>
          <p:cNvSpPr/>
          <p:nvPr/>
        </p:nvSpPr>
        <p:spPr>
          <a:xfrm>
            <a:off x="3271838" y="5615520"/>
            <a:ext cx="2597151" cy="80433"/>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14" name="Rectangle 13">
            <a:extLst>
              <a:ext uri="{FF2B5EF4-FFF2-40B4-BE49-F238E27FC236}">
                <a16:creationId xmlns:a16="http://schemas.microsoft.com/office/drawing/2014/main" id="{A75753E8-8DE9-43E6-A87D-A4BA20D38043}"/>
              </a:ext>
            </a:extLst>
          </p:cNvPr>
          <p:cNvSpPr/>
          <p:nvPr/>
        </p:nvSpPr>
        <p:spPr>
          <a:xfrm>
            <a:off x="6080125" y="5615520"/>
            <a:ext cx="2606675"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1687163"/>
          </a:xfrm>
        </p:spPr>
        <p:txBody>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9269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3"/>
            <a:ext cx="2597151" cy="2116652"/>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3"/>
            <a:ext cx="2598739"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6096058" y="3917963"/>
            <a:ext cx="2590743" cy="2120759"/>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5326976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37123"/>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6134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2597151"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271837" y="3917964"/>
            <a:ext cx="2598739"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6096058" y="3917964"/>
            <a:ext cx="2590743" cy="2128941"/>
          </a:xfrm>
        </p:spPr>
        <p:txBody>
          <a:bodyPr>
            <a:noAutofit/>
          </a:bodyPr>
          <a:lstStyle>
            <a:lvl1pPr>
              <a:defRPr sz="1100"/>
            </a:lvl1pPr>
            <a:lvl2pPr>
              <a:defRPr sz="1100">
                <a:latin typeface="Calibri" panose="020F0502020204030204" pitchFamily="34" charset="0"/>
                <a:cs typeface="Calibri" panose="020F0502020204030204" pitchFamily="34" charset="0"/>
              </a:defRPr>
            </a:lvl2pPr>
            <a:lvl3pPr>
              <a:defRPr sz="1051">
                <a:latin typeface="Calibri" panose="020F0502020204030204" pitchFamily="34" charset="0"/>
                <a:cs typeface="Calibri" panose="020F0502020204030204" pitchFamily="34" charset="0"/>
              </a:defRPr>
            </a:lvl3pPr>
            <a:lvl4pPr>
              <a:defRPr sz="1000">
                <a:latin typeface="Calibri" panose="020F0502020204030204" pitchFamily="34" charset="0"/>
                <a:cs typeface="Calibri" panose="020F0502020204030204" pitchFamily="34" charset="0"/>
              </a:defRPr>
            </a:lvl4pPr>
            <a:lvl5pPr>
              <a:defRPr sz="10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2597151" cy="1706033"/>
          </a:xfrm>
          <a:solidFill>
            <a:srgbClr val="CCCCCC"/>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3273426" y="2137836"/>
            <a:ext cx="2597151"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6096000" y="2137836"/>
            <a:ext cx="2581275" cy="1706033"/>
          </a:xfrm>
          <a:solidFill>
            <a:srgbClr val="CCCCCC"/>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00435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641375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870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461964" y="5615520"/>
            <a:ext cx="1482725" cy="8043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5" name="Rectangle 14">
            <a:extLst>
              <a:ext uri="{FF2B5EF4-FFF2-40B4-BE49-F238E27FC236}">
                <a16:creationId xmlns:a16="http://schemas.microsoft.com/office/drawing/2014/main" id="{1E207832-EAD9-45CF-8339-0F42E8915112}"/>
              </a:ext>
            </a:extLst>
          </p:cNvPr>
          <p:cNvSpPr/>
          <p:nvPr/>
        </p:nvSpPr>
        <p:spPr>
          <a:xfrm>
            <a:off x="2151064" y="5615520"/>
            <a:ext cx="1474787" cy="80433"/>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8" name="Rectangle 17">
            <a:extLst>
              <a:ext uri="{FF2B5EF4-FFF2-40B4-BE49-F238E27FC236}">
                <a16:creationId xmlns:a16="http://schemas.microsoft.com/office/drawing/2014/main" id="{0AADD8E7-D6F6-4E42-8929-DE2904E0E135}"/>
              </a:ext>
            </a:extLst>
          </p:cNvPr>
          <p:cNvSpPr/>
          <p:nvPr/>
        </p:nvSpPr>
        <p:spPr>
          <a:xfrm>
            <a:off x="3840163" y="5615520"/>
            <a:ext cx="1479551" cy="80433"/>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19" name="Rectangle 18">
            <a:extLst>
              <a:ext uri="{FF2B5EF4-FFF2-40B4-BE49-F238E27FC236}">
                <a16:creationId xmlns:a16="http://schemas.microsoft.com/office/drawing/2014/main" id="{835C55D2-5C02-439C-926D-1A65593422BC}"/>
              </a:ext>
            </a:extLst>
          </p:cNvPr>
          <p:cNvSpPr/>
          <p:nvPr/>
        </p:nvSpPr>
        <p:spPr>
          <a:xfrm>
            <a:off x="5522913" y="5615520"/>
            <a:ext cx="1477963" cy="80433"/>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0" name="Rectangle 19">
            <a:extLst>
              <a:ext uri="{FF2B5EF4-FFF2-40B4-BE49-F238E27FC236}">
                <a16:creationId xmlns:a16="http://schemas.microsoft.com/office/drawing/2014/main" id="{D1B61117-5301-405D-BCBF-D5EF4FAD7056}"/>
              </a:ext>
            </a:extLst>
          </p:cNvPr>
          <p:cNvSpPr/>
          <p:nvPr/>
        </p:nvSpPr>
        <p:spPr>
          <a:xfrm>
            <a:off x="7212014" y="5615520"/>
            <a:ext cx="1479551" cy="80433"/>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2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1687163"/>
          </a:xfrm>
        </p:spPr>
        <p:txBody>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32400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40657504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28941"/>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68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3917964"/>
            <a:ext cx="148758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184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sp>
        <p:nvSpPr>
          <p:cNvPr id="10" name="Content Placeholder 3"/>
          <p:cNvSpPr>
            <a:spLocks noGrp="1"/>
          </p:cNvSpPr>
          <p:nvPr>
            <p:ph sz="half" idx="15"/>
          </p:nvPr>
        </p:nvSpPr>
        <p:spPr>
          <a:xfrm>
            <a:off x="3840112"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457201" y="2137836"/>
            <a:ext cx="1487584" cy="1706033"/>
          </a:xfrm>
          <a:solidFill>
            <a:schemeClr val="bg2">
              <a:lumMod val="60000"/>
              <a:lumOff val="40000"/>
            </a:schemeClr>
          </a:solidFill>
        </p:spPr>
        <p:txBody>
          <a:bodyPr anchor="ctr"/>
          <a:lstStyle>
            <a:lvl1pPr algn="ctr">
              <a:defRPr sz="1100"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153434" y="2137836"/>
            <a:ext cx="1473708"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384011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5522468"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5522467"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7212733" y="3917964"/>
            <a:ext cx="1487424" cy="2137123"/>
          </a:xfrm>
        </p:spPr>
        <p:txBody>
          <a:bodyPr>
            <a:noAutofit/>
          </a:bodyPr>
          <a:lstStyle>
            <a:lvl1pPr>
              <a:defRPr sz="1051"/>
            </a:lvl1pPr>
            <a:lvl2pPr>
              <a:defRPr sz="1053">
                <a:latin typeface="Calibri" panose="020F0502020204030204" pitchFamily="34" charset="0"/>
                <a:cs typeface="Calibri" panose="020F0502020204030204" pitchFamily="34" charset="0"/>
              </a:defRPr>
            </a:lvl2pPr>
            <a:lvl3pPr>
              <a:defRPr sz="1053">
                <a:latin typeface="Calibri" panose="020F0502020204030204" pitchFamily="34" charset="0"/>
                <a:cs typeface="Calibri" panose="020F0502020204030204" pitchFamily="34" charset="0"/>
              </a:defRPr>
            </a:lvl3pPr>
            <a:lvl4pPr>
              <a:defRPr sz="1053">
                <a:latin typeface="Calibri" panose="020F0502020204030204" pitchFamily="34" charset="0"/>
                <a:cs typeface="Calibri" panose="020F0502020204030204" pitchFamily="34" charset="0"/>
              </a:defRPr>
            </a:lvl4pPr>
            <a:lvl5pPr>
              <a:defRPr sz="1053">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7212732" y="2137836"/>
            <a:ext cx="1474069" cy="1706033"/>
          </a:xfrm>
          <a:solidFill>
            <a:schemeClr val="bg2">
              <a:lumMod val="60000"/>
              <a:lumOff val="40000"/>
            </a:schemeClr>
          </a:solidFill>
        </p:spPr>
        <p:txBody>
          <a:bodyPr anchor="ctr"/>
          <a:lstStyle>
            <a:lvl1pPr marL="0" marR="0" indent="0" algn="ctr" defTabSz="685783" rtl="0" eaLnBrk="1" fontAlgn="auto" latinLnBrk="0" hangingPunct="1">
              <a:lnSpc>
                <a:spcPct val="90000"/>
              </a:lnSpc>
              <a:spcBef>
                <a:spcPts val="751"/>
              </a:spcBef>
              <a:spcAft>
                <a:spcPts val="0"/>
              </a:spcAft>
              <a:buClrTx/>
              <a:buSzTx/>
              <a:buFontTx/>
              <a:buNone/>
              <a:tabLst/>
              <a:defRPr sz="1100"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6255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31571372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83880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2" y="1825625"/>
            <a:ext cx="5413375" cy="4351339"/>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457200" y="869242"/>
            <a:ext cx="8229600" cy="918633"/>
          </a:xfrm>
        </p:spPr>
        <p:txBody>
          <a:bodyPr>
            <a:normAutofit/>
          </a:bodyPr>
          <a:lstStyle>
            <a:lvl1pPr>
              <a:defRPr sz="2133" b="0" cap="none">
                <a:solidFill>
                  <a:schemeClr val="tx1"/>
                </a:solidFill>
              </a:defRPr>
            </a:lvl1pPr>
          </a:lstStyle>
          <a:p>
            <a:pPr lvl="0"/>
            <a:r>
              <a:rPr lang="en-US"/>
              <a:t>Click to 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39698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Tree>
    <p:extLst>
      <p:ext uri="{BB962C8B-B14F-4D97-AF65-F5344CB8AC3E}">
        <p14:creationId xmlns:p14="http://schemas.microsoft.com/office/powerpoint/2010/main" val="23291073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461963" y="12424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43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457201" y="869242"/>
            <a:ext cx="8229601" cy="918633"/>
          </a:xfrm>
        </p:spPr>
        <p:txBody>
          <a:bodyPr>
            <a:normAutofit/>
          </a:bodyPr>
          <a:lstStyle>
            <a:lvl1pPr>
              <a:defRPr sz="2133" b="0" cap="none">
                <a:solidFill>
                  <a:schemeClr val="tx1"/>
                </a:solidFill>
              </a:defRPr>
            </a:lvl1pPr>
          </a:lstStyle>
          <a:p>
            <a:pPr lvl="0"/>
            <a:r>
              <a:rPr lang="en-US"/>
              <a:t>Click to 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39102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6971890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51946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0115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slideLayout" Target="../slideLayouts/slideLayout38.xml"/><Relationship Id="rId21" Type="http://schemas.openxmlformats.org/officeDocument/2006/relationships/slideLayout" Target="../slideLayouts/slideLayout33.xml"/><Relationship Id="rId34" Type="http://schemas.openxmlformats.org/officeDocument/2006/relationships/slideLayout" Target="../slideLayouts/slideLayout46.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slideLayout" Target="../slideLayouts/slideLayout37.xml"/><Relationship Id="rId33" Type="http://schemas.openxmlformats.org/officeDocument/2006/relationships/slideLayout" Target="../slideLayouts/slideLayout45.xml"/><Relationship Id="rId38"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29" Type="http://schemas.openxmlformats.org/officeDocument/2006/relationships/slideLayout" Target="../slideLayouts/slideLayout41.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slideLayout" Target="../slideLayouts/slideLayout36.xml"/><Relationship Id="rId32" Type="http://schemas.openxmlformats.org/officeDocument/2006/relationships/slideLayout" Target="../slideLayouts/slideLayout44.xml"/><Relationship Id="rId37" Type="http://schemas.openxmlformats.org/officeDocument/2006/relationships/slideLayout" Target="../slideLayouts/slideLayout49.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28" Type="http://schemas.openxmlformats.org/officeDocument/2006/relationships/slideLayout" Target="../slideLayouts/slideLayout40.xml"/><Relationship Id="rId36" Type="http://schemas.openxmlformats.org/officeDocument/2006/relationships/slideLayout" Target="../slideLayouts/slideLayout48.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31" Type="http://schemas.openxmlformats.org/officeDocument/2006/relationships/slideLayout" Target="../slideLayouts/slideLayout43.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slideLayout" Target="../slideLayouts/slideLayout39.xml"/><Relationship Id="rId30" Type="http://schemas.openxmlformats.org/officeDocument/2006/relationships/slideLayout" Target="../slideLayouts/slideLayout42.xml"/><Relationship Id="rId35" Type="http://schemas.openxmlformats.org/officeDocument/2006/relationships/slideLayout" Target="../slideLayouts/slideLayout47.xml"/><Relationship Id="rId8" Type="http://schemas.openxmlformats.org/officeDocument/2006/relationships/slideLayout" Target="../slideLayouts/slideLayout20.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15-23-0600-03-04ad </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November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366186"/>
            <a:ext cx="8229600" cy="49530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826684"/>
            <a:ext cx="8229600" cy="4349749"/>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lvl1pPr algn="r">
              <a:defRPr sz="933"/>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416724852"/>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 id="2147483846" r:id="rId17"/>
    <p:sldLayoutId id="2147483847" r:id="rId18"/>
    <p:sldLayoutId id="2147483848" r:id="rId19"/>
    <p:sldLayoutId id="2147483849" r:id="rId20"/>
    <p:sldLayoutId id="2147483850" r:id="rId21"/>
    <p:sldLayoutId id="2147483851" r:id="rId22"/>
    <p:sldLayoutId id="2147483852" r:id="rId23"/>
    <p:sldLayoutId id="2147483853" r:id="rId24"/>
    <p:sldLayoutId id="2147483854" r:id="rId25"/>
    <p:sldLayoutId id="2147483855" r:id="rId26"/>
    <p:sldLayoutId id="2147483856" r:id="rId27"/>
    <p:sldLayoutId id="2147483857" r:id="rId28"/>
    <p:sldLayoutId id="2147483858" r:id="rId29"/>
    <p:sldLayoutId id="2147483859" r:id="rId30"/>
    <p:sldLayoutId id="2147483860" r:id="rId31"/>
    <p:sldLayoutId id="2147483861" r:id="rId32"/>
    <p:sldLayoutId id="2147483862" r:id="rId33"/>
    <p:sldLayoutId id="2147483863" r:id="rId34"/>
    <p:sldLayoutId id="2147483864" r:id="rId35"/>
    <p:sldLayoutId id="2147483865" r:id="rId36"/>
    <p:sldLayoutId id="2147483866" r:id="rId37"/>
  </p:sldLayoutIdLst>
  <p:hf hdr="0" ftr="0" dt="0"/>
  <p:txStyles>
    <p:titleStyle>
      <a:lvl1pPr algn="l" defTabSz="685783" rtl="0" eaLnBrk="1" fontAlgn="base" hangingPunct="1">
        <a:lnSpc>
          <a:spcPct val="90000"/>
        </a:lnSpc>
        <a:spcBef>
          <a:spcPct val="0"/>
        </a:spcBef>
        <a:spcAft>
          <a:spcPct val="0"/>
        </a:spcAft>
        <a:defRPr sz="2667"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2pPr>
      <a:lvl3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3pPr>
      <a:lvl4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4pPr>
      <a:lvl5pPr algn="l" defTabSz="685783" rtl="0" eaLnBrk="1" fontAlgn="base" hangingPunct="1">
        <a:lnSpc>
          <a:spcPct val="90000"/>
        </a:lnSpc>
        <a:spcBef>
          <a:spcPct val="0"/>
        </a:spcBef>
        <a:spcAft>
          <a:spcPct val="0"/>
        </a:spcAft>
        <a:defRPr sz="2400">
          <a:solidFill>
            <a:schemeClr val="tx1"/>
          </a:solidFill>
          <a:latin typeface="Montserrat ExtraBold" charset="0"/>
          <a:ea typeface="MS PGothic" panose="020B0600070205080204" pitchFamily="34" charset="-128"/>
          <a:cs typeface="ＭＳ Ｐゴシック" charset="0"/>
        </a:defRPr>
      </a:lvl5pPr>
      <a:lvl6pPr marL="457189"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6pPr>
      <a:lvl7pPr marL="914377"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7pPr>
      <a:lvl8pPr marL="1371566"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8pPr>
      <a:lvl9pPr marL="1828754" algn="l" defTabSz="685783" rtl="0" eaLnBrk="1" fontAlgn="base" hangingPunct="1">
        <a:lnSpc>
          <a:spcPct val="90000"/>
        </a:lnSpc>
        <a:spcBef>
          <a:spcPct val="0"/>
        </a:spcBef>
        <a:spcAft>
          <a:spcPct val="0"/>
        </a:spcAft>
        <a:defRPr sz="2400">
          <a:solidFill>
            <a:schemeClr val="tx1"/>
          </a:solidFill>
          <a:latin typeface="Montserrat ExtraBold" charset="0"/>
          <a:ea typeface="ＭＳ Ｐゴシック" charset="0"/>
          <a:cs typeface="ＭＳ Ｐゴシック" charset="0"/>
        </a:defRPr>
      </a:lvl9pPr>
    </p:titleStyle>
    <p:bodyStyle>
      <a:lvl1pPr marL="0" indent="0" algn="l" defTabSz="685783" rtl="0" eaLnBrk="1" fontAlgn="base" hangingPunct="1">
        <a:lnSpc>
          <a:spcPct val="90000"/>
        </a:lnSpc>
        <a:spcBef>
          <a:spcPts val="751"/>
        </a:spcBef>
        <a:spcAft>
          <a:spcPct val="0"/>
        </a:spcAft>
        <a:defRPr sz="1600" b="1" i="0" kern="1200" cap="none" baseline="0">
          <a:solidFill>
            <a:schemeClr val="tx1"/>
          </a:solidFill>
          <a:latin typeface="Montserrat" pitchFamily="2" charset="77"/>
          <a:ea typeface="MS PGothic" panose="020B0600070205080204" pitchFamily="34" charset="-128"/>
          <a:cs typeface="Montserrat" pitchFamily="2" charset="77"/>
        </a:defRPr>
      </a:lvl1pPr>
      <a:lvl2pPr marL="3175" indent="-3175" algn="l" defTabSz="685783" rtl="0" eaLnBrk="1" fontAlgn="base" hangingPunct="1">
        <a:lnSpc>
          <a:spcPct val="90000"/>
        </a:lnSpc>
        <a:spcBef>
          <a:spcPts val="600"/>
        </a:spcBef>
        <a:spcAft>
          <a:spcPct val="0"/>
        </a:spcAft>
        <a:defRPr sz="1467"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2711" indent="-111123" algn="l" defTabSz="685783" rtl="0" eaLnBrk="1" fontAlgn="base" hangingPunct="1">
        <a:spcBef>
          <a:spcPts val="400"/>
        </a:spcBef>
        <a:spcAft>
          <a:spcPct val="0"/>
        </a:spcAft>
        <a:buClr>
          <a:srgbClr val="4AC9E3"/>
        </a:buClr>
        <a:buFont typeface="Wingdings" panose="05000000000000000000" pitchFamily="2" charset="2"/>
        <a:buChar char="§"/>
        <a:defRPr sz="1333"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304792" indent="-190495" algn="l" defTabSz="685783" rtl="0" eaLnBrk="1" fontAlgn="base" hangingPunct="1">
        <a:spcBef>
          <a:spcPts val="200"/>
        </a:spcBef>
        <a:spcAft>
          <a:spcPct val="0"/>
        </a:spcAft>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457189" indent="-152396" algn="l" defTabSz="684196" rtl="0" eaLnBrk="1" fontAlgn="base" hangingPunct="1">
        <a:spcBef>
          <a:spcPts val="200"/>
        </a:spcBef>
        <a:spcAft>
          <a:spcPct val="0"/>
        </a:spcAft>
        <a:buClr>
          <a:srgbClr val="4AC9E3"/>
        </a:buClr>
        <a:buFont typeface="Lucida Grande" pitchFamily="1" charset="0"/>
        <a:buChar char="･"/>
        <a:defRPr sz="12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885904"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1"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4"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9"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1" algn="l" defTabSz="685783"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p15:clr>
            <a:srgbClr val="F26B43"/>
          </p15:clr>
        </p15:guide>
        <p15:guide id="2" pos="4104">
          <p15:clr>
            <a:srgbClr val="F26B43"/>
          </p15:clr>
        </p15:guide>
        <p15:guide id="3" pos="774">
          <p15:clr>
            <a:srgbClr val="F26B43"/>
          </p15:clr>
        </p15:guide>
        <p15:guide id="4" pos="882">
          <p15:clr>
            <a:srgbClr val="F26B43"/>
          </p15:clr>
        </p15:guide>
        <p15:guide id="5" pos="1440">
          <p15:clr>
            <a:srgbClr val="F26B43"/>
          </p15:clr>
        </p15:guide>
        <p15:guide id="6" pos="1548">
          <p15:clr>
            <a:srgbClr val="F26B43"/>
          </p15:clr>
        </p15:guide>
        <p15:guide id="7" pos="2106">
          <p15:clr>
            <a:srgbClr val="F26B43"/>
          </p15:clr>
        </p15:guide>
        <p15:guide id="8" pos="2214">
          <p15:clr>
            <a:srgbClr val="F26B43"/>
          </p15:clr>
        </p15:guide>
        <p15:guide id="9" pos="2772">
          <p15:clr>
            <a:srgbClr val="F26B43"/>
          </p15:clr>
        </p15:guide>
        <p15:guide id="10" pos="2880">
          <p15:clr>
            <a:srgbClr val="F26B43"/>
          </p15:clr>
        </p15:guide>
        <p15:guide id="11" pos="3438">
          <p15:clr>
            <a:srgbClr val="F26B43"/>
          </p15:clr>
        </p15:guide>
        <p15:guide id="12" pos="354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5.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Study Group SUN PHY</a:t>
            </a:r>
            <a:br>
              <a:rPr lang="en-US" dirty="0"/>
            </a:br>
            <a:r>
              <a:rPr lang="en-US" sz="3600" dirty="0"/>
              <a:t>Next Generation SUN PHY’s</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Hybrid Meeting</a:t>
            </a:r>
          </a:p>
          <a:p>
            <a:r>
              <a:rPr lang="en-US" dirty="0"/>
              <a:t>November, 2023</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1</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pPr defTabSz="914377" eaLnBrk="1" hangingPunct="1"/>
            <a:fld id="{A3979A82-1A5E-4C7B-AFC0-111CA6C3130A}" type="slidenum">
              <a:rPr lang="en-US" altLang="en-US">
                <a:solidFill>
                  <a:prstClr val="black"/>
                </a:solidFill>
                <a:latin typeface="Montserrat" charset="0"/>
              </a:rPr>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cs typeface="DejaVu Sans" pitchFamily="34" charset="0"/>
              </a:rPr>
              <a:t>Please see </a:t>
            </a:r>
          </a:p>
          <a:p>
            <a:r>
              <a:rPr lang="en-US" dirty="0">
                <a:cs typeface="DejaVu Sans" pitchFamily="34" charset="0"/>
              </a:rPr>
              <a:t>15-23-0569-00-04ad-SG-SUN-PHY-agenda-november-2023</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319851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SG November Closing Report</a:t>
            </a:r>
          </a:p>
        </p:txBody>
      </p:sp>
      <p:sp>
        <p:nvSpPr>
          <p:cNvPr id="3" name="Content Placeholder 2"/>
          <p:cNvSpPr>
            <a:spLocks noGrp="1"/>
          </p:cNvSpPr>
          <p:nvPr>
            <p:ph idx="1"/>
          </p:nvPr>
        </p:nvSpPr>
        <p:spPr/>
        <p:txBody>
          <a:bodyPr/>
          <a:lstStyle/>
          <a:p>
            <a:r>
              <a:rPr lang="en-US" sz="1200" dirty="0">
                <a:cs typeface="DejaVu Sans" pitchFamily="34" charset="0"/>
              </a:rPr>
              <a:t>Comment resolution PAR and CSD </a:t>
            </a:r>
          </a:p>
          <a:p>
            <a:pPr marL="685800" lvl="1">
              <a:buFont typeface="Arial" panose="020B0604020202020204" pitchFamily="34" charset="0"/>
              <a:buChar char="•"/>
            </a:pPr>
            <a:r>
              <a:rPr lang="en-US" sz="1200" dirty="0"/>
              <a:t>15-23-0606-00-04ad</a:t>
            </a:r>
          </a:p>
          <a:p>
            <a:r>
              <a:rPr lang="en-US" sz="1200" dirty="0">
                <a:cs typeface="DejaVu Sans" pitchFamily="34" charset="0"/>
              </a:rPr>
              <a:t>Comment resolution on CSD </a:t>
            </a:r>
          </a:p>
          <a:p>
            <a:pPr lvl="1">
              <a:buFont typeface="Arial" panose="020B0604020202020204" pitchFamily="34" charset="0"/>
              <a:buChar char="•"/>
            </a:pPr>
            <a:r>
              <a:rPr lang="en-US" sz="1200" dirty="0">
                <a:cs typeface="DejaVu Sans" pitchFamily="34" charset="0"/>
              </a:rPr>
              <a:t>Received comments from 802.1, 802.11 and 802.3</a:t>
            </a:r>
          </a:p>
          <a:p>
            <a:pPr lvl="1">
              <a:buFont typeface="Arial" panose="020B0604020202020204" pitchFamily="34" charset="0"/>
              <a:buChar char="•"/>
            </a:pPr>
            <a:r>
              <a:rPr lang="en-US" sz="1200" dirty="0">
                <a:cs typeface="DejaVu Sans" pitchFamily="34" charset="0"/>
              </a:rPr>
              <a:t>Comment resolution submission prepared: 15-23-0606-00-04ad</a:t>
            </a:r>
          </a:p>
          <a:p>
            <a:pPr lvl="1">
              <a:buFont typeface="Arial" panose="020B0604020202020204" pitchFamily="34" charset="0"/>
              <a:buChar char="•"/>
            </a:pPr>
            <a:r>
              <a:rPr lang="en-US" sz="1200" dirty="0">
                <a:cs typeface="DejaVu Sans" pitchFamily="34" charset="0"/>
              </a:rPr>
              <a:t>Updated CSD: 15-23-0494-03-04ad</a:t>
            </a:r>
          </a:p>
          <a:p>
            <a:r>
              <a:rPr lang="en-US" sz="1200" dirty="0">
                <a:cs typeface="DejaVu Sans" pitchFamily="34" charset="0"/>
              </a:rPr>
              <a:t>Comment resolution on PAR</a:t>
            </a:r>
          </a:p>
          <a:p>
            <a:pPr marL="685800" lvl="1">
              <a:buSzPct val="90000"/>
              <a:buFont typeface="Arial" panose="020B0604020202020204" pitchFamily="34" charset="0"/>
              <a:buChar char="•"/>
            </a:pPr>
            <a:r>
              <a:rPr lang="en-US" sz="1200" dirty="0">
                <a:cs typeface="DejaVu Sans" pitchFamily="34" charset="0"/>
              </a:rPr>
              <a:t>Received comments from 802.1, 802.11 and 802.3</a:t>
            </a:r>
          </a:p>
          <a:p>
            <a:pPr marL="685800" lvl="1">
              <a:buSzPct val="90000"/>
              <a:buFont typeface="Arial" panose="020B0604020202020204" pitchFamily="34" charset="0"/>
              <a:buChar char="•"/>
            </a:pPr>
            <a:r>
              <a:rPr lang="en-US" sz="1200" dirty="0">
                <a:cs typeface="DejaVu Sans" pitchFamily="34" charset="0"/>
              </a:rPr>
              <a:t>Comment resolution submission prepared: 15-23-0606-00-04ad</a:t>
            </a:r>
          </a:p>
          <a:p>
            <a:pPr marL="685800" lvl="1">
              <a:buSzPct val="90000"/>
              <a:buFont typeface="Arial" panose="020B0604020202020204" pitchFamily="34" charset="0"/>
              <a:buChar char="•"/>
            </a:pPr>
            <a:r>
              <a:rPr lang="en-US" sz="1200" dirty="0">
                <a:cs typeface="DejaVu Sans" pitchFamily="34" charset="0"/>
              </a:rPr>
              <a:t>Updated PAR: 15-23-0436-08-04ad </a:t>
            </a:r>
          </a:p>
          <a:p>
            <a:pPr marL="0" indent="0">
              <a:buSzPct val="90000"/>
            </a:pPr>
            <a:r>
              <a:rPr lang="en-US" sz="1200" dirty="0">
                <a:cs typeface="DejaVu Sans" pitchFamily="34" charset="0"/>
              </a:rPr>
              <a:t>Two contributions were provided</a:t>
            </a:r>
          </a:p>
          <a:p>
            <a:pPr marL="685800" lvl="1">
              <a:buSzPct val="90000"/>
              <a:buFont typeface="Arial" panose="020B0604020202020204" pitchFamily="34" charset="0"/>
              <a:buChar char="•"/>
            </a:pPr>
            <a:r>
              <a:rPr lang="en-US" sz="1200" dirty="0">
                <a:cs typeface="DejaVu Sans" pitchFamily="34" charset="0"/>
              </a:rPr>
              <a:t>“A Potential application for the Next Generation SUN PHYs” (15-23-0583-00-04ad)</a:t>
            </a:r>
          </a:p>
          <a:p>
            <a:pPr marL="685800" lvl="1">
              <a:buSzPct val="90000"/>
              <a:buFont typeface="Arial" panose="020B0604020202020204" pitchFamily="34" charset="0"/>
              <a:buChar char="•"/>
            </a:pPr>
            <a:r>
              <a:rPr lang="en-US" sz="1200" dirty="0">
                <a:cs typeface="DejaVu Sans" pitchFamily="34" charset="0"/>
              </a:rPr>
              <a:t>“Use cases for Next Generation SUN” (15-23-0597-00-04ad)</a:t>
            </a:r>
          </a:p>
          <a:p>
            <a:endParaRPr lang="en-US" sz="1200" dirty="0">
              <a:cs typeface="DejaVu Sans" pitchFamily="34" charset="0"/>
            </a:endParaRPr>
          </a:p>
          <a:p>
            <a:r>
              <a:rPr lang="en-US" sz="1200" dirty="0">
                <a:cs typeface="DejaVu Sans" pitchFamily="34" charset="0"/>
              </a:rPr>
              <a:t>Next steps:</a:t>
            </a:r>
          </a:p>
          <a:p>
            <a:pPr>
              <a:buFont typeface="Arial" panose="020B0604020202020204" pitchFamily="34" charset="0"/>
              <a:buChar char="•"/>
            </a:pPr>
            <a:r>
              <a:rPr lang="en-US" sz="1200" dirty="0">
                <a:cs typeface="DejaVu Sans" pitchFamily="34" charset="0"/>
              </a:rPr>
              <a:t>SG requests 2 meetings during the January-24 interim meeting in PM slots</a:t>
            </a:r>
          </a:p>
          <a:p>
            <a:pPr>
              <a:buFont typeface="Arial" panose="020B0604020202020204" pitchFamily="34" charset="0"/>
              <a:buChar char="•"/>
            </a:pPr>
            <a:r>
              <a:rPr lang="en-US" sz="1200" dirty="0">
                <a:cs typeface="DejaVu Sans" pitchFamily="34" charset="0"/>
              </a:rPr>
              <a:t>Ask for a  WEBEX call on Thursday December 7</a:t>
            </a:r>
            <a:r>
              <a:rPr lang="en-US" sz="1200" baseline="30000" dirty="0">
                <a:cs typeface="DejaVu Sans" pitchFamily="34" charset="0"/>
              </a:rPr>
              <a:t>th</a:t>
            </a:r>
            <a:r>
              <a:rPr lang="en-US" sz="1200" dirty="0">
                <a:cs typeface="DejaVu Sans" pitchFamily="34" charset="0"/>
              </a:rPr>
              <a:t> at 8AM (CST, Dallas, TX)</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498325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extend Study Group</a:t>
            </a:r>
          </a:p>
          <a:p>
            <a:endParaRPr lang="en-US" sz="1200" dirty="0">
              <a:cs typeface="DejaVu Sans" pitchFamily="34" charset="0"/>
            </a:endParaRPr>
          </a:p>
          <a:p>
            <a:r>
              <a:rPr lang="en-US" sz="1200" dirty="0">
                <a:cs typeface="DejaVu Sans" pitchFamily="34" charset="0"/>
              </a:rPr>
              <a:t>Motion: that the 802.15 Working Group seeks approval from the IEEE 802 LMSC to extend the study group in 802.15 to develop the PAR and CSD documents for SG SUN </a:t>
            </a:r>
            <a:r>
              <a:rPr lang="en-US" sz="1200" dirty="0" err="1">
                <a:cs typeface="DejaVu Sans" pitchFamily="34" charset="0"/>
              </a:rPr>
              <a:t>PHYs.</a:t>
            </a:r>
            <a:endParaRPr lang="en-US" sz="1200" dirty="0">
              <a:cs typeface="DejaVu Sans" pitchFamily="34" charset="0"/>
            </a:endParaRP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890930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Approve comment responses</a:t>
            </a:r>
          </a:p>
          <a:p>
            <a:endParaRPr lang="en-US" sz="1200" dirty="0">
              <a:cs typeface="DejaVu Sans" pitchFamily="34" charset="0"/>
            </a:endParaRPr>
          </a:p>
          <a:p>
            <a:r>
              <a:rPr lang="en-US" sz="1200" dirty="0">
                <a:cs typeface="DejaVu Sans" pitchFamily="34" charset="0"/>
              </a:rPr>
              <a:t>Request that the responses to received PAR and CSD review comments contained in document [15-23-0606-00-04ad] be approved for submission to the EC. The 802.15 working group chair and technical editor are authorized to make additional modifications to the responses as needed.</a:t>
            </a: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16</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3056109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r>
              <a:rPr lang="en-US" sz="1200" dirty="0">
                <a:cs typeface="DejaVu Sans" pitchFamily="34" charset="0"/>
              </a:rPr>
              <a:t>SG4ad - Approve PAR and CSD</a:t>
            </a:r>
          </a:p>
          <a:p>
            <a:endParaRPr lang="en-US" sz="1200" dirty="0">
              <a:cs typeface="DejaVu Sans" pitchFamily="34" charset="0"/>
            </a:endParaRPr>
          </a:p>
          <a:p>
            <a:r>
              <a:rPr lang="en-US" sz="1200" dirty="0">
                <a:cs typeface="DejaVu Sans" pitchFamily="34" charset="0"/>
              </a:rPr>
              <a:t>Move that the PAR and CSD contained in documents [15-23-0436-08-04ad] and [15-23-0494-03-04ad], respectively, be approved by the IEEE 802.15 WG and that the EC be requested to forward the PAR to </a:t>
            </a:r>
            <a:r>
              <a:rPr lang="en-US" sz="1200" dirty="0" err="1">
                <a:cs typeface="DejaVu Sans" pitchFamily="34" charset="0"/>
              </a:rPr>
              <a:t>NesCom</a:t>
            </a:r>
            <a:r>
              <a:rPr lang="en-US" sz="1200" dirty="0">
                <a:cs typeface="DejaVu Sans" pitchFamily="34" charset="0"/>
              </a:rPr>
              <a:t>. The 802.15 working group chair and technical editor are authorized to make additional modifications to the PAR and CSD as needed to reflect EC discussion at its closing meeting.</a:t>
            </a:r>
          </a:p>
          <a:p>
            <a:endParaRPr lang="en-US" sz="1200" dirty="0">
              <a:cs typeface="DejaVu Sans" pitchFamily="34" charset="0"/>
            </a:endParaRPr>
          </a:p>
          <a:p>
            <a:r>
              <a:rPr lang="en-US" sz="1200" dirty="0">
                <a:cs typeface="DejaVu Sans" pitchFamily="34" charset="0"/>
              </a:rPr>
              <a:t>Moved by: Thomas Almholt</a:t>
            </a:r>
          </a:p>
          <a:p>
            <a:r>
              <a:rPr lang="en-US" sz="1200" dirty="0">
                <a:cs typeface="DejaVu Sans" pitchFamily="34" charset="0"/>
              </a:rPr>
              <a:t>Seconded by: Phil Beecher</a:t>
            </a:r>
          </a:p>
          <a:p>
            <a:r>
              <a:rPr lang="en-US" sz="1200" dirty="0">
                <a:cs typeface="DejaVu Sans" pitchFamily="34" charset="0"/>
              </a:rPr>
              <a:t>Result: </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223301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Study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solidFill>
                  <a:schemeClr val="tx1"/>
                </a:solidFill>
              </a:rPr>
              <a:t>Formal motions: WG voters</a:t>
            </a:r>
          </a:p>
          <a:p>
            <a:pPr marL="857250" lvl="1" indent="-457200">
              <a:buFont typeface="Arial" panose="020B0604020202020204" pitchFamily="34" charset="0"/>
              <a:buChar char="•"/>
            </a:pPr>
            <a:r>
              <a:rPr lang="en-US" dirty="0">
                <a:solidFill>
                  <a:schemeClr val="tx1"/>
                </a:solidFill>
              </a:rPr>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copyright-policy-WG-meetings.potx" id="{7B8922AF-E155-4CE3-ADBE-0EC330F6DF5E}" vid="{444C2741-E9B8-4579-8079-68A0DE7B678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85876</TotalTime>
  <Words>1391</Words>
  <Application>Microsoft Office PowerPoint</Application>
  <PresentationFormat>On-screen Show (4:3)</PresentationFormat>
  <Paragraphs>146</Paragraphs>
  <Slides>17</Slides>
  <Notes>0</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17</vt:i4>
      </vt:variant>
    </vt:vector>
  </HeadingPairs>
  <TitlesOfParts>
    <vt:vector size="32" baseType="lpstr">
      <vt:lpstr>Arial Unicode MS</vt:lpstr>
      <vt:lpstr>MS Gothic</vt:lpstr>
      <vt:lpstr>MS PGothic</vt:lpstr>
      <vt:lpstr>MS PGothic</vt:lpstr>
      <vt:lpstr>Arial</vt:lpstr>
      <vt:lpstr>Calibri</vt:lpstr>
      <vt:lpstr>DejaVu Sans</vt:lpstr>
      <vt:lpstr>Lucida Grande</vt:lpstr>
      <vt:lpstr>Monotype Sorts</vt:lpstr>
      <vt:lpstr>Montserrat</vt:lpstr>
      <vt:lpstr>Montserrat ExtraBold</vt:lpstr>
      <vt:lpstr>Times New Roman</vt:lpstr>
      <vt:lpstr>Wingdings</vt:lpstr>
      <vt:lpstr>Office Theme</vt:lpstr>
      <vt:lpstr>IEEE_template</vt:lpstr>
      <vt:lpstr>Study Group SUN PHY Next Generation SUN PHY’s</vt:lpstr>
      <vt:lpstr>Study Group Rules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Agenda</vt:lpstr>
      <vt:lpstr>SG November Closing Report</vt:lpstr>
      <vt:lpstr>Motions</vt:lpstr>
      <vt:lpstr>Motions</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349</cp:revision>
  <cp:lastPrinted>2000-03-07T00:55:37Z</cp:lastPrinted>
  <dcterms:created xsi:type="dcterms:W3CDTF">2016-01-17T22:48:36Z</dcterms:created>
  <dcterms:modified xsi:type="dcterms:W3CDTF">2023-11-16T22:15:05Z</dcterms:modified>
  <cp:category/>
</cp:coreProperties>
</file>