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17"/>
  </p:notesMasterIdLst>
  <p:sldIdLst>
    <p:sldId id="322" r:id="rId3"/>
    <p:sldId id="365" r:id="rId4"/>
    <p:sldId id="304" r:id="rId5"/>
    <p:sldId id="369" r:id="rId6"/>
    <p:sldId id="370" r:id="rId7"/>
    <p:sldId id="371" r:id="rId8"/>
    <p:sldId id="2422" r:id="rId9"/>
    <p:sldId id="2423" r:id="rId10"/>
    <p:sldId id="2424" r:id="rId11"/>
    <p:sldId id="401" r:id="rId12"/>
    <p:sldId id="402" r:id="rId13"/>
    <p:sldId id="317" r:id="rId14"/>
    <p:sldId id="2425" r:id="rId15"/>
    <p:sldId id="242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57" d="100"/>
          <a:sy n="157" d="100"/>
        </p:scale>
        <p:origin x="1962"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18" d="100"/>
          <a:sy n="118" d="100"/>
        </p:scale>
        <p:origin x="50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15-23-0600-01-04ad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Study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November,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cs typeface="DejaVu Sans" pitchFamily="34" charset="0"/>
              </a:rPr>
              <a:t>Please see </a:t>
            </a:r>
          </a:p>
          <a:p>
            <a:r>
              <a:rPr lang="en-US" dirty="0">
                <a:cs typeface="DejaVu Sans" pitchFamily="34" charset="0"/>
              </a:rPr>
              <a:t>15-23-0569-00-04ad-SG-SUN-PHY-agenda-november-2023</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319851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 November Closing Report</a:t>
            </a:r>
          </a:p>
        </p:txBody>
      </p:sp>
      <p:sp>
        <p:nvSpPr>
          <p:cNvPr id="3" name="Content Placeholder 2"/>
          <p:cNvSpPr>
            <a:spLocks noGrp="1"/>
          </p:cNvSpPr>
          <p:nvPr>
            <p:ph idx="1"/>
          </p:nvPr>
        </p:nvSpPr>
        <p:spPr/>
        <p:txBody>
          <a:bodyPr/>
          <a:lstStyle/>
          <a:p>
            <a:r>
              <a:rPr lang="en-US" sz="1400" dirty="0">
                <a:cs typeface="DejaVu Sans" pitchFamily="34" charset="0"/>
              </a:rPr>
              <a:t>Comment resolution PAR and CSD </a:t>
            </a:r>
          </a:p>
          <a:p>
            <a:pPr marL="685800" lvl="1">
              <a:buFont typeface="Arial" panose="020B0604020202020204" pitchFamily="34" charset="0"/>
              <a:buChar char="•"/>
            </a:pPr>
            <a:r>
              <a:rPr lang="en-US" sz="1400" dirty="0"/>
              <a:t>15-23-0606-00-04ad</a:t>
            </a:r>
          </a:p>
          <a:p>
            <a:r>
              <a:rPr lang="en-US" sz="1400" dirty="0">
                <a:cs typeface="DejaVu Sans" pitchFamily="34" charset="0"/>
              </a:rPr>
              <a:t>Comment resolution on CSD </a:t>
            </a:r>
          </a:p>
          <a:p>
            <a:pPr lvl="1">
              <a:buFont typeface="Arial" panose="020B0604020202020204" pitchFamily="34" charset="0"/>
              <a:buChar char="•"/>
            </a:pPr>
            <a:r>
              <a:rPr lang="en-US" sz="1400" dirty="0">
                <a:cs typeface="DejaVu Sans" pitchFamily="34" charset="0"/>
              </a:rPr>
              <a:t>Received comments from 802.1, 802.11 and 802.3</a:t>
            </a:r>
          </a:p>
          <a:p>
            <a:pPr lvl="1">
              <a:buFont typeface="Arial" panose="020B0604020202020204" pitchFamily="34" charset="0"/>
              <a:buChar char="•"/>
            </a:pPr>
            <a:r>
              <a:rPr lang="en-US" sz="1400" dirty="0">
                <a:cs typeface="DejaVu Sans" pitchFamily="34" charset="0"/>
              </a:rPr>
              <a:t>Comment resolution submission prepared: 15-23-0606-00-04ad</a:t>
            </a:r>
          </a:p>
          <a:p>
            <a:pPr lvl="1">
              <a:buFont typeface="Arial" panose="020B0604020202020204" pitchFamily="34" charset="0"/>
              <a:buChar char="•"/>
            </a:pPr>
            <a:r>
              <a:rPr lang="en-US" sz="1400" dirty="0">
                <a:cs typeface="DejaVu Sans" pitchFamily="34" charset="0"/>
              </a:rPr>
              <a:t>Updated CSD: 15-23-0494-03-04ad</a:t>
            </a:r>
          </a:p>
          <a:p>
            <a:r>
              <a:rPr lang="en-US" sz="1400" dirty="0">
                <a:cs typeface="DejaVu Sans" pitchFamily="34" charset="0"/>
              </a:rPr>
              <a:t>Comment resolution on PAR</a:t>
            </a:r>
          </a:p>
          <a:p>
            <a:pPr marL="685800" lvl="1">
              <a:buSzPct val="90000"/>
              <a:buFont typeface="Arial" panose="020B0604020202020204" pitchFamily="34" charset="0"/>
              <a:buChar char="•"/>
            </a:pPr>
            <a:r>
              <a:rPr lang="en-US" sz="1400" dirty="0">
                <a:cs typeface="DejaVu Sans" pitchFamily="34" charset="0"/>
              </a:rPr>
              <a:t>Received comments from 802.1, 802.11 and 802.3</a:t>
            </a:r>
          </a:p>
          <a:p>
            <a:pPr marL="685800" lvl="1">
              <a:buSzPct val="90000"/>
              <a:buFont typeface="Arial" panose="020B0604020202020204" pitchFamily="34" charset="0"/>
              <a:buChar char="•"/>
            </a:pPr>
            <a:r>
              <a:rPr lang="en-US" sz="1400" dirty="0">
                <a:cs typeface="DejaVu Sans" pitchFamily="34" charset="0"/>
              </a:rPr>
              <a:t>Comment resolution submission prepared: 15-23-0606-00-04ad</a:t>
            </a:r>
          </a:p>
          <a:p>
            <a:pPr marL="685800" lvl="1">
              <a:buSzPct val="90000"/>
              <a:buFont typeface="Arial" panose="020B0604020202020204" pitchFamily="34" charset="0"/>
              <a:buChar char="•"/>
            </a:pPr>
            <a:r>
              <a:rPr lang="en-US" sz="1400" dirty="0">
                <a:cs typeface="DejaVu Sans" pitchFamily="34" charset="0"/>
              </a:rPr>
              <a:t>Updated PAR: 15-23-0436-08-04ad </a:t>
            </a:r>
          </a:p>
          <a:p>
            <a:pPr marL="0" indent="0">
              <a:buSzPct val="90000"/>
            </a:pPr>
            <a:r>
              <a:rPr lang="en-US" sz="1400" dirty="0">
                <a:cs typeface="DejaVu Sans" pitchFamily="34" charset="0"/>
              </a:rPr>
              <a:t>Two contributions were provided</a:t>
            </a:r>
          </a:p>
          <a:p>
            <a:pPr marL="0" indent="0">
              <a:buSzPct val="90000"/>
            </a:pPr>
            <a:r>
              <a:rPr lang="en-US" sz="1400" dirty="0">
                <a:cs typeface="DejaVu Sans" pitchFamily="34" charset="0"/>
              </a:rPr>
              <a:t>-	“A Potential application for the Next Generation SUN PHYs” (15-23-0583-00-04ad)</a:t>
            </a:r>
          </a:p>
          <a:p>
            <a:pPr marL="0" indent="0">
              <a:buSzPct val="90000"/>
            </a:pPr>
            <a:r>
              <a:rPr lang="en-US" sz="1400" dirty="0">
                <a:cs typeface="DejaVu Sans" pitchFamily="34" charset="0"/>
              </a:rPr>
              <a:t>-	“Use cases for Next Generation SUN” (15-23-0597-00-04ad)</a:t>
            </a:r>
          </a:p>
          <a:p>
            <a:endParaRPr lang="en-US" sz="1400" dirty="0">
              <a:cs typeface="DejaVu Sans" pitchFamily="34" charset="0"/>
            </a:endParaRPr>
          </a:p>
          <a:p>
            <a:r>
              <a:rPr lang="en-US" sz="1400" dirty="0">
                <a:cs typeface="DejaVu Sans" pitchFamily="34" charset="0"/>
              </a:rPr>
              <a:t>SG requests 3 meetings during the March Plenary, but no meeting during the January-24 interim meeting</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49832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Study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85778</TotalTime>
  <Words>1157</Words>
  <Application>Microsoft Office PowerPoint</Application>
  <PresentationFormat>On-screen Show (4:3)</PresentationFormat>
  <Paragraphs>114</Paragraphs>
  <Slides>14</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14</vt:i4>
      </vt:variant>
    </vt:vector>
  </HeadingPairs>
  <TitlesOfParts>
    <vt:vector size="29"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Study Group SUN PHY Next Generation SUN PHY’s</vt:lpstr>
      <vt:lpstr>Study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Agenda</vt:lpstr>
      <vt:lpstr>SG November Closing Report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344</cp:revision>
  <cp:lastPrinted>2000-03-07T00:55:37Z</cp:lastPrinted>
  <dcterms:created xsi:type="dcterms:W3CDTF">2016-01-17T22:48:36Z</dcterms:created>
  <dcterms:modified xsi:type="dcterms:W3CDTF">2023-11-16T17:48:22Z</dcterms:modified>
  <cp:category/>
</cp:coreProperties>
</file>