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17"/>
  </p:notesMasterIdLst>
  <p:sldIdLst>
    <p:sldId id="322" r:id="rId3"/>
    <p:sldId id="365" r:id="rId4"/>
    <p:sldId id="304" r:id="rId5"/>
    <p:sldId id="369" r:id="rId6"/>
    <p:sldId id="370" r:id="rId7"/>
    <p:sldId id="371" r:id="rId8"/>
    <p:sldId id="2422" r:id="rId9"/>
    <p:sldId id="2423" r:id="rId10"/>
    <p:sldId id="2424" r:id="rId11"/>
    <p:sldId id="401" r:id="rId12"/>
    <p:sldId id="402" r:id="rId13"/>
    <p:sldId id="317" r:id="rId14"/>
    <p:sldId id="2425" r:id="rId15"/>
    <p:sldId id="2426"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9" y="4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15-23-0-00-04ad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Study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November,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cs typeface="DejaVu Sans" pitchFamily="34" charset="0"/>
              </a:rPr>
              <a:t>Please see </a:t>
            </a:r>
          </a:p>
          <a:p>
            <a:r>
              <a:rPr lang="en-US" dirty="0">
                <a:cs typeface="DejaVu Sans" pitchFamily="34" charset="0"/>
              </a:rPr>
              <a:t>15-23-0569-00-04ad-SG-SUN-PHY-agenda-november-2023</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319851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SG November Report</a:t>
            </a:r>
          </a:p>
        </p:txBody>
      </p:sp>
      <p:sp>
        <p:nvSpPr>
          <p:cNvPr id="3" name="Content Placeholder 2"/>
          <p:cNvSpPr>
            <a:spLocks noGrp="1"/>
          </p:cNvSpPr>
          <p:nvPr>
            <p:ph idx="1"/>
          </p:nvPr>
        </p:nvSpPr>
        <p:spPr/>
        <p:txBody>
          <a:bodyPr/>
          <a:lstStyle/>
          <a:p>
            <a:r>
              <a:rPr lang="en-US" dirty="0">
                <a:cs typeface="DejaVu Sans" pitchFamily="34" charset="0"/>
              </a:rPr>
              <a:t>Comment resolution PAR and CSD</a:t>
            </a:r>
          </a:p>
          <a:p>
            <a:endParaRPr lang="en-US" dirty="0">
              <a:cs typeface="DejaVu Sans" pitchFamily="34" charset="0"/>
            </a:endParaRPr>
          </a:p>
          <a:p>
            <a:r>
              <a:rPr lang="en-US" dirty="0">
                <a:cs typeface="DejaVu Sans" pitchFamily="34" charset="0"/>
              </a:rPr>
              <a:t>SG requests 3 meetings during the March Plenary, but no meeting during the January-24 interim meeting</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498325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Study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85768</TotalTime>
  <Words>1078</Words>
  <Application>Microsoft Office PowerPoint</Application>
  <PresentationFormat>On-screen Show (4:3)</PresentationFormat>
  <Paragraphs>102</Paragraphs>
  <Slides>14</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14</vt:i4>
      </vt:variant>
    </vt:vector>
  </HeadingPairs>
  <TitlesOfParts>
    <vt:vector size="29"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Study Group SUN PHY Next Generation SUN PHY’s</vt:lpstr>
      <vt:lpstr>Study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Agenda</vt:lpstr>
      <vt:lpstr>SG November Report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341</cp:revision>
  <cp:lastPrinted>2000-03-07T00:55:37Z</cp:lastPrinted>
  <dcterms:created xsi:type="dcterms:W3CDTF">2016-01-17T22:48:36Z</dcterms:created>
  <dcterms:modified xsi:type="dcterms:W3CDTF">2023-11-15T22:13:07Z</dcterms:modified>
  <cp:category/>
</cp:coreProperties>
</file>