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56" r:id="rId3"/>
    <p:sldId id="258" r:id="rId4"/>
    <p:sldId id="259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9027BF-00EE-44CF-9C32-667006DE228E}" v="3" dt="2023-11-15T17:03:52.8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4E65F0-BCEC-12CE-0D72-0097C9E94C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EC4A1A-7C5B-7473-C32F-7850AB94AA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D5BBB-1128-4907-8BCE-A59CD471DCFC}" type="datetimeFigureOut">
              <a:rPr lang="en-IN" smtClean="0"/>
              <a:t>15-11-2023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F7442C-2F47-C601-B012-5C16D1439E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1F2254-5399-99C3-01F1-E0EA6003A1A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91FF31-F11E-4CBB-93EA-F7511421A12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66141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36013-661A-4C1A-9E06-6194A6621C92}" type="datetimeFigureOut">
              <a:rPr lang="en-IN" smtClean="0"/>
              <a:t>15-11-2023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2E1AE-DD33-4AC8-8299-26ACC79051D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7063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F867B-E2E3-779F-B60B-AC7AC6CA0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003F97-D9F4-62D0-D53A-311DA273C9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BD491-3A63-1C26-F49B-29A1E81AF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A2F3E-A59A-4C77-AB90-0E9ABB40857F}" type="datetime1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BC01D-3CCF-5C48-0D14-42102D7C4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54050-071B-D3A1-FFE7-142E3F3B4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8AC4-A1C3-4F64-B74B-F09F5242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47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2624C-695D-AA61-35E4-CB7FC3153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51136-DBA7-9B4C-34C3-05845D639C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18956-2604-C897-DE0A-4C8B8C05B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01FA-A4F8-476F-81E1-853B982D6CC9}" type="datetime1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759F4-E88A-A92E-B170-B43E5BA57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FF4AD-69D1-8CC9-42DF-B3E186757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8AC4-A1C3-4F64-B74B-F09F5242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29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480C54-5D5C-2C6C-2091-6990DE7F5C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7FB4AE-00E9-BAB3-4030-B07D7F2AF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1C5F8-549A-3818-DCD1-125238B15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013A-1630-41B0-BCB2-1B4EF2475C94}" type="datetime1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86955-551E-9EEA-C319-A39B90DFA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E2F0A-ABCC-8967-EDA6-2CFEFD101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8AC4-A1C3-4F64-B74B-F09F5242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4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795A9-0C7D-9382-458F-530EA1BA6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A2C05-EE6C-2240-8676-2506D78E4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36F83-9633-ED62-F19D-9F762564B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2DAB1-6AF4-47FB-9AC9-2E601D2CF086}" type="datetime1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3F792-AD6C-378D-BDAB-CD9018BC1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925E8-2CAC-91D7-C823-5033D31E7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8AC4-A1C3-4F64-B74B-F09F5242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229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30572-23FC-7803-9085-36FE5279A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7AF8B3-058F-4EC4-D779-326E3167C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EF571-CACA-0EB5-A8FC-C98B361A9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3FA5E-946C-4AF4-B9DA-998BC7B1B1A1}" type="datetime1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7CDD5-831C-2295-AEC7-721E3F3FE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6C3E6-FA14-FEFE-EA78-DC9B79333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8AC4-A1C3-4F64-B74B-F09F5242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001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1D1E0-3781-6FAF-E6E8-F7A819CF3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1407A-4D5F-8077-EC09-7427AF054C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0C9F1-3E5C-8EE3-2014-1567318241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88FDCE-32D7-DC10-6842-C143DFD40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DBDFA-F9F5-4AC3-928E-1D55F5155650}" type="datetime1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8EC5A0-8EA0-E11F-F0E5-18867F8D5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40EC76-A3F0-EBE2-14E5-B59909770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8AC4-A1C3-4F64-B74B-F09F5242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9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F2FCB-543A-9A42-D85F-98248941C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B6E793-385A-729D-77BA-6B45A4768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CD7BC3-E84D-18CD-32E8-8D8EE2078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67F9BE-288E-AE81-29BB-BB3B7AA732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7BFB77-56DA-9E42-250B-4E85DA1F55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E6D6A5-7982-1E2B-A163-6EEAAC499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6E1D-3786-4FE2-8B09-3465F7F1B6D9}" type="datetime1">
              <a:rPr lang="en-US" smtClean="0"/>
              <a:t>11/15/2023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45CF12-D479-3E63-23DE-EFE93E5EF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1E8E5D-EC38-016D-2B38-8F6E420F5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8AC4-A1C3-4F64-B74B-F09F5242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0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BBD15-7325-4710-A935-9CC53A8C9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4497F6-197C-DD9B-9F6B-8F2B45AA5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FDFA-465B-4AEA-83ED-DAD3CD09458C}" type="datetime1">
              <a:rPr lang="en-US" smtClean="0"/>
              <a:t>11/15/2023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609065-02A7-527A-03CE-3DC6FA8A5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CCC2CD-ED57-A4A3-5F68-D7ADF0602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8AC4-A1C3-4F64-B74B-F09F5242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92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2968F6-36D5-246E-51C1-A8DB2F40E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99AF1-9F26-4B06-AF5C-E8475E8FD9CA}" type="datetime1">
              <a:rPr lang="en-US" smtClean="0"/>
              <a:t>11/15/2023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092004-9919-7AB8-2172-E1991FB64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76A4A-CB75-E337-A6DC-CB716DAC0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8AC4-A1C3-4F64-B74B-F09F5242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27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C0E78-D1C3-720F-B2FF-B0197B09B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63DD3-E168-56CB-2845-36DA960B6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29D97E-4D49-F1AB-DF54-085EB19C52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A0B699-BF8E-9D33-3EC0-A0796E1F1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7214-C884-48A4-8658-18390477A601}" type="datetime1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26D308-C4C8-EC16-4628-1B6902877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C5B43-9105-16ED-9601-C470A30F9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8AC4-A1C3-4F64-B74B-F09F5242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8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71D7B-9CDB-5AE0-0549-FCE22243F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574C71-3277-C4FF-D9E8-7E531236B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6A95E8-F965-D71B-EFF0-0F25FB0B0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3E3CFA-9893-7962-A481-8E577D6CF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538E-0FEE-4664-93B0-5BF7B3082E30}" type="datetime1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CAE4FB-9003-21A4-464D-B577260D0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565C6-EA13-825C-5A15-EBEFCA2DF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8AC4-A1C3-4F64-B74B-F09F5242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651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280136-C300-34F3-DC6C-4F1965F0B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5A9829-709F-37E9-31D0-CE95028E2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6F9B2-BE36-A758-4AC4-BD65A77195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62A12-FF60-4A55-9CB9-4F69F890D3A8}" type="datetime1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7533F-CF35-1A6D-45E9-6438534B06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D0354-2B17-7043-183E-DA1CE529F5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78AC4-A1C3-4F64-B74B-F09F52428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82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E2662-9EE6-DE99-CF9B-BB313D8AC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700935" cy="1325563"/>
          </a:xfrm>
        </p:spPr>
        <p:txBody>
          <a:bodyPr/>
          <a:lstStyle/>
          <a:p>
            <a:r>
              <a:rPr lang="en-US" dirty="0"/>
              <a:t>Why change </a:t>
            </a:r>
            <a:r>
              <a:rPr lang="en-US" dirty="0" err="1"/>
              <a:t>PtMP</a:t>
            </a:r>
            <a:r>
              <a:rPr lang="en-US" dirty="0"/>
              <a:t> security?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A14C1-ACEF-B08E-CCD1-EC2D7BB19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Security methods that are not approved by regulations</a:t>
            </a:r>
          </a:p>
          <a:p>
            <a:pPr lvl="1"/>
            <a:r>
              <a:rPr lang="en-US" dirty="0"/>
              <a:t>Includes out of date cryptographic algorithms:  DES,  SHA-1</a:t>
            </a:r>
          </a:p>
          <a:p>
            <a:r>
              <a:rPr lang="en-US" dirty="0"/>
              <a:t>Missing more secured algorithms: </a:t>
            </a:r>
          </a:p>
          <a:p>
            <a:pPr lvl="2"/>
            <a:r>
              <a:rPr lang="en-US" dirty="0"/>
              <a:t>256 bits AES  / AES-GCM</a:t>
            </a:r>
          </a:p>
          <a:p>
            <a:pPr lvl="2"/>
            <a:r>
              <a:rPr lang="en-US" dirty="0"/>
              <a:t>SHA-2 and SHA-3 (256 bit, 384 bits)</a:t>
            </a:r>
          </a:p>
          <a:p>
            <a:pPr lvl="2"/>
            <a:r>
              <a:rPr lang="en-US" dirty="0"/>
              <a:t>ECC public key method</a:t>
            </a:r>
          </a:p>
          <a:p>
            <a:r>
              <a:rPr lang="en-US" dirty="0"/>
              <a:t>Proprietary methods in key exchange and key derivation function</a:t>
            </a:r>
          </a:p>
          <a:p>
            <a:r>
              <a:rPr lang="en-US" dirty="0"/>
              <a:t>High overhead</a:t>
            </a:r>
          </a:p>
          <a:p>
            <a:pPr lvl="1"/>
            <a:r>
              <a:rPr lang="en-US" dirty="0"/>
              <a:t>Security negotiation on each reauthentication</a:t>
            </a:r>
          </a:p>
          <a:p>
            <a:pPr lvl="1"/>
            <a:r>
              <a:rPr lang="en-US" dirty="0"/>
              <a:t>3-way handshake over follows standard authentication (e.g. TLS 4 way handshake)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AFEB4-8B7F-D5F8-8A39-EDFB41580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EE4E-2C46-422B-A6A4-359F956C7FBD}" type="datetime1">
              <a:rPr lang="en-US" smtClean="0"/>
              <a:t>11/15/2023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4E7BE6-903F-7272-4C83-8B3C0F620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8AC4-A1C3-4F64-B74B-F09F52428E38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7190D6-5BE5-9027-BCB5-769B6551A30A}"/>
              </a:ext>
            </a:extLst>
          </p:cNvPr>
          <p:cNvSpPr txBox="1"/>
          <p:nvPr/>
        </p:nvSpPr>
        <p:spPr>
          <a:xfrm>
            <a:off x="8080310" y="177282"/>
            <a:ext cx="354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IEEE 15-23-0595-00-016t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67995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7B24C5E-0E88-2919-3246-7BA20AF1A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PKM v3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D6E934C-FB3D-EA13-2211-7D65ACD76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Reduced number of strong cryptographic suites (taken from TLS 1.3)</a:t>
            </a:r>
          </a:p>
          <a:p>
            <a:pPr marL="457200" lvl="1" indent="0">
              <a:buNone/>
            </a:pPr>
            <a:r>
              <a:rPr lang="en-US" sz="1900" dirty="0"/>
              <a:t>AES_256_GCM_SHA384, AES_128_GCM_SHA256, AES_128_CCM_8_SHA256, AES_128_CCM_SHA256</a:t>
            </a:r>
          </a:p>
          <a:p>
            <a:r>
              <a:rPr lang="en-US" dirty="0"/>
              <a:t>Authentication: </a:t>
            </a:r>
          </a:p>
          <a:p>
            <a:pPr lvl="1"/>
            <a:r>
              <a:rPr lang="en-US" dirty="0"/>
              <a:t>Mutual EAP-TLS v1.3 (AAA exist) or mutual TLS v1.3 (BS acts as TLS server)</a:t>
            </a:r>
          </a:p>
          <a:p>
            <a:r>
              <a:rPr lang="en-US"/>
              <a:t>Keys </a:t>
            </a:r>
            <a:r>
              <a:rPr lang="en-US" dirty="0"/>
              <a:t>are not generated in BS but are derived from PMK</a:t>
            </a:r>
          </a:p>
          <a:p>
            <a:pPr lvl="1"/>
            <a:r>
              <a:rPr lang="en-US" dirty="0"/>
              <a:t>Main Key exchange is in the TLS stage, less messages, less risky</a:t>
            </a:r>
          </a:p>
          <a:p>
            <a:r>
              <a:rPr lang="en-US" dirty="0"/>
              <a:t>Optional use the 0-RTT option of TLS 1.3 in reauthentication  / reentry </a:t>
            </a:r>
          </a:p>
          <a:p>
            <a:r>
              <a:rPr lang="en-US" dirty="0"/>
              <a:t>Message authentication: HMAC with SHA-2 or SHA-3</a:t>
            </a:r>
          </a:p>
          <a:p>
            <a:r>
              <a:rPr lang="en-US" dirty="0"/>
              <a:t>Standard key exchange (within TLS): Diffie Hellman</a:t>
            </a:r>
          </a:p>
          <a:p>
            <a:r>
              <a:rPr lang="en-US" dirty="0"/>
              <a:t>Standard strong key derivation function: HKDF (RFC 5869)</a:t>
            </a:r>
          </a:p>
          <a:p>
            <a:r>
              <a:rPr lang="en-US" dirty="0"/>
              <a:t>Messages: from PKMv2 (with less attributes)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7A8979-4CBC-DF6B-FE21-C5C7344A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A926-A27C-4514-9738-171463EA970B}" type="datetime1">
              <a:rPr lang="en-US" smtClean="0"/>
              <a:t>11/15/2023</a:t>
            </a:fld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853574-2296-1D8C-5A07-F44EE14BE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8AC4-A1C3-4F64-B74B-F09F52428E38}" type="slidenum">
              <a:rPr lang="en-US" smtClean="0"/>
              <a:t>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B915DA-2561-8CC6-97E7-CF4B7946844C}"/>
              </a:ext>
            </a:extLst>
          </p:cNvPr>
          <p:cNvSpPr txBox="1"/>
          <p:nvPr/>
        </p:nvSpPr>
        <p:spPr>
          <a:xfrm>
            <a:off x="8080310" y="177282"/>
            <a:ext cx="354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IEEE 15-23-0595-00-016t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50368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B1DAB-EF27-0AC1-8076-BD0325BC8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PKM v3 Keys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3B99B-D850-6646-9D0F-1DD75E4A0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PMK</a:t>
            </a:r>
          </a:p>
          <a:p>
            <a:pPr lvl="1"/>
            <a:r>
              <a:rPr lang="en-US" dirty="0"/>
              <a:t>Is the master security key (MSK) which is the output of EAP-TLS / TLS authentication</a:t>
            </a:r>
          </a:p>
          <a:p>
            <a:r>
              <a:rPr lang="en-US" dirty="0"/>
              <a:t>AK / KEK</a:t>
            </a:r>
          </a:p>
          <a:p>
            <a:pPr lvl="1"/>
            <a:r>
              <a:rPr lang="en-US" dirty="0"/>
              <a:t>AK and KEK derived from PMK </a:t>
            </a:r>
          </a:p>
          <a:p>
            <a:pPr lvl="1"/>
            <a:r>
              <a:rPr lang="en-US" dirty="0"/>
              <a:t>KEK is used to encrypt multicast keys (GKEK) only</a:t>
            </a:r>
          </a:p>
          <a:p>
            <a:r>
              <a:rPr lang="en-US" dirty="0"/>
              <a:t>TEK</a:t>
            </a:r>
          </a:p>
          <a:p>
            <a:pPr lvl="1"/>
            <a:r>
              <a:rPr lang="en-US" dirty="0"/>
              <a:t>Is derived from AK using the nonce generated by the SS and transmitted in the Key Request</a:t>
            </a:r>
          </a:p>
          <a:p>
            <a:r>
              <a:rPr lang="en-US" dirty="0"/>
              <a:t>GKEK</a:t>
            </a:r>
          </a:p>
          <a:p>
            <a:pPr lvl="1"/>
            <a:r>
              <a:rPr lang="en-US" dirty="0"/>
              <a:t>Generated in the BS, and transmitted encrypted by the SS KEK to each SS in multicast group</a:t>
            </a:r>
          </a:p>
          <a:p>
            <a:r>
              <a:rPr lang="en-US" dirty="0"/>
              <a:t>GTEK</a:t>
            </a:r>
          </a:p>
          <a:p>
            <a:pPr lvl="1"/>
            <a:r>
              <a:rPr lang="en-US" dirty="0"/>
              <a:t>Generated in the BS and transmitted encrypted by GTEK to all SSs in the group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D916B-76E3-5A77-3A04-E86B4BEE7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88882-FDC1-43D3-965B-8E34EB638D66}" type="datetime1">
              <a:rPr lang="en-US" smtClean="0"/>
              <a:t>11/15/2023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52749A-B2A9-073E-0085-A8F628DD8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8AC4-A1C3-4F64-B74B-F09F52428E38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B681F6-E5D5-C78B-ED1E-2510CD3D660B}"/>
              </a:ext>
            </a:extLst>
          </p:cNvPr>
          <p:cNvSpPr txBox="1"/>
          <p:nvPr/>
        </p:nvSpPr>
        <p:spPr>
          <a:xfrm>
            <a:off x="8080310" y="177282"/>
            <a:ext cx="354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IEEE 15-23-0595-00-016t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91605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D0E6E-EA51-F2DA-7DF1-393B5FC8E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Simplifications and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2A13A-BD23-C31F-9A3F-03BFE34A1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Security negotiation (except PKM type and authentication type) is within TLS</a:t>
            </a:r>
          </a:p>
          <a:p>
            <a:r>
              <a:rPr lang="en-US" dirty="0"/>
              <a:t>Traffic keys (unicast) are not transferred over the air</a:t>
            </a:r>
          </a:p>
          <a:p>
            <a:r>
              <a:rPr lang="en-US" dirty="0"/>
              <a:t>The following messages only sent on initial authentication:</a:t>
            </a:r>
          </a:p>
          <a:p>
            <a:pPr lvl="1"/>
            <a:r>
              <a:rPr lang="en-US" sz="2000" i="0" u="none" strike="noStrike" baseline="0" dirty="0">
                <a:latin typeface="Arial-BoldMT"/>
              </a:rPr>
              <a:t>PKMv2 SA-TEK-Challenge, PKMv2 SA-TEK-Request, SA-TEK-Response</a:t>
            </a:r>
          </a:p>
          <a:p>
            <a:r>
              <a:rPr lang="en-US" dirty="0"/>
              <a:t>The 0-RTT option of TLSv1.3 can significantly reduce reauthentication overhead </a:t>
            </a:r>
          </a:p>
          <a:p>
            <a:r>
              <a:rPr lang="en-US" dirty="0"/>
              <a:t>Certificate signature: ECC option (on top of RSA)</a:t>
            </a:r>
          </a:p>
          <a:p>
            <a:pPr lvl="1"/>
            <a:r>
              <a:rPr lang="en-US" dirty="0"/>
              <a:t>ECC signature is ~0.1 length with RSA signature of same strength</a:t>
            </a:r>
          </a:p>
          <a:p>
            <a:pPr lvl="1"/>
            <a:r>
              <a:rPr lang="en-US" dirty="0"/>
              <a:t>This significantly shortens the certificate messages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78715-8B4B-9F42-13EA-CF1075E1A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EAAB-3059-4FE4-AC21-D2ABEC284DFF}" type="datetime1">
              <a:rPr lang="en-US" smtClean="0"/>
              <a:t>11/15/2023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113B67-4DF8-F3DB-14B0-DEEFCAA6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8AC4-A1C3-4F64-B74B-F09F52428E38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F87542-5D75-4EA2-B845-A290CB17A1F6}"/>
              </a:ext>
            </a:extLst>
          </p:cNvPr>
          <p:cNvSpPr txBox="1"/>
          <p:nvPr/>
        </p:nvSpPr>
        <p:spPr>
          <a:xfrm>
            <a:off x="8080310" y="177282"/>
            <a:ext cx="354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IEEE 15-23-0595-00-016t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6357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18AB4-7162-EE71-FA04-EDFB0C2C5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DPP anti-replay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7DA8D-E262-165A-55C6-364C17D76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4590" y="1825625"/>
            <a:ext cx="4099210" cy="4351338"/>
          </a:xfrm>
        </p:spPr>
        <p:txBody>
          <a:bodyPr>
            <a:normAutofit/>
          </a:bodyPr>
          <a:lstStyle/>
          <a:p>
            <a:r>
              <a:rPr lang="en-US" sz="1800" dirty="0"/>
              <a:t>Add nonce field to CTRL message (PDU type)</a:t>
            </a:r>
          </a:p>
          <a:p>
            <a:r>
              <a:rPr lang="en-US" sz="1800" dirty="0"/>
              <a:t>Nonce = truncate (previous HMAC, 8)</a:t>
            </a:r>
          </a:p>
          <a:p>
            <a:r>
              <a:rPr lang="en-US" sz="1800" dirty="0"/>
              <a:t>Receiving SS saves  last N truncated HMACs</a:t>
            </a:r>
          </a:p>
          <a:p>
            <a:r>
              <a:rPr lang="en-US" sz="1800" dirty="0"/>
              <a:t>Receiving SS looks for the new nonce in its list. </a:t>
            </a:r>
          </a:p>
          <a:p>
            <a:r>
              <a:rPr lang="en-US" sz="1800" dirty="0"/>
              <a:t>If in the list, accept and remove nonce from list.</a:t>
            </a:r>
          </a:p>
          <a:p>
            <a:r>
              <a:rPr lang="en-US" sz="1800" dirty="0"/>
              <a:t>Else, reject (a replay)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12C635-DA17-5A69-E854-075B7287E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688" y="1908491"/>
            <a:ext cx="6630585" cy="362214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795D4A9-06C0-4480-B2C7-71ECA637A5E3}"/>
              </a:ext>
            </a:extLst>
          </p:cNvPr>
          <p:cNvSpPr txBox="1"/>
          <p:nvPr/>
        </p:nvSpPr>
        <p:spPr>
          <a:xfrm>
            <a:off x="5905131" y="5748435"/>
            <a:ext cx="293018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Nonce                     8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E529A33-E7BB-AA03-5F85-809E310747D8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1782147" y="3722914"/>
            <a:ext cx="4122984" cy="221018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089BE-2C90-DEB0-3C64-7428298C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5799-BFC0-48A6-B60C-B265F7327F93}" type="datetime1">
              <a:rPr lang="en-US" smtClean="0"/>
              <a:t>11/15/2023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EA6EEC-7A6B-7883-2FF5-0203934A6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8AC4-A1C3-4F64-B74B-F09F52428E38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D00BE6-A580-B3A4-04A4-EFB333ADD6B5}"/>
              </a:ext>
            </a:extLst>
          </p:cNvPr>
          <p:cNvSpPr txBox="1"/>
          <p:nvPr/>
        </p:nvSpPr>
        <p:spPr>
          <a:xfrm>
            <a:off x="8080310" y="177282"/>
            <a:ext cx="354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IEEE 15-23-0595-00-016t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93127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477</Words>
  <Application>Microsoft Office PowerPoint</Application>
  <PresentationFormat>Widescreen</PresentationFormat>
  <Paragraphs>67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Arial-BoldMT</vt:lpstr>
      <vt:lpstr>Calibri</vt:lpstr>
      <vt:lpstr>Calibri Light</vt:lpstr>
      <vt:lpstr>Verdana</vt:lpstr>
      <vt:lpstr>Office Theme</vt:lpstr>
      <vt:lpstr>Why change PtMP security?</vt:lpstr>
      <vt:lpstr>PKM v3 </vt:lpstr>
      <vt:lpstr>PKM v3 Keys</vt:lpstr>
      <vt:lpstr>Simplifications and efficiency</vt:lpstr>
      <vt:lpstr>DPP anti-replay 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Authentication</dc:title>
  <dc:creator>Yael Luz</dc:creator>
  <cp:lastModifiedBy>Vishal Kalkundrikar</cp:lastModifiedBy>
  <cp:revision>4</cp:revision>
  <dcterms:created xsi:type="dcterms:W3CDTF">2023-10-30T13:13:59Z</dcterms:created>
  <dcterms:modified xsi:type="dcterms:W3CDTF">2023-11-15T18:18:16Z</dcterms:modified>
</cp:coreProperties>
</file>