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4"/>
  </p:notesMasterIdLst>
  <p:handoutMasterIdLst>
    <p:handoutMasterId r:id="rId15"/>
  </p:handoutMasterIdLst>
  <p:sldIdLst>
    <p:sldId id="260" r:id="rId2"/>
    <p:sldId id="258" r:id="rId3"/>
    <p:sldId id="377" r:id="rId4"/>
    <p:sldId id="379" r:id="rId5"/>
    <p:sldId id="384" r:id="rId6"/>
    <p:sldId id="385" r:id="rId7"/>
    <p:sldId id="389" r:id="rId8"/>
    <p:sldId id="390" r:id="rId9"/>
    <p:sldId id="386" r:id="rId10"/>
    <p:sldId id="387" r:id="rId11"/>
    <p:sldId id="388" r:id="rId12"/>
    <p:sldId id="269" r:id="rId13"/>
  </p:sldIdLst>
  <p:sldSz cx="9144000" cy="6858000" type="screen4x3"/>
  <p:notesSz cx="6934200" cy="9280525"/>
  <p:defaultTextStyle>
    <a:defPPr>
      <a:defRPr lang="en-US"/>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480"/>
    <p:restoredTop sz="96327"/>
  </p:normalViewPr>
  <p:slideViewPr>
    <p:cSldViewPr>
      <p:cViewPr varScale="1">
        <p:scale>
          <a:sx n="128" d="100"/>
          <a:sy n="128" d="100"/>
        </p:scale>
        <p:origin x="1840" y="17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7637AD1A-D362-AE7F-51D6-68F343BA6D27}"/>
              </a:ext>
            </a:extLst>
          </p:cNvPr>
          <p:cNvSpPr>
            <a:spLocks noGrp="1" noChangeArrowheads="1"/>
          </p:cNvSpPr>
          <p:nvPr>
            <p:ph type="hdr" sz="quarter"/>
          </p:nvPr>
        </p:nvSpPr>
        <p:spPr bwMode="auto">
          <a:xfrm>
            <a:off x="3544888" y="177800"/>
            <a:ext cx="2693987"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33450">
              <a:defRPr sz="1400" b="1">
                <a:ea typeface="ＭＳ Ｐゴシック" panose="020B0600070205080204" pitchFamily="34" charset="-128"/>
              </a:defRPr>
            </a:lvl1pPr>
          </a:lstStyle>
          <a:p>
            <a:r>
              <a:rPr lang="en-US" altLang="ja-JP"/>
              <a:t>doc.: IEEE 802.15-&lt;doc#&gt;</a:t>
            </a:r>
          </a:p>
        </p:txBody>
      </p:sp>
      <p:sp>
        <p:nvSpPr>
          <p:cNvPr id="3075" name="Rectangle 3">
            <a:extLst>
              <a:ext uri="{FF2B5EF4-FFF2-40B4-BE49-F238E27FC236}">
                <a16:creationId xmlns:a16="http://schemas.microsoft.com/office/drawing/2014/main" id="{7965E5F0-C98D-CAF3-F4EC-7764679534B6}"/>
              </a:ext>
            </a:extLst>
          </p:cNvPr>
          <p:cNvSpPr>
            <a:spLocks noGrp="1" noChangeArrowheads="1"/>
          </p:cNvSpPr>
          <p:nvPr>
            <p:ph type="dt" sz="quarter" idx="1"/>
          </p:nvPr>
        </p:nvSpPr>
        <p:spPr bwMode="auto">
          <a:xfrm>
            <a:off x="695325" y="177800"/>
            <a:ext cx="2309813"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33450">
              <a:defRPr sz="1400" b="1">
                <a:ea typeface="ＭＳ Ｐゴシック" panose="020B0600070205080204" pitchFamily="34" charset="-128"/>
              </a:defRPr>
            </a:lvl1pPr>
          </a:lstStyle>
          <a:p>
            <a:r>
              <a:rPr lang="en-US" altLang="ja-JP"/>
              <a:t>&lt;month year&gt;</a:t>
            </a:r>
          </a:p>
        </p:txBody>
      </p:sp>
      <p:sp>
        <p:nvSpPr>
          <p:cNvPr id="3076" name="Rectangle 4">
            <a:extLst>
              <a:ext uri="{FF2B5EF4-FFF2-40B4-BE49-F238E27FC236}">
                <a16:creationId xmlns:a16="http://schemas.microsoft.com/office/drawing/2014/main" id="{AF166FDF-B105-13BD-E9D3-DB8E5BB4899B}"/>
              </a:ext>
            </a:extLst>
          </p:cNvPr>
          <p:cNvSpPr>
            <a:spLocks noGrp="1" noChangeArrowheads="1"/>
          </p:cNvSpPr>
          <p:nvPr>
            <p:ph type="ftr" sz="quarter" idx="2"/>
          </p:nvPr>
        </p:nvSpPr>
        <p:spPr bwMode="auto">
          <a:xfrm>
            <a:off x="4160838" y="8982075"/>
            <a:ext cx="2157412"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33450">
              <a:defRPr sz="1000">
                <a:ea typeface="ＭＳ Ｐゴシック" panose="020B0600070205080204" pitchFamily="34" charset="-128"/>
              </a:defRPr>
            </a:lvl1pPr>
          </a:lstStyle>
          <a:p>
            <a:r>
              <a:rPr lang="en-US" altLang="ja-JP"/>
              <a:t>&lt;author&gt;, &lt;company&gt;</a:t>
            </a:r>
          </a:p>
        </p:txBody>
      </p:sp>
      <p:sp>
        <p:nvSpPr>
          <p:cNvPr id="3077" name="Rectangle 5">
            <a:extLst>
              <a:ext uri="{FF2B5EF4-FFF2-40B4-BE49-F238E27FC236}">
                <a16:creationId xmlns:a16="http://schemas.microsoft.com/office/drawing/2014/main" id="{7935CA8E-98FE-315D-05C1-C5964E618470}"/>
              </a:ext>
            </a:extLst>
          </p:cNvPr>
          <p:cNvSpPr>
            <a:spLocks noGrp="1" noChangeArrowheads="1"/>
          </p:cNvSpPr>
          <p:nvPr>
            <p:ph type="sldNum" sz="quarter" idx="3"/>
          </p:nvPr>
        </p:nvSpPr>
        <p:spPr bwMode="auto">
          <a:xfrm>
            <a:off x="2697163" y="8982075"/>
            <a:ext cx="1385887"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ctr" defTabSz="933450">
              <a:defRPr sz="1000">
                <a:ea typeface="ＭＳ Ｐゴシック" panose="020B0600070205080204" pitchFamily="34" charset="-128"/>
              </a:defRPr>
            </a:lvl1pPr>
          </a:lstStyle>
          <a:p>
            <a:r>
              <a:rPr lang="en-US" altLang="ja-JP"/>
              <a:t>Page </a:t>
            </a:r>
            <a:fld id="{56AB6426-B4A6-244D-890C-9BE3EEBEA320}" type="slidenum">
              <a:rPr lang="en-US" altLang="ja-JP"/>
              <a:pPr/>
              <a:t>‹#›</a:t>
            </a:fld>
            <a:endParaRPr lang="en-US" altLang="ja-JP"/>
          </a:p>
        </p:txBody>
      </p:sp>
      <p:sp>
        <p:nvSpPr>
          <p:cNvPr id="3078" name="Line 6">
            <a:extLst>
              <a:ext uri="{FF2B5EF4-FFF2-40B4-BE49-F238E27FC236}">
                <a16:creationId xmlns:a16="http://schemas.microsoft.com/office/drawing/2014/main" id="{A3CBA14C-F199-E53A-7782-84F4FA0786B2}"/>
              </a:ext>
            </a:extLst>
          </p:cNvPr>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079" name="Rectangle 7">
            <a:extLst>
              <a:ext uri="{FF2B5EF4-FFF2-40B4-BE49-F238E27FC236}">
                <a16:creationId xmlns:a16="http://schemas.microsoft.com/office/drawing/2014/main" id="{B35390C0-A8D6-226F-05C7-98B3DE540720}"/>
              </a:ext>
            </a:extLst>
          </p:cNvPr>
          <p:cNvSpPr>
            <a:spLocks noChangeArrowheads="1"/>
          </p:cNvSpPr>
          <p:nvPr/>
        </p:nvSpPr>
        <p:spPr bwMode="auto">
          <a:xfrm>
            <a:off x="693738" y="8982075"/>
            <a:ext cx="7112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933450">
              <a:defRPr sz="2400">
                <a:solidFill>
                  <a:schemeClr val="tx1"/>
                </a:solidFill>
                <a:latin typeface="Times New Roman" panose="02020603050405020304" pitchFamily="18" charset="0"/>
              </a:defRPr>
            </a:lvl1pPr>
            <a:lvl2pPr marL="461963" defTabSz="933450">
              <a:defRPr sz="2400">
                <a:solidFill>
                  <a:schemeClr val="tx1"/>
                </a:solidFill>
                <a:latin typeface="Times New Roman" panose="02020603050405020304" pitchFamily="18" charset="0"/>
              </a:defRPr>
            </a:lvl2pPr>
            <a:lvl3pPr marL="923925" defTabSz="933450">
              <a:defRPr sz="2400">
                <a:solidFill>
                  <a:schemeClr val="tx1"/>
                </a:solidFill>
                <a:latin typeface="Times New Roman" panose="02020603050405020304" pitchFamily="18" charset="0"/>
              </a:defRPr>
            </a:lvl3pPr>
            <a:lvl4pPr marL="1387475" defTabSz="933450">
              <a:defRPr sz="2400">
                <a:solidFill>
                  <a:schemeClr val="tx1"/>
                </a:solidFill>
                <a:latin typeface="Times New Roman" panose="02020603050405020304" pitchFamily="18" charset="0"/>
              </a:defRPr>
            </a:lvl4pPr>
            <a:lvl5pPr marL="1849438" defTabSz="933450">
              <a:defRPr sz="2400">
                <a:solidFill>
                  <a:schemeClr val="tx1"/>
                </a:solidFill>
                <a:latin typeface="Times New Roman" panose="02020603050405020304" pitchFamily="18" charset="0"/>
              </a:defRPr>
            </a:lvl5pPr>
            <a:lvl6pPr marL="2306638" defTabSz="933450" eaLnBrk="0" fontAlgn="base" hangingPunct="0">
              <a:spcBef>
                <a:spcPct val="0"/>
              </a:spcBef>
              <a:spcAft>
                <a:spcPct val="0"/>
              </a:spcAft>
              <a:defRPr sz="2400">
                <a:solidFill>
                  <a:schemeClr val="tx1"/>
                </a:solidFill>
                <a:latin typeface="Times New Roman" panose="02020603050405020304" pitchFamily="18" charset="0"/>
              </a:defRPr>
            </a:lvl6pPr>
            <a:lvl7pPr marL="2763838" defTabSz="933450" eaLnBrk="0" fontAlgn="base" hangingPunct="0">
              <a:spcBef>
                <a:spcPct val="0"/>
              </a:spcBef>
              <a:spcAft>
                <a:spcPct val="0"/>
              </a:spcAft>
              <a:defRPr sz="2400">
                <a:solidFill>
                  <a:schemeClr val="tx1"/>
                </a:solidFill>
                <a:latin typeface="Times New Roman" panose="02020603050405020304" pitchFamily="18" charset="0"/>
              </a:defRPr>
            </a:lvl7pPr>
            <a:lvl8pPr marL="3221038" defTabSz="933450" eaLnBrk="0" fontAlgn="base" hangingPunct="0">
              <a:spcBef>
                <a:spcPct val="0"/>
              </a:spcBef>
              <a:spcAft>
                <a:spcPct val="0"/>
              </a:spcAft>
              <a:defRPr sz="2400">
                <a:solidFill>
                  <a:schemeClr val="tx1"/>
                </a:solidFill>
                <a:latin typeface="Times New Roman" panose="02020603050405020304" pitchFamily="18" charset="0"/>
              </a:defRPr>
            </a:lvl8pPr>
            <a:lvl9pPr marL="3678238" defTabSz="93345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ja-JP" sz="1200">
                <a:ea typeface="ＭＳ Ｐゴシック" panose="020B0600070205080204" pitchFamily="34" charset="-128"/>
              </a:rPr>
              <a:t>Submission</a:t>
            </a:r>
          </a:p>
        </p:txBody>
      </p:sp>
      <p:sp>
        <p:nvSpPr>
          <p:cNvPr id="3080" name="Line 8">
            <a:extLst>
              <a:ext uri="{FF2B5EF4-FFF2-40B4-BE49-F238E27FC236}">
                <a16:creationId xmlns:a16="http://schemas.microsoft.com/office/drawing/2014/main" id="{E32BB555-3A33-82A4-0C80-B0509EBE4E9E}"/>
              </a:ext>
            </a:extLst>
          </p:cNvPr>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7245F660-F1C0-AB1D-A518-F371EAA90584}"/>
              </a:ext>
            </a:extLst>
          </p:cNvPr>
          <p:cNvSpPr>
            <a:spLocks noGrp="1" noChangeArrowheads="1"/>
          </p:cNvSpPr>
          <p:nvPr>
            <p:ph type="hdr" sz="quarter"/>
          </p:nvPr>
        </p:nvSpPr>
        <p:spPr bwMode="auto">
          <a:xfrm>
            <a:off x="3467100" y="98425"/>
            <a:ext cx="2814638"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33450">
              <a:defRPr sz="1400" b="1">
                <a:ea typeface="ＭＳ Ｐゴシック" panose="020B0600070205080204" pitchFamily="34" charset="-128"/>
              </a:defRPr>
            </a:lvl1pPr>
          </a:lstStyle>
          <a:p>
            <a:r>
              <a:rPr lang="en-US" altLang="ja-JP"/>
              <a:t>doc.: IEEE 802.15-&lt;doc#&gt;</a:t>
            </a:r>
          </a:p>
        </p:txBody>
      </p:sp>
      <p:sp>
        <p:nvSpPr>
          <p:cNvPr id="2051" name="Rectangle 3">
            <a:extLst>
              <a:ext uri="{FF2B5EF4-FFF2-40B4-BE49-F238E27FC236}">
                <a16:creationId xmlns:a16="http://schemas.microsoft.com/office/drawing/2014/main" id="{E5B090D5-9843-02DC-A738-31C685D4924A}"/>
              </a:ext>
            </a:extLst>
          </p:cNvPr>
          <p:cNvSpPr>
            <a:spLocks noGrp="1" noChangeArrowheads="1"/>
          </p:cNvSpPr>
          <p:nvPr>
            <p:ph type="dt" idx="1"/>
          </p:nvPr>
        </p:nvSpPr>
        <p:spPr bwMode="auto">
          <a:xfrm>
            <a:off x="654050" y="98425"/>
            <a:ext cx="2736850"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33450">
              <a:defRPr sz="1400" b="1">
                <a:ea typeface="ＭＳ Ｐゴシック" panose="020B0600070205080204" pitchFamily="34" charset="-128"/>
              </a:defRPr>
            </a:lvl1pPr>
          </a:lstStyle>
          <a:p>
            <a:r>
              <a:rPr lang="en-US" altLang="ja-JP"/>
              <a:t>&lt;month year&gt;</a:t>
            </a:r>
          </a:p>
        </p:txBody>
      </p:sp>
      <p:sp>
        <p:nvSpPr>
          <p:cNvPr id="2052" name="Rectangle 4">
            <a:extLst>
              <a:ext uri="{FF2B5EF4-FFF2-40B4-BE49-F238E27FC236}">
                <a16:creationId xmlns:a16="http://schemas.microsoft.com/office/drawing/2014/main" id="{7326A941-8EC4-72A6-262A-5EC61D2A40CF}"/>
              </a:ext>
            </a:extLst>
          </p:cNvPr>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3" name="Rectangle 5">
            <a:extLst>
              <a:ext uri="{FF2B5EF4-FFF2-40B4-BE49-F238E27FC236}">
                <a16:creationId xmlns:a16="http://schemas.microsoft.com/office/drawing/2014/main" id="{AA0B97B6-66BC-6D45-972A-5C432E23E968}"/>
              </a:ext>
            </a:extLst>
          </p:cNvPr>
          <p:cNvSpPr>
            <a:spLocks noGrp="1" noChangeArrowheads="1"/>
          </p:cNvSpPr>
          <p:nvPr>
            <p:ph type="body" sz="quarter" idx="3"/>
          </p:nvPr>
        </p:nvSpPr>
        <p:spPr bwMode="auto">
          <a:xfrm>
            <a:off x="923925" y="4408488"/>
            <a:ext cx="5086350" cy="417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662" tIns="46038" rIns="93662" bIns="46038" numCol="1" anchor="t" anchorCtr="0" compatLnSpc="1">
            <a:prstTxWarp prst="textNoShape">
              <a:avLst/>
            </a:prstTxWarp>
          </a:body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p>
        </p:txBody>
      </p:sp>
      <p:sp>
        <p:nvSpPr>
          <p:cNvPr id="2054" name="Rectangle 6">
            <a:extLst>
              <a:ext uri="{FF2B5EF4-FFF2-40B4-BE49-F238E27FC236}">
                <a16:creationId xmlns:a16="http://schemas.microsoft.com/office/drawing/2014/main" id="{310DB24B-0A59-D8D1-0731-A838287ECE96}"/>
              </a:ext>
            </a:extLst>
          </p:cNvPr>
          <p:cNvSpPr>
            <a:spLocks noGrp="1" noChangeArrowheads="1"/>
          </p:cNvSpPr>
          <p:nvPr>
            <p:ph type="ftr" sz="quarter" idx="4"/>
          </p:nvPr>
        </p:nvSpPr>
        <p:spPr bwMode="auto">
          <a:xfrm>
            <a:off x="3771900" y="8985250"/>
            <a:ext cx="2509838"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5pPr marL="457200" lvl="4" algn="r" defTabSz="933450">
              <a:defRPr>
                <a:ea typeface="ＭＳ Ｐゴシック" panose="020B0600070205080204" pitchFamily="34" charset="-128"/>
              </a:defRPr>
            </a:lvl5pPr>
          </a:lstStyle>
          <a:p>
            <a:pPr lvl="4"/>
            <a:r>
              <a:rPr lang="en-US" altLang="ja-JP"/>
              <a:t>&lt;author&gt;, &lt;company&gt;</a:t>
            </a:r>
          </a:p>
        </p:txBody>
      </p:sp>
      <p:sp>
        <p:nvSpPr>
          <p:cNvPr id="2055" name="Rectangle 7">
            <a:extLst>
              <a:ext uri="{FF2B5EF4-FFF2-40B4-BE49-F238E27FC236}">
                <a16:creationId xmlns:a16="http://schemas.microsoft.com/office/drawing/2014/main" id="{70D3CF44-B1D2-7782-3EED-8A6BB50A1D7D}"/>
              </a:ext>
            </a:extLst>
          </p:cNvPr>
          <p:cNvSpPr>
            <a:spLocks noGrp="1" noChangeArrowheads="1"/>
          </p:cNvSpPr>
          <p:nvPr>
            <p:ph type="sldNum" sz="quarter" idx="5"/>
          </p:nvPr>
        </p:nvSpPr>
        <p:spPr bwMode="auto">
          <a:xfrm>
            <a:off x="2933700" y="8985250"/>
            <a:ext cx="801688"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33450">
              <a:defRPr>
                <a:ea typeface="ＭＳ Ｐゴシック" panose="020B0600070205080204" pitchFamily="34" charset="-128"/>
              </a:defRPr>
            </a:lvl1pPr>
          </a:lstStyle>
          <a:p>
            <a:r>
              <a:rPr lang="en-US" altLang="ja-JP"/>
              <a:t>Page </a:t>
            </a:r>
            <a:fld id="{34C5E9A7-37E8-E54F-923F-E7373E592FEF}" type="slidenum">
              <a:rPr lang="en-US" altLang="ja-JP"/>
              <a:pPr/>
              <a:t>‹#›</a:t>
            </a:fld>
            <a:endParaRPr lang="en-US" altLang="ja-JP"/>
          </a:p>
        </p:txBody>
      </p:sp>
      <p:sp>
        <p:nvSpPr>
          <p:cNvPr id="2056" name="Rectangle 8">
            <a:extLst>
              <a:ext uri="{FF2B5EF4-FFF2-40B4-BE49-F238E27FC236}">
                <a16:creationId xmlns:a16="http://schemas.microsoft.com/office/drawing/2014/main" id="{6BD7FA78-2D4F-BCCB-00A5-64630049632B}"/>
              </a:ext>
            </a:extLst>
          </p:cNvPr>
          <p:cNvSpPr>
            <a:spLocks noChangeArrowheads="1"/>
          </p:cNvSpPr>
          <p:nvPr/>
        </p:nvSpPr>
        <p:spPr bwMode="auto">
          <a:xfrm>
            <a:off x="723900" y="8985250"/>
            <a:ext cx="7112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en-US" altLang="ja-JP">
                <a:ea typeface="ＭＳ Ｐゴシック" panose="020B0600070205080204" pitchFamily="34" charset="-128"/>
              </a:rPr>
              <a:t>Submission</a:t>
            </a:r>
          </a:p>
        </p:txBody>
      </p:sp>
      <p:sp>
        <p:nvSpPr>
          <p:cNvPr id="2057" name="Line 9">
            <a:extLst>
              <a:ext uri="{FF2B5EF4-FFF2-40B4-BE49-F238E27FC236}">
                <a16:creationId xmlns:a16="http://schemas.microsoft.com/office/drawing/2014/main" id="{C02E400F-6830-7506-641C-4410A098375F}"/>
              </a:ext>
            </a:extLst>
          </p:cNvPr>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058" name="Line 10">
            <a:extLst>
              <a:ext uri="{FF2B5EF4-FFF2-40B4-BE49-F238E27FC236}">
                <a16:creationId xmlns:a16="http://schemas.microsoft.com/office/drawing/2014/main" id="{BD99A87B-EE58-CC70-AED9-5E983458B869}"/>
              </a:ext>
            </a:extLst>
          </p:cNvPr>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Tree>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92E15EB-24A1-7BD9-8007-97C0F1B4033D}"/>
              </a:ext>
            </a:extLst>
          </p:cNvPr>
          <p:cNvSpPr>
            <a:spLocks noGrp="1"/>
          </p:cNvSpPr>
          <p:nvPr>
            <p:ph type="ctrTitle"/>
          </p:nvPr>
        </p:nvSpPr>
        <p:spPr>
          <a:xfrm>
            <a:off x="1143000" y="1122363"/>
            <a:ext cx="6858000" cy="2387600"/>
          </a:xfrm>
        </p:spPr>
        <p:txBody>
          <a:bodyPr anchor="b"/>
          <a:lstStyle>
            <a:lvl1pPr algn="ctr">
              <a:defRPr sz="6000"/>
            </a:lvl1pPr>
          </a:lstStyle>
          <a:p>
            <a:r>
              <a:rPr lang="ja-JP" altLang="en-US"/>
              <a:t>マスター タイトルの書式設定</a:t>
            </a:r>
          </a:p>
        </p:txBody>
      </p:sp>
      <p:sp>
        <p:nvSpPr>
          <p:cNvPr id="3" name="字幕 2">
            <a:extLst>
              <a:ext uri="{FF2B5EF4-FFF2-40B4-BE49-F238E27FC236}">
                <a16:creationId xmlns:a16="http://schemas.microsoft.com/office/drawing/2014/main" id="{EAA1A8B4-24FB-3224-C94D-5B0DEAE74AEB}"/>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p>
        </p:txBody>
      </p:sp>
      <p:sp>
        <p:nvSpPr>
          <p:cNvPr id="9" name="スライド番号プレースホルダー 8">
            <a:extLst>
              <a:ext uri="{FF2B5EF4-FFF2-40B4-BE49-F238E27FC236}">
                <a16:creationId xmlns:a16="http://schemas.microsoft.com/office/drawing/2014/main" id="{9CBF8279-B6BC-CF35-5A50-7802A7E8C073}"/>
              </a:ext>
            </a:extLst>
          </p:cNvPr>
          <p:cNvSpPr>
            <a:spLocks noGrp="1"/>
          </p:cNvSpPr>
          <p:nvPr>
            <p:ph type="sldNum" sz="quarter" idx="12"/>
          </p:nvPr>
        </p:nvSpPr>
        <p:spPr/>
        <p:txBody>
          <a:bodyPr/>
          <a:lstStyle/>
          <a:p>
            <a:r>
              <a:rPr lang="en-US" altLang="ja-JP"/>
              <a:t>Slide </a:t>
            </a:r>
            <a:fld id="{6B095015-3EB9-FD42-94F8-66C40C8C26E8}" type="slidenum">
              <a:rPr lang="en-US" altLang="ja-JP" smtClean="0"/>
              <a:pPr/>
              <a:t>‹#›</a:t>
            </a:fld>
            <a:endParaRPr lang="en-US" altLang="ja-JP"/>
          </a:p>
        </p:txBody>
      </p:sp>
    </p:spTree>
    <p:extLst>
      <p:ext uri="{BB962C8B-B14F-4D97-AF65-F5344CB8AC3E}">
        <p14:creationId xmlns:p14="http://schemas.microsoft.com/office/powerpoint/2010/main" val="30629270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DECF9ED-6548-B397-C872-E69AE1FF7F8A}"/>
              </a:ext>
            </a:extLst>
          </p:cNvPr>
          <p:cNvSpPr>
            <a:spLocks noGrp="1"/>
          </p:cNvSpPr>
          <p:nvPr>
            <p:ph type="title"/>
          </p:nvPr>
        </p:nvSpPr>
        <p:spPr/>
        <p:txBody>
          <a:bodyPr/>
          <a:lstStyle/>
          <a:p>
            <a:r>
              <a:rPr lang="ja-JP" altLang="en-US"/>
              <a:t>マスター タイトルの書式設定</a:t>
            </a:r>
          </a:p>
        </p:txBody>
      </p:sp>
      <p:sp>
        <p:nvSpPr>
          <p:cNvPr id="3" name="縦書きテキスト プレースホルダー 2">
            <a:extLst>
              <a:ext uri="{FF2B5EF4-FFF2-40B4-BE49-F238E27FC236}">
                <a16:creationId xmlns:a16="http://schemas.microsoft.com/office/drawing/2014/main" id="{9374B930-ECD3-951D-E35C-0236D7A04A3E}"/>
              </a:ext>
            </a:extLst>
          </p:cNvPr>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6" name="スライド番号プレースホルダー 5">
            <a:extLst>
              <a:ext uri="{FF2B5EF4-FFF2-40B4-BE49-F238E27FC236}">
                <a16:creationId xmlns:a16="http://schemas.microsoft.com/office/drawing/2014/main" id="{C87B98A3-B1B0-49D4-F1A1-607AEC10AD8B}"/>
              </a:ext>
            </a:extLst>
          </p:cNvPr>
          <p:cNvSpPr>
            <a:spLocks noGrp="1"/>
          </p:cNvSpPr>
          <p:nvPr>
            <p:ph type="sldNum" sz="quarter" idx="12"/>
          </p:nvPr>
        </p:nvSpPr>
        <p:spPr/>
        <p:txBody>
          <a:bodyPr/>
          <a:lstStyle>
            <a:lvl1pPr>
              <a:defRPr/>
            </a:lvl1pPr>
          </a:lstStyle>
          <a:p>
            <a:r>
              <a:rPr lang="en-US" altLang="ja-JP"/>
              <a:t>Slide </a:t>
            </a:r>
            <a:fld id="{626D58F8-19DC-9744-869B-90BE1FA23FFF}" type="slidenum">
              <a:rPr lang="en-US" altLang="ja-JP"/>
              <a:pPr/>
              <a:t>‹#›</a:t>
            </a:fld>
            <a:endParaRPr lang="en-US" altLang="ja-JP"/>
          </a:p>
        </p:txBody>
      </p:sp>
    </p:spTree>
    <p:extLst>
      <p:ext uri="{BB962C8B-B14F-4D97-AF65-F5344CB8AC3E}">
        <p14:creationId xmlns:p14="http://schemas.microsoft.com/office/powerpoint/2010/main" val="3119039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0046CAF8-8337-AFCD-EF46-CD2BB3FC5B7D}"/>
              </a:ext>
            </a:extLst>
          </p:cNvPr>
          <p:cNvSpPr>
            <a:spLocks noGrp="1"/>
          </p:cNvSpPr>
          <p:nvPr>
            <p:ph type="title" orient="vert"/>
          </p:nvPr>
        </p:nvSpPr>
        <p:spPr>
          <a:xfrm>
            <a:off x="6515100" y="685800"/>
            <a:ext cx="1943100" cy="5410200"/>
          </a:xfrm>
        </p:spPr>
        <p:txBody>
          <a:bodyPr vert="eaVert"/>
          <a:lstStyle/>
          <a:p>
            <a:r>
              <a:rPr lang="ja-JP" altLang="en-US"/>
              <a:t>マスター タイトルの書式設定</a:t>
            </a:r>
          </a:p>
        </p:txBody>
      </p:sp>
      <p:sp>
        <p:nvSpPr>
          <p:cNvPr id="3" name="縦書きテキスト プレースホルダー 2">
            <a:extLst>
              <a:ext uri="{FF2B5EF4-FFF2-40B4-BE49-F238E27FC236}">
                <a16:creationId xmlns:a16="http://schemas.microsoft.com/office/drawing/2014/main" id="{97E39B09-213B-FB91-286F-16FEB696E847}"/>
              </a:ext>
            </a:extLst>
          </p:cNvPr>
          <p:cNvSpPr>
            <a:spLocks noGrp="1"/>
          </p:cNvSpPr>
          <p:nvPr>
            <p:ph type="body" orient="vert" idx="1"/>
          </p:nvPr>
        </p:nvSpPr>
        <p:spPr>
          <a:xfrm>
            <a:off x="685800" y="685800"/>
            <a:ext cx="5676900" cy="541020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6" name="スライド番号プレースホルダー 5">
            <a:extLst>
              <a:ext uri="{FF2B5EF4-FFF2-40B4-BE49-F238E27FC236}">
                <a16:creationId xmlns:a16="http://schemas.microsoft.com/office/drawing/2014/main" id="{28DBBA4E-38DB-48C7-DECF-A970F8B1F77C}"/>
              </a:ext>
            </a:extLst>
          </p:cNvPr>
          <p:cNvSpPr>
            <a:spLocks noGrp="1"/>
          </p:cNvSpPr>
          <p:nvPr>
            <p:ph type="sldNum" sz="quarter" idx="12"/>
          </p:nvPr>
        </p:nvSpPr>
        <p:spPr/>
        <p:txBody>
          <a:bodyPr/>
          <a:lstStyle>
            <a:lvl1pPr>
              <a:defRPr/>
            </a:lvl1pPr>
          </a:lstStyle>
          <a:p>
            <a:r>
              <a:rPr lang="en-US" altLang="ja-JP"/>
              <a:t>Slide </a:t>
            </a:r>
            <a:fld id="{6120C5D7-7E10-5F4C-8FE3-CE87BC945102}" type="slidenum">
              <a:rPr lang="en-US" altLang="ja-JP"/>
              <a:pPr/>
              <a:t>‹#›</a:t>
            </a:fld>
            <a:endParaRPr lang="en-US" altLang="ja-JP"/>
          </a:p>
        </p:txBody>
      </p:sp>
    </p:spTree>
    <p:extLst>
      <p:ext uri="{BB962C8B-B14F-4D97-AF65-F5344CB8AC3E}">
        <p14:creationId xmlns:p14="http://schemas.microsoft.com/office/powerpoint/2010/main" val="1620460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2DCEF14-0175-5588-24B4-A27120416AB8}"/>
              </a:ext>
            </a:extLst>
          </p:cNvPr>
          <p:cNvSpPr>
            <a:spLocks noGrp="1"/>
          </p:cNvSpPr>
          <p:nvPr>
            <p:ph type="title"/>
          </p:nvPr>
        </p:nvSpPr>
        <p:spPr/>
        <p:txBody>
          <a:bodyPr/>
          <a:lstStyle/>
          <a:p>
            <a:r>
              <a:rPr lang="ja-JP" altLang="en-US"/>
              <a:t>マスター タイトルの書式設定</a:t>
            </a:r>
          </a:p>
        </p:txBody>
      </p:sp>
      <p:sp>
        <p:nvSpPr>
          <p:cNvPr id="3" name="コンテンツ プレースホルダー 2">
            <a:extLst>
              <a:ext uri="{FF2B5EF4-FFF2-40B4-BE49-F238E27FC236}">
                <a16:creationId xmlns:a16="http://schemas.microsoft.com/office/drawing/2014/main" id="{7A0EE947-6269-F580-E3CB-75339F210265}"/>
              </a:ext>
            </a:extLst>
          </p:cNvPr>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6" name="スライド番号プレースホルダー 5">
            <a:extLst>
              <a:ext uri="{FF2B5EF4-FFF2-40B4-BE49-F238E27FC236}">
                <a16:creationId xmlns:a16="http://schemas.microsoft.com/office/drawing/2014/main" id="{98D2BD4B-4AE7-1C50-E00B-05311CE60858}"/>
              </a:ext>
            </a:extLst>
          </p:cNvPr>
          <p:cNvSpPr>
            <a:spLocks noGrp="1"/>
          </p:cNvSpPr>
          <p:nvPr>
            <p:ph type="sldNum" sz="quarter" idx="12"/>
          </p:nvPr>
        </p:nvSpPr>
        <p:spPr/>
        <p:txBody>
          <a:bodyPr/>
          <a:lstStyle>
            <a:lvl1pPr>
              <a:defRPr/>
            </a:lvl1pPr>
          </a:lstStyle>
          <a:p>
            <a:r>
              <a:rPr lang="en-US" altLang="ja-JP"/>
              <a:t>Slide </a:t>
            </a:r>
            <a:fld id="{1B8858A5-62B6-9F48-B9FB-F96DB222C215}" type="slidenum">
              <a:rPr lang="en-US" altLang="ja-JP"/>
              <a:pPr/>
              <a:t>‹#›</a:t>
            </a:fld>
            <a:endParaRPr lang="en-US" altLang="ja-JP"/>
          </a:p>
        </p:txBody>
      </p:sp>
    </p:spTree>
    <p:extLst>
      <p:ext uri="{BB962C8B-B14F-4D97-AF65-F5344CB8AC3E}">
        <p14:creationId xmlns:p14="http://schemas.microsoft.com/office/powerpoint/2010/main" val="34818881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940F56F-32C8-61C0-D64F-504296F9ABAB}"/>
              </a:ext>
            </a:extLst>
          </p:cNvPr>
          <p:cNvSpPr>
            <a:spLocks noGrp="1"/>
          </p:cNvSpPr>
          <p:nvPr>
            <p:ph type="title"/>
          </p:nvPr>
        </p:nvSpPr>
        <p:spPr>
          <a:xfrm>
            <a:off x="623888" y="1709738"/>
            <a:ext cx="7886700" cy="2852737"/>
          </a:xfrm>
        </p:spPr>
        <p:txBody>
          <a:bodyPr anchor="b"/>
          <a:lstStyle>
            <a:lvl1pPr>
              <a:defRPr sz="6000"/>
            </a:lvl1pPr>
          </a:lstStyle>
          <a:p>
            <a:r>
              <a:rPr lang="ja-JP" altLang="en-US"/>
              <a:t>マスター タイトルの書式設定</a:t>
            </a:r>
          </a:p>
        </p:txBody>
      </p:sp>
      <p:sp>
        <p:nvSpPr>
          <p:cNvPr id="3" name="テキスト プレースホルダー 2">
            <a:extLst>
              <a:ext uri="{FF2B5EF4-FFF2-40B4-BE49-F238E27FC236}">
                <a16:creationId xmlns:a16="http://schemas.microsoft.com/office/drawing/2014/main" id="{2E9DDCCC-A841-E1AF-133A-921960269F5D}"/>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ja-JP" altLang="en-US"/>
              <a:t>マスター テキストの書式設定</a:t>
            </a:r>
          </a:p>
        </p:txBody>
      </p:sp>
      <p:sp>
        <p:nvSpPr>
          <p:cNvPr id="6" name="スライド番号プレースホルダー 5">
            <a:extLst>
              <a:ext uri="{FF2B5EF4-FFF2-40B4-BE49-F238E27FC236}">
                <a16:creationId xmlns:a16="http://schemas.microsoft.com/office/drawing/2014/main" id="{858D4876-024B-876A-A410-CE01158F83B5}"/>
              </a:ext>
            </a:extLst>
          </p:cNvPr>
          <p:cNvSpPr>
            <a:spLocks noGrp="1"/>
          </p:cNvSpPr>
          <p:nvPr>
            <p:ph type="sldNum" sz="quarter" idx="12"/>
          </p:nvPr>
        </p:nvSpPr>
        <p:spPr/>
        <p:txBody>
          <a:bodyPr/>
          <a:lstStyle>
            <a:lvl1pPr>
              <a:defRPr/>
            </a:lvl1pPr>
          </a:lstStyle>
          <a:p>
            <a:r>
              <a:rPr lang="en-US" altLang="ja-JP"/>
              <a:t>Slide </a:t>
            </a:r>
            <a:fld id="{BF0AAA10-A752-6745-88A6-C3D97DFD8AD7}" type="slidenum">
              <a:rPr lang="en-US" altLang="ja-JP"/>
              <a:pPr/>
              <a:t>‹#›</a:t>
            </a:fld>
            <a:endParaRPr lang="en-US" altLang="ja-JP"/>
          </a:p>
        </p:txBody>
      </p:sp>
    </p:spTree>
    <p:extLst>
      <p:ext uri="{BB962C8B-B14F-4D97-AF65-F5344CB8AC3E}">
        <p14:creationId xmlns:p14="http://schemas.microsoft.com/office/powerpoint/2010/main" val="30557994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8096184-65D7-76E1-694D-C1853C35192C}"/>
              </a:ext>
            </a:extLst>
          </p:cNvPr>
          <p:cNvSpPr>
            <a:spLocks noGrp="1"/>
          </p:cNvSpPr>
          <p:nvPr>
            <p:ph type="title"/>
          </p:nvPr>
        </p:nvSpPr>
        <p:spPr/>
        <p:txBody>
          <a:bodyPr/>
          <a:lstStyle/>
          <a:p>
            <a:r>
              <a:rPr lang="ja-JP" altLang="en-US"/>
              <a:t>マスター タイトルの書式設定</a:t>
            </a:r>
          </a:p>
        </p:txBody>
      </p:sp>
      <p:sp>
        <p:nvSpPr>
          <p:cNvPr id="3" name="コンテンツ プレースホルダー 2">
            <a:extLst>
              <a:ext uri="{FF2B5EF4-FFF2-40B4-BE49-F238E27FC236}">
                <a16:creationId xmlns:a16="http://schemas.microsoft.com/office/drawing/2014/main" id="{FB2ED0EB-2BFC-F3AD-19B6-787337780343}"/>
              </a:ext>
            </a:extLst>
          </p:cNvPr>
          <p:cNvSpPr>
            <a:spLocks noGrp="1"/>
          </p:cNvSpPr>
          <p:nvPr>
            <p:ph sz="half" idx="1"/>
          </p:nvPr>
        </p:nvSpPr>
        <p:spPr>
          <a:xfrm>
            <a:off x="685800" y="1981200"/>
            <a:ext cx="3810000" cy="41148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a:extLst>
              <a:ext uri="{FF2B5EF4-FFF2-40B4-BE49-F238E27FC236}">
                <a16:creationId xmlns:a16="http://schemas.microsoft.com/office/drawing/2014/main" id="{78C4EEB4-3BA9-7F8D-17E3-2F32F113DD1A}"/>
              </a:ext>
            </a:extLst>
          </p:cNvPr>
          <p:cNvSpPr>
            <a:spLocks noGrp="1"/>
          </p:cNvSpPr>
          <p:nvPr>
            <p:ph sz="half" idx="2"/>
          </p:nvPr>
        </p:nvSpPr>
        <p:spPr>
          <a:xfrm>
            <a:off x="4648200" y="1981200"/>
            <a:ext cx="3810000" cy="41148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スライド番号プレースホルダー 6">
            <a:extLst>
              <a:ext uri="{FF2B5EF4-FFF2-40B4-BE49-F238E27FC236}">
                <a16:creationId xmlns:a16="http://schemas.microsoft.com/office/drawing/2014/main" id="{45B6D8C8-4DA2-8407-12B4-5F545CF05F52}"/>
              </a:ext>
            </a:extLst>
          </p:cNvPr>
          <p:cNvSpPr>
            <a:spLocks noGrp="1"/>
          </p:cNvSpPr>
          <p:nvPr>
            <p:ph type="sldNum" sz="quarter" idx="12"/>
          </p:nvPr>
        </p:nvSpPr>
        <p:spPr/>
        <p:txBody>
          <a:bodyPr/>
          <a:lstStyle>
            <a:lvl1pPr>
              <a:defRPr/>
            </a:lvl1pPr>
          </a:lstStyle>
          <a:p>
            <a:r>
              <a:rPr lang="en-US" altLang="ja-JP"/>
              <a:t>Slide </a:t>
            </a:r>
            <a:fld id="{E6EAD9AA-365A-0646-B5D4-4E84495980E6}" type="slidenum">
              <a:rPr lang="en-US" altLang="ja-JP"/>
              <a:pPr/>
              <a:t>‹#›</a:t>
            </a:fld>
            <a:endParaRPr lang="en-US" altLang="ja-JP"/>
          </a:p>
        </p:txBody>
      </p:sp>
    </p:spTree>
    <p:extLst>
      <p:ext uri="{BB962C8B-B14F-4D97-AF65-F5344CB8AC3E}">
        <p14:creationId xmlns:p14="http://schemas.microsoft.com/office/powerpoint/2010/main" val="30622822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AACBACF-A5B1-0BFC-BD01-5DF151F4E688}"/>
              </a:ext>
            </a:extLst>
          </p:cNvPr>
          <p:cNvSpPr>
            <a:spLocks noGrp="1"/>
          </p:cNvSpPr>
          <p:nvPr>
            <p:ph type="title"/>
          </p:nvPr>
        </p:nvSpPr>
        <p:spPr>
          <a:xfrm>
            <a:off x="630238" y="365125"/>
            <a:ext cx="7886700" cy="1325563"/>
          </a:xfrm>
        </p:spPr>
        <p:txBody>
          <a:bodyPr/>
          <a:lstStyle/>
          <a:p>
            <a:r>
              <a:rPr lang="ja-JP" altLang="en-US"/>
              <a:t>マスター タイトルの書式設定</a:t>
            </a:r>
          </a:p>
        </p:txBody>
      </p:sp>
      <p:sp>
        <p:nvSpPr>
          <p:cNvPr id="3" name="テキスト プレースホルダー 2">
            <a:extLst>
              <a:ext uri="{FF2B5EF4-FFF2-40B4-BE49-F238E27FC236}">
                <a16:creationId xmlns:a16="http://schemas.microsoft.com/office/drawing/2014/main" id="{995C6B99-C6DE-D951-768B-111662323352}"/>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a:extLst>
              <a:ext uri="{FF2B5EF4-FFF2-40B4-BE49-F238E27FC236}">
                <a16:creationId xmlns:a16="http://schemas.microsoft.com/office/drawing/2014/main" id="{2D80E550-4DD4-1793-0279-ACB643C4B9CB}"/>
              </a:ext>
            </a:extLst>
          </p:cNvPr>
          <p:cNvSpPr>
            <a:spLocks noGrp="1"/>
          </p:cNvSpPr>
          <p:nvPr>
            <p:ph sz="half" idx="2"/>
          </p:nvPr>
        </p:nvSpPr>
        <p:spPr>
          <a:xfrm>
            <a:off x="630238" y="2505075"/>
            <a:ext cx="3868737"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a:extLst>
              <a:ext uri="{FF2B5EF4-FFF2-40B4-BE49-F238E27FC236}">
                <a16:creationId xmlns:a16="http://schemas.microsoft.com/office/drawing/2014/main" id="{34CDAE46-75C5-FF5B-475E-0695843B71AF}"/>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a:extLst>
              <a:ext uri="{FF2B5EF4-FFF2-40B4-BE49-F238E27FC236}">
                <a16:creationId xmlns:a16="http://schemas.microsoft.com/office/drawing/2014/main" id="{E10A4483-6174-F442-2CF9-3C0D3F187469}"/>
              </a:ext>
            </a:extLst>
          </p:cNvPr>
          <p:cNvSpPr>
            <a:spLocks noGrp="1"/>
          </p:cNvSpPr>
          <p:nvPr>
            <p:ph sz="quarter" idx="4"/>
          </p:nvPr>
        </p:nvSpPr>
        <p:spPr>
          <a:xfrm>
            <a:off x="4629150" y="2505075"/>
            <a:ext cx="388778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9" name="スライド番号プレースホルダー 8">
            <a:extLst>
              <a:ext uri="{FF2B5EF4-FFF2-40B4-BE49-F238E27FC236}">
                <a16:creationId xmlns:a16="http://schemas.microsoft.com/office/drawing/2014/main" id="{9651DFC8-940B-F1CD-DE0B-1C53AFBA4283}"/>
              </a:ext>
            </a:extLst>
          </p:cNvPr>
          <p:cNvSpPr>
            <a:spLocks noGrp="1"/>
          </p:cNvSpPr>
          <p:nvPr>
            <p:ph type="sldNum" sz="quarter" idx="12"/>
          </p:nvPr>
        </p:nvSpPr>
        <p:spPr/>
        <p:txBody>
          <a:bodyPr/>
          <a:lstStyle>
            <a:lvl1pPr>
              <a:defRPr/>
            </a:lvl1pPr>
          </a:lstStyle>
          <a:p>
            <a:r>
              <a:rPr lang="en-US" altLang="ja-JP"/>
              <a:t>Slide </a:t>
            </a:r>
            <a:fld id="{0CEE4C94-9204-204D-87CD-FC51A0AF40A7}" type="slidenum">
              <a:rPr lang="en-US" altLang="ja-JP"/>
              <a:pPr/>
              <a:t>‹#›</a:t>
            </a:fld>
            <a:endParaRPr lang="en-US" altLang="ja-JP"/>
          </a:p>
        </p:txBody>
      </p:sp>
    </p:spTree>
    <p:extLst>
      <p:ext uri="{BB962C8B-B14F-4D97-AF65-F5344CB8AC3E}">
        <p14:creationId xmlns:p14="http://schemas.microsoft.com/office/powerpoint/2010/main" val="25889489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0F3542C-E0B8-BEFE-EB2A-C92BE7831ECE}"/>
              </a:ext>
            </a:extLst>
          </p:cNvPr>
          <p:cNvSpPr>
            <a:spLocks noGrp="1"/>
          </p:cNvSpPr>
          <p:nvPr>
            <p:ph type="title"/>
          </p:nvPr>
        </p:nvSpPr>
        <p:spPr/>
        <p:txBody>
          <a:bodyPr/>
          <a:lstStyle/>
          <a:p>
            <a:r>
              <a:rPr lang="ja-JP" altLang="en-US"/>
              <a:t>マスター タイトルの書式設定</a:t>
            </a:r>
          </a:p>
        </p:txBody>
      </p:sp>
      <p:sp>
        <p:nvSpPr>
          <p:cNvPr id="5" name="スライド番号プレースホルダー 4">
            <a:extLst>
              <a:ext uri="{FF2B5EF4-FFF2-40B4-BE49-F238E27FC236}">
                <a16:creationId xmlns:a16="http://schemas.microsoft.com/office/drawing/2014/main" id="{0098DD9E-7E80-DEF2-9ADE-5723C6F5C1EF}"/>
              </a:ext>
            </a:extLst>
          </p:cNvPr>
          <p:cNvSpPr>
            <a:spLocks noGrp="1"/>
          </p:cNvSpPr>
          <p:nvPr>
            <p:ph type="sldNum" sz="quarter" idx="12"/>
          </p:nvPr>
        </p:nvSpPr>
        <p:spPr/>
        <p:txBody>
          <a:bodyPr/>
          <a:lstStyle>
            <a:lvl1pPr>
              <a:defRPr/>
            </a:lvl1pPr>
          </a:lstStyle>
          <a:p>
            <a:r>
              <a:rPr lang="en-US" altLang="ja-JP"/>
              <a:t>Slide </a:t>
            </a:r>
            <a:fld id="{D66CA464-608E-6B48-8B3D-DF44CEE0F4C2}" type="slidenum">
              <a:rPr lang="en-US" altLang="ja-JP"/>
              <a:pPr/>
              <a:t>‹#›</a:t>
            </a:fld>
            <a:endParaRPr lang="en-US" altLang="ja-JP"/>
          </a:p>
        </p:txBody>
      </p:sp>
    </p:spTree>
    <p:extLst>
      <p:ext uri="{BB962C8B-B14F-4D97-AF65-F5344CB8AC3E}">
        <p14:creationId xmlns:p14="http://schemas.microsoft.com/office/powerpoint/2010/main" val="42711740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FA8D0C5B-2706-1126-DE3E-A4B3F87E2ED7}"/>
              </a:ext>
            </a:extLst>
          </p:cNvPr>
          <p:cNvSpPr>
            <a:spLocks noGrp="1"/>
          </p:cNvSpPr>
          <p:nvPr>
            <p:ph type="sldNum" sz="quarter" idx="12"/>
          </p:nvPr>
        </p:nvSpPr>
        <p:spPr/>
        <p:txBody>
          <a:bodyPr/>
          <a:lstStyle>
            <a:lvl1pPr>
              <a:defRPr/>
            </a:lvl1pPr>
          </a:lstStyle>
          <a:p>
            <a:r>
              <a:rPr lang="en-US" altLang="ja-JP"/>
              <a:t>Slide </a:t>
            </a:r>
            <a:fld id="{EDB5D0AB-EE2B-034D-961D-EB7B777B7924}" type="slidenum">
              <a:rPr lang="en-US" altLang="ja-JP"/>
              <a:pPr/>
              <a:t>‹#›</a:t>
            </a:fld>
            <a:endParaRPr lang="en-US" altLang="ja-JP"/>
          </a:p>
        </p:txBody>
      </p:sp>
    </p:spTree>
    <p:extLst>
      <p:ext uri="{BB962C8B-B14F-4D97-AF65-F5344CB8AC3E}">
        <p14:creationId xmlns:p14="http://schemas.microsoft.com/office/powerpoint/2010/main" val="1951222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2FEABD9-9520-AE8A-CD54-C690DAAE101C}"/>
              </a:ext>
            </a:extLst>
          </p:cNvPr>
          <p:cNvSpPr>
            <a:spLocks noGrp="1"/>
          </p:cNvSpPr>
          <p:nvPr>
            <p:ph type="title"/>
          </p:nvPr>
        </p:nvSpPr>
        <p:spPr>
          <a:xfrm>
            <a:off x="630238" y="457200"/>
            <a:ext cx="2949575" cy="1600200"/>
          </a:xfrm>
        </p:spPr>
        <p:txBody>
          <a:bodyPr anchor="b"/>
          <a:lstStyle>
            <a:lvl1pPr>
              <a:defRPr sz="3200"/>
            </a:lvl1pPr>
          </a:lstStyle>
          <a:p>
            <a:r>
              <a:rPr lang="ja-JP" altLang="en-US"/>
              <a:t>マスター タイトルの書式設定</a:t>
            </a:r>
          </a:p>
        </p:txBody>
      </p:sp>
      <p:sp>
        <p:nvSpPr>
          <p:cNvPr id="3" name="コンテンツ プレースホルダー 2">
            <a:extLst>
              <a:ext uri="{FF2B5EF4-FFF2-40B4-BE49-F238E27FC236}">
                <a16:creationId xmlns:a16="http://schemas.microsoft.com/office/drawing/2014/main" id="{C61303E6-3547-F929-2BF6-EA70DBF0F296}"/>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a:extLst>
              <a:ext uri="{FF2B5EF4-FFF2-40B4-BE49-F238E27FC236}">
                <a16:creationId xmlns:a16="http://schemas.microsoft.com/office/drawing/2014/main" id="{B926D99D-4F75-254D-026A-F68E06DB2CA2}"/>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7" name="スライド番号プレースホルダー 6">
            <a:extLst>
              <a:ext uri="{FF2B5EF4-FFF2-40B4-BE49-F238E27FC236}">
                <a16:creationId xmlns:a16="http://schemas.microsoft.com/office/drawing/2014/main" id="{A3D87231-1143-F2C0-DE26-5C8F9A0C1A46}"/>
              </a:ext>
            </a:extLst>
          </p:cNvPr>
          <p:cNvSpPr>
            <a:spLocks noGrp="1"/>
          </p:cNvSpPr>
          <p:nvPr>
            <p:ph type="sldNum" sz="quarter" idx="12"/>
          </p:nvPr>
        </p:nvSpPr>
        <p:spPr/>
        <p:txBody>
          <a:bodyPr/>
          <a:lstStyle>
            <a:lvl1pPr>
              <a:defRPr/>
            </a:lvl1pPr>
          </a:lstStyle>
          <a:p>
            <a:r>
              <a:rPr lang="en-US" altLang="ja-JP"/>
              <a:t>Slide </a:t>
            </a:r>
            <a:fld id="{C5D0E9EB-DC50-874E-BA55-D8F000B50B4B}" type="slidenum">
              <a:rPr lang="en-US" altLang="ja-JP"/>
              <a:pPr/>
              <a:t>‹#›</a:t>
            </a:fld>
            <a:endParaRPr lang="en-US" altLang="ja-JP"/>
          </a:p>
        </p:txBody>
      </p:sp>
    </p:spTree>
    <p:extLst>
      <p:ext uri="{BB962C8B-B14F-4D97-AF65-F5344CB8AC3E}">
        <p14:creationId xmlns:p14="http://schemas.microsoft.com/office/powerpoint/2010/main" val="2920455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F068C93-24E7-D4F9-DC45-9720BF5C5394}"/>
              </a:ext>
            </a:extLst>
          </p:cNvPr>
          <p:cNvSpPr>
            <a:spLocks noGrp="1"/>
          </p:cNvSpPr>
          <p:nvPr>
            <p:ph type="title"/>
          </p:nvPr>
        </p:nvSpPr>
        <p:spPr>
          <a:xfrm>
            <a:off x="630238" y="457200"/>
            <a:ext cx="2949575" cy="1600200"/>
          </a:xfrm>
        </p:spPr>
        <p:txBody>
          <a:bodyPr anchor="b"/>
          <a:lstStyle>
            <a:lvl1pPr>
              <a:defRPr sz="3200"/>
            </a:lvl1pPr>
          </a:lstStyle>
          <a:p>
            <a:r>
              <a:rPr lang="ja-JP" altLang="en-US"/>
              <a:t>マスター タイトルの書式設定</a:t>
            </a:r>
          </a:p>
        </p:txBody>
      </p:sp>
      <p:sp>
        <p:nvSpPr>
          <p:cNvPr id="3" name="図プレースホルダー 2">
            <a:extLst>
              <a:ext uri="{FF2B5EF4-FFF2-40B4-BE49-F238E27FC236}">
                <a16:creationId xmlns:a16="http://schemas.microsoft.com/office/drawing/2014/main" id="{0DCF5437-3384-325D-E554-70563C53E9E5}"/>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p>
        </p:txBody>
      </p:sp>
      <p:sp>
        <p:nvSpPr>
          <p:cNvPr id="4" name="テキスト プレースホルダー 3">
            <a:extLst>
              <a:ext uri="{FF2B5EF4-FFF2-40B4-BE49-F238E27FC236}">
                <a16:creationId xmlns:a16="http://schemas.microsoft.com/office/drawing/2014/main" id="{97C3687E-617A-E929-5429-EFD44D13442C}"/>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7" name="スライド番号プレースホルダー 6">
            <a:extLst>
              <a:ext uri="{FF2B5EF4-FFF2-40B4-BE49-F238E27FC236}">
                <a16:creationId xmlns:a16="http://schemas.microsoft.com/office/drawing/2014/main" id="{5EDFBEDD-A4A8-8EC2-1180-F71C269604A9}"/>
              </a:ext>
            </a:extLst>
          </p:cNvPr>
          <p:cNvSpPr>
            <a:spLocks noGrp="1"/>
          </p:cNvSpPr>
          <p:nvPr>
            <p:ph type="sldNum" sz="quarter" idx="12"/>
          </p:nvPr>
        </p:nvSpPr>
        <p:spPr/>
        <p:txBody>
          <a:bodyPr/>
          <a:lstStyle>
            <a:lvl1pPr>
              <a:defRPr/>
            </a:lvl1pPr>
          </a:lstStyle>
          <a:p>
            <a:r>
              <a:rPr lang="en-US" altLang="ja-JP"/>
              <a:t>Slide </a:t>
            </a:r>
            <a:fld id="{0D80AA39-9E59-4142-B738-A1C2B4812A5D}" type="slidenum">
              <a:rPr lang="en-US" altLang="ja-JP"/>
              <a:pPr/>
              <a:t>‹#›</a:t>
            </a:fld>
            <a:endParaRPr lang="en-US" altLang="ja-JP"/>
          </a:p>
        </p:txBody>
      </p:sp>
    </p:spTree>
    <p:extLst>
      <p:ext uri="{BB962C8B-B14F-4D97-AF65-F5344CB8AC3E}">
        <p14:creationId xmlns:p14="http://schemas.microsoft.com/office/powerpoint/2010/main" val="22824931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F9F4F17C-F0F9-A9E3-042C-A72B5145CB7D}"/>
              </a:ext>
            </a:extLst>
          </p:cNvPr>
          <p:cNvSpPr>
            <a:spLocks noGrp="1" noChangeArrowheads="1"/>
          </p:cNvSpPr>
          <p:nvPr>
            <p:ph type="title"/>
          </p:nvPr>
        </p:nvSpPr>
        <p:spPr bwMode="auto">
          <a:xfrm>
            <a:off x="685800" y="685800"/>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ja-JP" altLang="en-US"/>
              <a:t>マスター タイトルの書式設定</a:t>
            </a:r>
            <a:endParaRPr lang="en-US" altLang="ja-JP"/>
          </a:p>
        </p:txBody>
      </p:sp>
      <p:sp>
        <p:nvSpPr>
          <p:cNvPr id="1027" name="Rectangle 3">
            <a:extLst>
              <a:ext uri="{FF2B5EF4-FFF2-40B4-BE49-F238E27FC236}">
                <a16:creationId xmlns:a16="http://schemas.microsoft.com/office/drawing/2014/main" id="{918D6DDB-D02C-B91D-9BF2-C1A998A70A01}"/>
              </a:ext>
            </a:extLst>
          </p:cNvPr>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ltLang="ja-JP"/>
          </a:p>
        </p:txBody>
      </p:sp>
      <p:sp>
        <p:nvSpPr>
          <p:cNvPr id="1030" name="Rectangle 6">
            <a:extLst>
              <a:ext uri="{FF2B5EF4-FFF2-40B4-BE49-F238E27FC236}">
                <a16:creationId xmlns:a16="http://schemas.microsoft.com/office/drawing/2014/main" id="{DA3C8212-80C0-6688-3D73-021E5D970A22}"/>
              </a:ext>
            </a:extLst>
          </p:cNvPr>
          <p:cNvSpPr>
            <a:spLocks noGrp="1" noChangeArrowheads="1"/>
          </p:cNvSpPr>
          <p:nvPr>
            <p:ph type="sldNum" sz="quarter" idx="4"/>
          </p:nvPr>
        </p:nvSpPr>
        <p:spPr bwMode="auto">
          <a:xfrm>
            <a:off x="4344988" y="6475413"/>
            <a:ext cx="5302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a:defRPr>
                <a:ea typeface="ＭＳ Ｐゴシック" panose="020B0600070205080204" pitchFamily="34" charset="-128"/>
              </a:defRPr>
            </a:lvl1pPr>
          </a:lstStyle>
          <a:p>
            <a:r>
              <a:rPr lang="en-US" altLang="ja-JP"/>
              <a:t>Slide </a:t>
            </a:r>
            <a:fld id="{6B095015-3EB9-FD42-94F8-66C40C8C26E8}" type="slidenum">
              <a:rPr lang="en-US" altLang="ja-JP"/>
              <a:pPr/>
              <a:t>‹#›</a:t>
            </a:fld>
            <a:endParaRPr lang="en-US" altLang="ja-JP"/>
          </a:p>
        </p:txBody>
      </p:sp>
      <p:sp>
        <p:nvSpPr>
          <p:cNvPr id="1031" name="Rectangle 7">
            <a:extLst>
              <a:ext uri="{FF2B5EF4-FFF2-40B4-BE49-F238E27FC236}">
                <a16:creationId xmlns:a16="http://schemas.microsoft.com/office/drawing/2014/main" id="{E5DAA25E-4509-0F51-9763-5056D799C220}"/>
              </a:ext>
            </a:extLst>
          </p:cNvPr>
          <p:cNvSpPr>
            <a:spLocks noChangeArrowheads="1"/>
          </p:cNvSpPr>
          <p:nvPr/>
        </p:nvSpPr>
        <p:spPr bwMode="auto">
          <a:xfrm>
            <a:off x="3851920" y="394156"/>
            <a:ext cx="460628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marL="1828800" marR="0" lvl="4" indent="0" algn="r" defTabSz="914400" rtl="0" eaLnBrk="0" fontAlgn="base" latinLnBrk="0" hangingPunct="0">
              <a:lnSpc>
                <a:spcPct val="100000"/>
              </a:lnSpc>
              <a:spcBef>
                <a:spcPct val="0"/>
              </a:spcBef>
              <a:spcAft>
                <a:spcPct val="0"/>
              </a:spcAft>
              <a:buClrTx/>
              <a:buSzTx/>
              <a:buFontTx/>
              <a:buNone/>
              <a:tabLst/>
              <a:defRPr/>
            </a:pPr>
            <a:r>
              <a:rPr lang="en-US" altLang="ja-JP" sz="1400" b="1" dirty="0">
                <a:ea typeface="ＭＳ Ｐゴシック" panose="020B0600070205080204" pitchFamily="34" charset="-128"/>
              </a:rPr>
              <a:t>doc.: IEEE 802. 15-23-0590-00-006a</a:t>
            </a:r>
          </a:p>
        </p:txBody>
      </p:sp>
      <p:sp>
        <p:nvSpPr>
          <p:cNvPr id="1032" name="Line 8">
            <a:extLst>
              <a:ext uri="{FF2B5EF4-FFF2-40B4-BE49-F238E27FC236}">
                <a16:creationId xmlns:a16="http://schemas.microsoft.com/office/drawing/2014/main" id="{A96C50B1-A169-4453-EA83-5E48AB79651D}"/>
              </a:ext>
            </a:extLst>
          </p:cNvPr>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033" name="Rectangle 9">
            <a:extLst>
              <a:ext uri="{FF2B5EF4-FFF2-40B4-BE49-F238E27FC236}">
                <a16:creationId xmlns:a16="http://schemas.microsoft.com/office/drawing/2014/main" id="{3D52DB98-6B29-EB31-DAAA-71292B7AF673}"/>
              </a:ext>
            </a:extLst>
          </p:cNvPr>
          <p:cNvSpPr>
            <a:spLocks noChangeArrowheads="1"/>
          </p:cNvSpPr>
          <p:nvPr/>
        </p:nvSpPr>
        <p:spPr bwMode="auto">
          <a:xfrm>
            <a:off x="685800" y="6475413"/>
            <a:ext cx="711200"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en-US" altLang="ja-JP" dirty="0">
                <a:ea typeface="ＭＳ Ｐゴシック" panose="020B0600070205080204" pitchFamily="34" charset="-128"/>
              </a:rPr>
              <a:t>Submission</a:t>
            </a:r>
          </a:p>
        </p:txBody>
      </p:sp>
      <p:sp>
        <p:nvSpPr>
          <p:cNvPr id="1034" name="Line 10">
            <a:extLst>
              <a:ext uri="{FF2B5EF4-FFF2-40B4-BE49-F238E27FC236}">
                <a16:creationId xmlns:a16="http://schemas.microsoft.com/office/drawing/2014/main" id="{24E3E73D-B05D-83CA-29AE-051EC568FA02}"/>
              </a:ext>
            </a:extLst>
          </p:cNvPr>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 name="Rectangle 9">
            <a:extLst>
              <a:ext uri="{FF2B5EF4-FFF2-40B4-BE49-F238E27FC236}">
                <a16:creationId xmlns:a16="http://schemas.microsoft.com/office/drawing/2014/main" id="{766F01AF-B1AB-3BEA-A9AD-B3A0AAC847A9}"/>
              </a:ext>
            </a:extLst>
          </p:cNvPr>
          <p:cNvSpPr>
            <a:spLocks noChangeArrowheads="1"/>
          </p:cNvSpPr>
          <p:nvPr userDrawn="1"/>
        </p:nvSpPr>
        <p:spPr bwMode="auto">
          <a:xfrm>
            <a:off x="5148064" y="6484694"/>
            <a:ext cx="3960440"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r>
              <a:rPr lang="en-US" altLang="ja-JP" dirty="0">
                <a:ea typeface="ＭＳ Ｐゴシック" panose="020B0600070205080204" pitchFamily="34" charset="-128"/>
              </a:rPr>
              <a:t>D. </a:t>
            </a:r>
            <a:r>
              <a:rPr lang="en-US" altLang="ja-JP" dirty="0" err="1">
                <a:ea typeface="ＭＳ Ｐゴシック" panose="020B0600070205080204" pitchFamily="34" charset="-128"/>
              </a:rPr>
              <a:t>Anzai</a:t>
            </a:r>
            <a:r>
              <a:rPr lang="en-US" altLang="ja-JP" dirty="0">
                <a:ea typeface="ＭＳ Ｐゴシック" panose="020B0600070205080204" pitchFamily="34" charset="-128"/>
              </a:rPr>
              <a:t>, S. Ishiguro,  T. Kobayashi (Nagoya Inst. Technol.)</a:t>
            </a:r>
          </a:p>
        </p:txBody>
      </p:sp>
      <p:sp>
        <p:nvSpPr>
          <p:cNvPr id="3" name="Rectangle 9">
            <a:extLst>
              <a:ext uri="{FF2B5EF4-FFF2-40B4-BE49-F238E27FC236}">
                <a16:creationId xmlns:a16="http://schemas.microsoft.com/office/drawing/2014/main" id="{F735BE5F-341E-EBAC-FA5D-A9F6336BBEAB}"/>
              </a:ext>
            </a:extLst>
          </p:cNvPr>
          <p:cNvSpPr>
            <a:spLocks noChangeArrowheads="1"/>
          </p:cNvSpPr>
          <p:nvPr userDrawn="1"/>
        </p:nvSpPr>
        <p:spPr bwMode="auto">
          <a:xfrm>
            <a:off x="713183" y="387578"/>
            <a:ext cx="107124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r>
              <a:rPr lang="en-US" altLang="ja-JP" sz="1400" b="1" dirty="0">
                <a:ea typeface="ＭＳ Ｐゴシック" panose="020B0600070205080204" pitchFamily="34" charset="-128"/>
              </a:rPr>
              <a:t>Nov. 2023</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rtl="0" eaLnBrk="1" fontAlgn="base" hangingPunct="1">
        <a:spcBef>
          <a:spcPct val="0"/>
        </a:spcBef>
        <a:spcAft>
          <a:spcPct val="0"/>
        </a:spcAft>
        <a:defRPr kumimoji="1" sz="3600" kern="1200">
          <a:solidFill>
            <a:schemeClr val="tx2"/>
          </a:solidFill>
          <a:latin typeface="+mj-lt"/>
          <a:ea typeface="+mj-ea"/>
          <a:cs typeface="+mj-cs"/>
        </a:defRPr>
      </a:lvl1pPr>
      <a:lvl2pPr algn="ctr" rtl="0" eaLnBrk="1" fontAlgn="base" hangingPunct="1">
        <a:spcBef>
          <a:spcPct val="0"/>
        </a:spcBef>
        <a:spcAft>
          <a:spcPct val="0"/>
        </a:spcAft>
        <a:defRPr kumimoji="1" sz="3600">
          <a:solidFill>
            <a:schemeClr val="tx2"/>
          </a:solidFill>
          <a:latin typeface="Times New Roman" panose="02020603050405020304" pitchFamily="18" charset="0"/>
        </a:defRPr>
      </a:lvl2pPr>
      <a:lvl3pPr algn="ctr" rtl="0" eaLnBrk="1" fontAlgn="base" hangingPunct="1">
        <a:spcBef>
          <a:spcPct val="0"/>
        </a:spcBef>
        <a:spcAft>
          <a:spcPct val="0"/>
        </a:spcAft>
        <a:defRPr kumimoji="1" sz="3600">
          <a:solidFill>
            <a:schemeClr val="tx2"/>
          </a:solidFill>
          <a:latin typeface="Times New Roman" panose="02020603050405020304" pitchFamily="18" charset="0"/>
        </a:defRPr>
      </a:lvl3pPr>
      <a:lvl4pPr algn="ctr" rtl="0" eaLnBrk="1" fontAlgn="base" hangingPunct="1">
        <a:spcBef>
          <a:spcPct val="0"/>
        </a:spcBef>
        <a:spcAft>
          <a:spcPct val="0"/>
        </a:spcAft>
        <a:defRPr kumimoji="1" sz="3600">
          <a:solidFill>
            <a:schemeClr val="tx2"/>
          </a:solidFill>
          <a:latin typeface="Times New Roman" panose="02020603050405020304" pitchFamily="18" charset="0"/>
        </a:defRPr>
      </a:lvl4pPr>
      <a:lvl5pPr algn="ctr" rtl="0" eaLnBrk="1" fontAlgn="base" hangingPunct="1">
        <a:spcBef>
          <a:spcPct val="0"/>
        </a:spcBef>
        <a:spcAft>
          <a:spcPct val="0"/>
        </a:spcAft>
        <a:defRPr kumimoji="1" sz="3600">
          <a:solidFill>
            <a:schemeClr val="tx2"/>
          </a:solidFill>
          <a:latin typeface="Times New Roman" panose="02020603050405020304" pitchFamily="18" charset="0"/>
        </a:defRPr>
      </a:lvl5pPr>
      <a:lvl6pPr marL="457200" algn="ctr" rtl="0" eaLnBrk="1" fontAlgn="base" hangingPunct="1">
        <a:spcBef>
          <a:spcPct val="0"/>
        </a:spcBef>
        <a:spcAft>
          <a:spcPct val="0"/>
        </a:spcAft>
        <a:defRPr kumimoji="1" sz="3600">
          <a:solidFill>
            <a:schemeClr val="tx2"/>
          </a:solidFill>
          <a:latin typeface="Times New Roman" panose="02020603050405020304" pitchFamily="18" charset="0"/>
        </a:defRPr>
      </a:lvl6pPr>
      <a:lvl7pPr marL="914400" algn="ctr" rtl="0" eaLnBrk="1" fontAlgn="base" hangingPunct="1">
        <a:spcBef>
          <a:spcPct val="0"/>
        </a:spcBef>
        <a:spcAft>
          <a:spcPct val="0"/>
        </a:spcAft>
        <a:defRPr kumimoji="1" sz="3600">
          <a:solidFill>
            <a:schemeClr val="tx2"/>
          </a:solidFill>
          <a:latin typeface="Times New Roman" panose="02020603050405020304" pitchFamily="18" charset="0"/>
        </a:defRPr>
      </a:lvl7pPr>
      <a:lvl8pPr marL="1371600" algn="ctr" rtl="0" eaLnBrk="1" fontAlgn="base" hangingPunct="1">
        <a:spcBef>
          <a:spcPct val="0"/>
        </a:spcBef>
        <a:spcAft>
          <a:spcPct val="0"/>
        </a:spcAft>
        <a:defRPr kumimoji="1" sz="3600">
          <a:solidFill>
            <a:schemeClr val="tx2"/>
          </a:solidFill>
          <a:latin typeface="Times New Roman" panose="02020603050405020304" pitchFamily="18" charset="0"/>
        </a:defRPr>
      </a:lvl8pPr>
      <a:lvl9pPr marL="1828800" algn="ctr" rtl="0" eaLnBrk="1" fontAlgn="base" hangingPunct="1">
        <a:spcBef>
          <a:spcPct val="0"/>
        </a:spcBef>
        <a:spcAft>
          <a:spcPct val="0"/>
        </a:spcAft>
        <a:defRPr kumimoji="1" sz="3600">
          <a:solidFill>
            <a:schemeClr val="tx2"/>
          </a:solidFill>
          <a:latin typeface="Times New Roman" panose="02020603050405020304" pitchFamily="18" charset="0"/>
        </a:defRPr>
      </a:lvl9pPr>
    </p:titleStyle>
    <p:bodyStyle>
      <a:lvl1pPr marL="342900" indent="-342900" algn="l" rtl="0" eaLnBrk="1" fontAlgn="base" hangingPunct="1">
        <a:spcBef>
          <a:spcPct val="20000"/>
        </a:spcBef>
        <a:spcAft>
          <a:spcPct val="0"/>
        </a:spcAft>
        <a:buChar char="•"/>
        <a:defRPr kumimoji="1"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kern="1200">
          <a:solidFill>
            <a:schemeClr val="tx1"/>
          </a:solidFill>
          <a:latin typeface="+mn-lt"/>
          <a:ea typeface="+mn-ea"/>
          <a:cs typeface="+mn-cs"/>
        </a:defRPr>
      </a:lvl2pPr>
      <a:lvl3pPr marL="1085850" indent="-228600" algn="l" rtl="0" eaLnBrk="1" fontAlgn="base" hangingPunct="1">
        <a:spcBef>
          <a:spcPct val="20000"/>
        </a:spcBef>
        <a:spcAft>
          <a:spcPct val="0"/>
        </a:spcAft>
        <a:buChar char="•"/>
        <a:defRPr kumimoji="1" sz="2400" kern="1200">
          <a:solidFill>
            <a:schemeClr val="tx1"/>
          </a:solidFill>
          <a:latin typeface="+mn-lt"/>
          <a:ea typeface="+mn-ea"/>
          <a:cs typeface="+mn-cs"/>
        </a:defRPr>
      </a:lvl3pPr>
      <a:lvl4pPr marL="1428750" indent="-228600" algn="l" rtl="0" eaLnBrk="1" fontAlgn="base" hangingPunct="1">
        <a:spcBef>
          <a:spcPct val="20000"/>
        </a:spcBef>
        <a:spcAft>
          <a:spcPct val="0"/>
        </a:spcAft>
        <a:buChar char="–"/>
        <a:defRPr kumimoji="1" sz="2000" kern="1200">
          <a:solidFill>
            <a:schemeClr val="tx1"/>
          </a:solidFill>
          <a:latin typeface="+mn-lt"/>
          <a:ea typeface="+mn-ea"/>
          <a:cs typeface="+mn-cs"/>
        </a:defRPr>
      </a:lvl4pPr>
      <a:lvl5pPr marL="1771650" indent="-228600" algn="l" rtl="0" eaLnBrk="1" fontAlgn="base" hangingPunct="1">
        <a:spcBef>
          <a:spcPct val="20000"/>
        </a:spcBef>
        <a:spcAft>
          <a:spcPct val="0"/>
        </a:spcAft>
        <a:buChar char="•"/>
        <a:defRPr kumimoji="1"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577F0E06-0047-67D8-4F17-F70502FE4B13}"/>
              </a:ext>
            </a:extLst>
          </p:cNvPr>
          <p:cNvSpPr>
            <a:spLocks noGrp="1"/>
          </p:cNvSpPr>
          <p:nvPr>
            <p:ph type="sldNum" sz="quarter" idx="12"/>
          </p:nvPr>
        </p:nvSpPr>
        <p:spPr/>
        <p:txBody>
          <a:bodyPr/>
          <a:lstStyle/>
          <a:p>
            <a:r>
              <a:rPr lang="en-US" altLang="ja-JP"/>
              <a:t>Slide </a:t>
            </a:r>
            <a:fld id="{EDB5D0AB-EE2B-034D-961D-EB7B777B7924}" type="slidenum">
              <a:rPr lang="en-US" altLang="ja-JP" smtClean="0"/>
              <a:pPr/>
              <a:t>1</a:t>
            </a:fld>
            <a:endParaRPr lang="en-US" altLang="ja-JP"/>
          </a:p>
        </p:txBody>
      </p:sp>
      <p:sp>
        <p:nvSpPr>
          <p:cNvPr id="6" name="Rectangle 3">
            <a:extLst>
              <a:ext uri="{FF2B5EF4-FFF2-40B4-BE49-F238E27FC236}">
                <a16:creationId xmlns:a16="http://schemas.microsoft.com/office/drawing/2014/main" id="{3C6DFB22-D771-FD97-B905-AED0FDA46260}"/>
              </a:ext>
            </a:extLst>
          </p:cNvPr>
          <p:cNvSpPr>
            <a:spLocks noChangeArrowheads="1"/>
          </p:cNvSpPr>
          <p:nvPr/>
        </p:nvSpPr>
        <p:spPr bwMode="auto">
          <a:xfrm>
            <a:off x="152400" y="609600"/>
            <a:ext cx="8991600" cy="501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ja-JP" sz="1800" b="1" u="sng" dirty="0">
                <a:solidFill>
                  <a:schemeClr val="tx2"/>
                </a:solidFill>
                <a:effectLst>
                  <a:outerShdw blurRad="38100" dist="38100" dir="2700000" algn="tl">
                    <a:srgbClr val="C0C0C0"/>
                  </a:outerShdw>
                </a:effectLst>
                <a:ea typeface="ＭＳ Ｐゴシック" panose="020B0600070205080204" pitchFamily="34" charset="-128"/>
              </a:rPr>
              <a:t>Project: IEEE P802.15 Working Group for Wireless Personal Area Networks (WPANs)</a:t>
            </a:r>
            <a:endParaRPr lang="en-US" altLang="ja-JP" sz="1600" b="1" dirty="0">
              <a:solidFill>
                <a:schemeClr val="tx2"/>
              </a:solidFill>
              <a:ea typeface="ＭＳ Ｐゴシック" panose="020B0600070205080204" pitchFamily="34" charset="-128"/>
            </a:endParaRPr>
          </a:p>
          <a:p>
            <a:endParaRPr lang="en-US" altLang="ja-JP" sz="1600" dirty="0">
              <a:solidFill>
                <a:schemeClr val="tx2"/>
              </a:solidFill>
              <a:ea typeface="ＭＳ Ｐゴシック" panose="020B0600070205080204" pitchFamily="34" charset="-128"/>
            </a:endParaRPr>
          </a:p>
          <a:p>
            <a:r>
              <a:rPr lang="en-US" altLang="ja-JP" sz="1600" b="1" dirty="0">
                <a:solidFill>
                  <a:schemeClr val="tx2"/>
                </a:solidFill>
                <a:ea typeface="ＭＳ Ｐゴシック" panose="020B0600070205080204" pitchFamily="34" charset="-128"/>
              </a:rPr>
              <a:t>Submission Title:</a:t>
            </a:r>
            <a:r>
              <a:rPr lang="en-US" altLang="ja-JP" sz="1600" dirty="0">
                <a:solidFill>
                  <a:schemeClr val="tx2"/>
                </a:solidFill>
                <a:ea typeface="ＭＳ Ｐゴシック" panose="020B0600070205080204" pitchFamily="34" charset="-128"/>
              </a:rPr>
              <a:t> Performance Evaluation of Ranging in Coexistence Environment</a:t>
            </a:r>
          </a:p>
          <a:p>
            <a:r>
              <a:rPr lang="en-US" altLang="ja-JP" sz="1600" b="1" dirty="0">
                <a:solidFill>
                  <a:schemeClr val="tx2"/>
                </a:solidFill>
                <a:ea typeface="ＭＳ Ｐゴシック" panose="020B0600070205080204" pitchFamily="34" charset="-128"/>
              </a:rPr>
              <a:t>Date Submitted: </a:t>
            </a:r>
            <a:r>
              <a:rPr lang="en-US" altLang="ja-JP" sz="1600" dirty="0">
                <a:solidFill>
                  <a:schemeClr val="tx2"/>
                </a:solidFill>
                <a:ea typeface="ＭＳ Ｐゴシック" panose="020B0600070205080204" pitchFamily="34" charset="-128"/>
              </a:rPr>
              <a:t>Nov. 15th, 2023</a:t>
            </a:r>
          </a:p>
          <a:p>
            <a:r>
              <a:rPr lang="en-US" altLang="ja-JP" sz="1600" b="1" dirty="0">
                <a:solidFill>
                  <a:schemeClr val="tx2"/>
                </a:solidFill>
                <a:ea typeface="ＭＳ Ｐゴシック" panose="020B0600070205080204" pitchFamily="34" charset="-128"/>
              </a:rPr>
              <a:t>Source:</a:t>
            </a:r>
            <a:r>
              <a:rPr lang="en-US" altLang="ja-JP" sz="1600" dirty="0">
                <a:solidFill>
                  <a:schemeClr val="tx2"/>
                </a:solidFill>
                <a:ea typeface="ＭＳ Ｐゴシック" panose="020B0600070205080204" pitchFamily="34" charset="-128"/>
              </a:rPr>
              <a:t> Daisuke </a:t>
            </a:r>
            <a:r>
              <a:rPr lang="en-US" altLang="ja-JP" sz="1600" dirty="0" err="1">
                <a:solidFill>
                  <a:schemeClr val="tx2"/>
                </a:solidFill>
                <a:ea typeface="ＭＳ Ｐゴシック" panose="020B0600070205080204" pitchFamily="34" charset="-128"/>
              </a:rPr>
              <a:t>Anzai</a:t>
            </a:r>
            <a:r>
              <a:rPr lang="en-US" altLang="ja-JP" sz="1600" dirty="0">
                <a:solidFill>
                  <a:schemeClr val="tx2"/>
                </a:solidFill>
                <a:ea typeface="ＭＳ Ｐゴシック" panose="020B0600070205080204" pitchFamily="34" charset="-128"/>
              </a:rPr>
              <a:t>, </a:t>
            </a:r>
            <a:r>
              <a:rPr lang="en-US" altLang="ja-JP" sz="1600" dirty="0" err="1">
                <a:solidFill>
                  <a:schemeClr val="tx2"/>
                </a:solidFill>
                <a:ea typeface="ＭＳ Ｐゴシック" panose="020B0600070205080204" pitchFamily="34" charset="-128"/>
              </a:rPr>
              <a:t>Shunsuke</a:t>
            </a:r>
            <a:r>
              <a:rPr lang="en-US" altLang="ja-JP" sz="1600" dirty="0">
                <a:solidFill>
                  <a:schemeClr val="tx2"/>
                </a:solidFill>
                <a:ea typeface="ＭＳ Ｐゴシック" panose="020B0600070205080204" pitchFamily="34" charset="-128"/>
              </a:rPr>
              <a:t> Ishiguro</a:t>
            </a:r>
            <a:r>
              <a:rPr lang="en-US" altLang="ja-JP" sz="1600" kern="0" dirty="0">
                <a:latin typeface="Times New Roman"/>
                <a:ea typeface="ＭＳ Ｐゴシック" panose="020B0600070205080204" pitchFamily="34" charset="-128"/>
                <a:cs typeface="Times New Roman"/>
                <a:sym typeface="Times New Roman"/>
              </a:rPr>
              <a:t>, Takumi Kobayashi</a:t>
            </a:r>
            <a:endParaRPr lang="en-US" altLang="ja-JP" sz="1600" dirty="0">
              <a:ea typeface="ＭＳ Ｐゴシック" panose="020B0600070205080204" pitchFamily="34" charset="-128"/>
            </a:endParaRPr>
          </a:p>
          <a:p>
            <a:r>
              <a:rPr lang="en-US" altLang="ja-JP" sz="1600" b="1" dirty="0">
                <a:solidFill>
                  <a:schemeClr val="tx2"/>
                </a:solidFill>
                <a:ea typeface="ＭＳ Ｐゴシック" panose="020B0600070205080204" pitchFamily="34" charset="-128"/>
              </a:rPr>
              <a:t>Company:</a:t>
            </a:r>
            <a:r>
              <a:rPr lang="en-US" altLang="ja-JP" sz="1600" dirty="0">
                <a:solidFill>
                  <a:schemeClr val="tx2"/>
                </a:solidFill>
                <a:ea typeface="ＭＳ Ｐゴシック" panose="020B0600070205080204" pitchFamily="34" charset="-128"/>
              </a:rPr>
              <a:t> Nagoya Institute of Technology (NIT), Japan</a:t>
            </a:r>
          </a:p>
          <a:p>
            <a:r>
              <a:rPr lang="en-US" altLang="ja-JP" sz="1600" b="1" dirty="0">
                <a:solidFill>
                  <a:schemeClr val="tx2"/>
                </a:solidFill>
                <a:ea typeface="ＭＳ Ｐゴシック" panose="020B0600070205080204" pitchFamily="34" charset="-128"/>
              </a:rPr>
              <a:t>Address:</a:t>
            </a:r>
            <a:r>
              <a:rPr lang="en-US" altLang="ja-JP" sz="1600" dirty="0">
                <a:solidFill>
                  <a:schemeClr val="tx2"/>
                </a:solidFill>
                <a:ea typeface="ＭＳ Ｐゴシック" panose="020B0600070205080204" pitchFamily="34" charset="-128"/>
              </a:rPr>
              <a:t> </a:t>
            </a:r>
            <a:r>
              <a:rPr lang="en-US" altLang="ja-JP" sz="1600" dirty="0" err="1">
                <a:solidFill>
                  <a:schemeClr val="tx2"/>
                </a:solidFill>
                <a:ea typeface="ＭＳ Ｐゴシック" panose="020B0600070205080204" pitchFamily="34" charset="-128"/>
              </a:rPr>
              <a:t>Gokiso-cho</a:t>
            </a:r>
            <a:r>
              <a:rPr lang="en-US" altLang="ja-JP" sz="1600" dirty="0">
                <a:solidFill>
                  <a:schemeClr val="tx2"/>
                </a:solidFill>
                <a:ea typeface="ＭＳ Ｐゴシック" panose="020B0600070205080204" pitchFamily="34" charset="-128"/>
              </a:rPr>
              <a:t>, Showa-</a:t>
            </a:r>
            <a:r>
              <a:rPr lang="en-US" altLang="ja-JP" sz="1600" dirty="0" err="1">
                <a:solidFill>
                  <a:schemeClr val="tx2"/>
                </a:solidFill>
                <a:ea typeface="ＭＳ Ｐゴシック" panose="020B0600070205080204" pitchFamily="34" charset="-128"/>
              </a:rPr>
              <a:t>ku</a:t>
            </a:r>
            <a:r>
              <a:rPr lang="en-US" altLang="ja-JP" sz="1600" dirty="0">
                <a:solidFill>
                  <a:schemeClr val="tx2"/>
                </a:solidFill>
                <a:ea typeface="ＭＳ Ｐゴシック" panose="020B0600070205080204" pitchFamily="34" charset="-128"/>
              </a:rPr>
              <a:t>, Nagoya, 466-8555, Japan</a:t>
            </a:r>
          </a:p>
          <a:p>
            <a:r>
              <a:rPr lang="en-US" altLang="ja-JP" sz="1600" b="1" dirty="0">
                <a:solidFill>
                  <a:schemeClr val="tx2"/>
                </a:solidFill>
                <a:ea typeface="ＭＳ Ｐゴシック" panose="020B0600070205080204" pitchFamily="34" charset="-128"/>
              </a:rPr>
              <a:t>Voice:</a:t>
            </a:r>
            <a:r>
              <a:rPr lang="en-US" altLang="ja-JP" sz="1600" dirty="0">
                <a:solidFill>
                  <a:schemeClr val="tx2"/>
                </a:solidFill>
                <a:ea typeface="ＭＳ Ｐゴシック" panose="020B0600070205080204" pitchFamily="34" charset="-128"/>
              </a:rPr>
              <a:t> +81-52-735-5389, FAX: +81-52-735-5389, </a:t>
            </a:r>
            <a:r>
              <a:rPr lang="en-US" altLang="ja-JP" sz="1600" b="1" dirty="0">
                <a:solidFill>
                  <a:schemeClr val="tx2"/>
                </a:solidFill>
                <a:ea typeface="ＭＳ Ｐゴシック" panose="020B0600070205080204" pitchFamily="34" charset="-128"/>
              </a:rPr>
              <a:t>E-Mail: </a:t>
            </a:r>
            <a:r>
              <a:rPr lang="en-US" altLang="ja-JP" sz="1600" dirty="0" err="1">
                <a:solidFill>
                  <a:schemeClr val="tx2"/>
                </a:solidFill>
                <a:ea typeface="ＭＳ Ｐゴシック" panose="020B0600070205080204" pitchFamily="34" charset="-128"/>
              </a:rPr>
              <a:t>anzai@nitech.ac.jp</a:t>
            </a:r>
            <a:endParaRPr lang="en-US" altLang="ja-JP" sz="1600" dirty="0">
              <a:solidFill>
                <a:schemeClr val="tx2"/>
              </a:solidFill>
              <a:ea typeface="ＭＳ Ｐゴシック" panose="020B0600070205080204" pitchFamily="34" charset="-128"/>
            </a:endParaRPr>
          </a:p>
          <a:p>
            <a:pPr>
              <a:spcBef>
                <a:spcPts val="600"/>
              </a:spcBef>
              <a:spcAft>
                <a:spcPts val="600"/>
              </a:spcAft>
            </a:pPr>
            <a:r>
              <a:rPr lang="en-US" altLang="ja-JP" sz="1600" b="1" dirty="0">
                <a:solidFill>
                  <a:schemeClr val="tx2"/>
                </a:solidFill>
                <a:ea typeface="ＭＳ Ｐゴシック" panose="020B0600070205080204" pitchFamily="34" charset="-128"/>
              </a:rPr>
              <a:t>Re:</a:t>
            </a:r>
            <a:r>
              <a:rPr lang="en-US" altLang="ja-JP" sz="1600" dirty="0">
                <a:solidFill>
                  <a:schemeClr val="tx2"/>
                </a:solidFill>
                <a:ea typeface="ＭＳ Ｐゴシック" panose="020B0600070205080204" pitchFamily="34" charset="-128"/>
              </a:rPr>
              <a:t> In response to call for technical contributions</a:t>
            </a:r>
            <a:r>
              <a:rPr lang="en-US" altLang="ja-JP" dirty="0">
                <a:solidFill>
                  <a:schemeClr val="accent2"/>
                </a:solidFill>
                <a:ea typeface="ＭＳ Ｐゴシック" panose="020B0600070205080204" pitchFamily="34" charset="-128"/>
              </a:rPr>
              <a:t>	</a:t>
            </a:r>
            <a:endParaRPr lang="en-US" altLang="ja-JP" dirty="0">
              <a:solidFill>
                <a:schemeClr val="tx2"/>
              </a:solidFill>
              <a:ea typeface="ＭＳ Ｐゴシック" panose="020B0600070205080204" pitchFamily="34" charset="-128"/>
            </a:endParaRPr>
          </a:p>
          <a:p>
            <a:pPr>
              <a:spcBef>
                <a:spcPts val="600"/>
              </a:spcBef>
              <a:spcAft>
                <a:spcPts val="600"/>
              </a:spcAft>
            </a:pPr>
            <a:r>
              <a:rPr lang="en-US" altLang="ja-JP" sz="1600" b="1" dirty="0">
                <a:solidFill>
                  <a:schemeClr val="tx2"/>
                </a:solidFill>
                <a:ea typeface="ＭＳ Ｐゴシック" panose="020B0600070205080204" pitchFamily="34" charset="-128"/>
              </a:rPr>
              <a:t>Abstract:</a:t>
            </a:r>
            <a:r>
              <a:rPr lang="en-US" altLang="ja-JP" sz="1600" dirty="0">
                <a:solidFill>
                  <a:schemeClr val="tx2"/>
                </a:solidFill>
                <a:ea typeface="ＭＳ Ｐゴシック" panose="020B0600070205080204" pitchFamily="34" charset="-128"/>
              </a:rPr>
              <a:t>	This provides a preliminary investigation of UWB ranging accuracy under multiple BAN coexistence situations, and some simulation results are discussed.</a:t>
            </a:r>
          </a:p>
          <a:p>
            <a:pPr>
              <a:spcBef>
                <a:spcPts val="600"/>
              </a:spcBef>
              <a:spcAft>
                <a:spcPts val="600"/>
              </a:spcAft>
            </a:pPr>
            <a:r>
              <a:rPr lang="en-US" altLang="ja-JP" sz="1600" b="1" dirty="0">
                <a:solidFill>
                  <a:schemeClr val="tx2"/>
                </a:solidFill>
                <a:ea typeface="ＭＳ Ｐゴシック" panose="020B0600070205080204" pitchFamily="34" charset="-128"/>
              </a:rPr>
              <a:t>Purpose: </a:t>
            </a:r>
            <a:r>
              <a:rPr lang="en-US" altLang="ja-JP" sz="1600" dirty="0">
                <a:solidFill>
                  <a:schemeClr val="tx2"/>
                </a:solidFill>
                <a:ea typeface="ＭＳ Ｐゴシック" panose="020B0600070205080204" pitchFamily="34" charset="-128"/>
              </a:rPr>
              <a:t>Material for discussion in P802.15.6a TG corresponding to comments in EC Meeting</a:t>
            </a:r>
          </a:p>
          <a:p>
            <a:r>
              <a:rPr lang="en-US" altLang="ja-JP" sz="1600" b="1" dirty="0">
                <a:solidFill>
                  <a:schemeClr val="tx2"/>
                </a:solidFill>
                <a:ea typeface="ＭＳ Ｐゴシック" panose="020B0600070205080204" pitchFamily="34" charset="-128"/>
              </a:rPr>
              <a:t>Notice:</a:t>
            </a:r>
            <a:r>
              <a:rPr lang="en-US" altLang="ja-JP" sz="1600" dirty="0">
                <a:solidFill>
                  <a:schemeClr val="tx2"/>
                </a:solidFill>
                <a:ea typeface="ＭＳ Ｐゴシック" panose="020B0600070205080204" pitchFamily="34" charset="-128"/>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r>
              <a:rPr lang="en-US" altLang="ja-JP" sz="1600" b="1" dirty="0">
                <a:solidFill>
                  <a:schemeClr val="tx2"/>
                </a:solidFill>
                <a:ea typeface="ＭＳ Ｐゴシック" panose="020B0600070205080204" pitchFamily="34" charset="-128"/>
              </a:rPr>
              <a:t>Release:</a:t>
            </a:r>
            <a:r>
              <a:rPr lang="en-US" altLang="ja-JP" sz="1600" dirty="0">
                <a:solidFill>
                  <a:schemeClr val="tx2"/>
                </a:solidFill>
                <a:ea typeface="ＭＳ Ｐゴシック" panose="020B0600070205080204" pitchFamily="34" charset="-128"/>
              </a:rPr>
              <a:t>	The contributor acknowledges and accepts that this contribution becomes the property of IEEE and may be made publicly available by P802.15.	</a:t>
            </a:r>
          </a:p>
        </p:txBody>
      </p:sp>
    </p:spTree>
    <p:extLst>
      <p:ext uri="{BB962C8B-B14F-4D97-AF65-F5344CB8AC3E}">
        <p14:creationId xmlns:p14="http://schemas.microsoft.com/office/powerpoint/2010/main" val="10696401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タイトル 1">
                <a:extLst>
                  <a:ext uri="{FF2B5EF4-FFF2-40B4-BE49-F238E27FC236}">
                    <a16:creationId xmlns:a16="http://schemas.microsoft.com/office/drawing/2014/main" id="{D9EB01D1-842C-EE10-3988-B0ABFF525E61}"/>
                  </a:ext>
                </a:extLst>
              </p:cNvPr>
              <p:cNvSpPr>
                <a:spLocks noGrp="1"/>
              </p:cNvSpPr>
              <p:nvPr>
                <p:ph type="title"/>
              </p:nvPr>
            </p:nvSpPr>
            <p:spPr/>
            <p:txBody>
              <a:bodyPr/>
              <a:lstStyle/>
              <a:p>
                <a:r>
                  <a:rPr kumimoji="1" lang="en-US" altLang="ja-JP" dirty="0"/>
                  <a:t>Ranging performance evaluation (</a:t>
                </a:r>
                <a14:m>
                  <m:oMath xmlns:m="http://schemas.openxmlformats.org/officeDocument/2006/math">
                    <m:r>
                      <a:rPr kumimoji="1" lang="en-US" altLang="ja-JP" b="0" i="1" smtClean="0">
                        <a:latin typeface="Cambria Math" panose="02040503050406030204" pitchFamily="18" charset="0"/>
                      </a:rPr>
                      <m:t>𝜃</m:t>
                    </m:r>
                  </m:oMath>
                </a14:m>
                <a:r>
                  <a:rPr kumimoji="1" lang="en-US" altLang="ja-JP" dirty="0"/>
                  <a:t>=0.7)</a:t>
                </a:r>
                <a:endParaRPr kumimoji="1" lang="ja-JP" altLang="en-US"/>
              </a:p>
            </p:txBody>
          </p:sp>
        </mc:Choice>
        <mc:Fallback xmlns="">
          <p:sp>
            <p:nvSpPr>
              <p:cNvPr id="2" name="タイトル 1">
                <a:extLst>
                  <a:ext uri="{FF2B5EF4-FFF2-40B4-BE49-F238E27FC236}">
                    <a16:creationId xmlns:a16="http://schemas.microsoft.com/office/drawing/2014/main" id="{D9EB01D1-842C-EE10-3988-B0ABFF525E61}"/>
                  </a:ext>
                </a:extLst>
              </p:cNvPr>
              <p:cNvSpPr>
                <a:spLocks noGrp="1" noRot="1" noChangeAspect="1" noMove="1" noResize="1" noEditPoints="1" noAdjustHandles="1" noChangeArrowheads="1" noChangeShapeType="1" noTextEdit="1"/>
              </p:cNvSpPr>
              <p:nvPr>
                <p:ph type="title"/>
              </p:nvPr>
            </p:nvSpPr>
            <p:spPr>
              <a:blipFill>
                <a:blip r:embed="rId2"/>
                <a:stretch>
                  <a:fillRect l="-1958" r="-1794" b="-1176"/>
                </a:stretch>
              </a:blipFill>
            </p:spPr>
            <p:txBody>
              <a:bodyPr/>
              <a:lstStyle/>
              <a:p>
                <a:r>
                  <a:rPr lang="ja-JP" altLang="en-US">
                    <a:noFill/>
                  </a:rPr>
                  <a:t> </a:t>
                </a:r>
              </a:p>
            </p:txBody>
          </p:sp>
        </mc:Fallback>
      </mc:AlternateContent>
      <p:sp>
        <p:nvSpPr>
          <p:cNvPr id="4" name="スライド番号プレースホルダー 3">
            <a:extLst>
              <a:ext uri="{FF2B5EF4-FFF2-40B4-BE49-F238E27FC236}">
                <a16:creationId xmlns:a16="http://schemas.microsoft.com/office/drawing/2014/main" id="{B114218D-12E5-A9C7-CC88-F2B77A676D21}"/>
              </a:ext>
            </a:extLst>
          </p:cNvPr>
          <p:cNvSpPr>
            <a:spLocks noGrp="1"/>
          </p:cNvSpPr>
          <p:nvPr>
            <p:ph type="sldNum" sz="quarter" idx="12"/>
          </p:nvPr>
        </p:nvSpPr>
        <p:spPr/>
        <p:txBody>
          <a:bodyPr/>
          <a:lstStyle/>
          <a:p>
            <a:r>
              <a:rPr lang="en-US" altLang="ja-JP"/>
              <a:t>Slide </a:t>
            </a:r>
            <a:fld id="{1B8858A5-62B6-9F48-B9FB-F96DB222C215}" type="slidenum">
              <a:rPr lang="en-US" altLang="ja-JP" smtClean="0"/>
              <a:pPr/>
              <a:t>10</a:t>
            </a:fld>
            <a:endParaRPr lang="en-US" altLang="ja-JP"/>
          </a:p>
        </p:txBody>
      </p:sp>
      <p:pic>
        <p:nvPicPr>
          <p:cNvPr id="17" name="図 16">
            <a:extLst>
              <a:ext uri="{FF2B5EF4-FFF2-40B4-BE49-F238E27FC236}">
                <a16:creationId xmlns:a16="http://schemas.microsoft.com/office/drawing/2014/main" id="{FA498F88-8FD6-3ED1-CA11-259B69FF0FB1}"/>
              </a:ext>
            </a:extLst>
          </p:cNvPr>
          <p:cNvPicPr>
            <a:picLocks noChangeAspect="1"/>
          </p:cNvPicPr>
          <p:nvPr/>
        </p:nvPicPr>
        <p:blipFill>
          <a:blip r:embed="rId3"/>
          <a:stretch>
            <a:fillRect/>
          </a:stretch>
        </p:blipFill>
        <p:spPr>
          <a:xfrm>
            <a:off x="-27992" y="1704458"/>
            <a:ext cx="9121355" cy="4604861"/>
          </a:xfrm>
          <a:prstGeom prst="rect">
            <a:avLst/>
          </a:prstGeom>
        </p:spPr>
      </p:pic>
    </p:spTree>
    <p:extLst>
      <p:ext uri="{BB962C8B-B14F-4D97-AF65-F5344CB8AC3E}">
        <p14:creationId xmlns:p14="http://schemas.microsoft.com/office/powerpoint/2010/main" val="17464106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タイトル 1">
                <a:extLst>
                  <a:ext uri="{FF2B5EF4-FFF2-40B4-BE49-F238E27FC236}">
                    <a16:creationId xmlns:a16="http://schemas.microsoft.com/office/drawing/2014/main" id="{D9EB01D1-842C-EE10-3988-B0ABFF525E61}"/>
                  </a:ext>
                </a:extLst>
              </p:cNvPr>
              <p:cNvSpPr>
                <a:spLocks noGrp="1"/>
              </p:cNvSpPr>
              <p:nvPr>
                <p:ph type="title"/>
              </p:nvPr>
            </p:nvSpPr>
            <p:spPr/>
            <p:txBody>
              <a:bodyPr/>
              <a:lstStyle/>
              <a:p>
                <a:r>
                  <a:rPr kumimoji="1" lang="en-US" altLang="ja-JP" dirty="0"/>
                  <a:t>Ranging performance evaluation (</a:t>
                </a:r>
                <a14:m>
                  <m:oMath xmlns:m="http://schemas.openxmlformats.org/officeDocument/2006/math">
                    <m:r>
                      <a:rPr kumimoji="1" lang="en-US" altLang="ja-JP" b="0" i="1" smtClean="0">
                        <a:latin typeface="Cambria Math" panose="02040503050406030204" pitchFamily="18" charset="0"/>
                      </a:rPr>
                      <m:t>𝜃</m:t>
                    </m:r>
                  </m:oMath>
                </a14:m>
                <a:r>
                  <a:rPr kumimoji="1" lang="en-US" altLang="ja-JP" dirty="0"/>
                  <a:t>=1.0)</a:t>
                </a:r>
                <a:endParaRPr kumimoji="1" lang="ja-JP" altLang="en-US"/>
              </a:p>
            </p:txBody>
          </p:sp>
        </mc:Choice>
        <mc:Fallback xmlns="">
          <p:sp>
            <p:nvSpPr>
              <p:cNvPr id="2" name="タイトル 1">
                <a:extLst>
                  <a:ext uri="{FF2B5EF4-FFF2-40B4-BE49-F238E27FC236}">
                    <a16:creationId xmlns:a16="http://schemas.microsoft.com/office/drawing/2014/main" id="{D9EB01D1-842C-EE10-3988-B0ABFF525E61}"/>
                  </a:ext>
                </a:extLst>
              </p:cNvPr>
              <p:cNvSpPr>
                <a:spLocks noGrp="1" noRot="1" noChangeAspect="1" noMove="1" noResize="1" noEditPoints="1" noAdjustHandles="1" noChangeArrowheads="1" noChangeShapeType="1" noTextEdit="1"/>
              </p:cNvSpPr>
              <p:nvPr>
                <p:ph type="title"/>
              </p:nvPr>
            </p:nvSpPr>
            <p:spPr>
              <a:blipFill>
                <a:blip r:embed="rId2"/>
                <a:stretch>
                  <a:fillRect l="-1958" r="-1794" b="-1176"/>
                </a:stretch>
              </a:blipFill>
            </p:spPr>
            <p:txBody>
              <a:bodyPr/>
              <a:lstStyle/>
              <a:p>
                <a:r>
                  <a:rPr lang="ja-JP" altLang="en-US">
                    <a:noFill/>
                  </a:rPr>
                  <a:t> </a:t>
                </a:r>
              </a:p>
            </p:txBody>
          </p:sp>
        </mc:Fallback>
      </mc:AlternateContent>
      <p:sp>
        <p:nvSpPr>
          <p:cNvPr id="4" name="スライド番号プレースホルダー 3">
            <a:extLst>
              <a:ext uri="{FF2B5EF4-FFF2-40B4-BE49-F238E27FC236}">
                <a16:creationId xmlns:a16="http://schemas.microsoft.com/office/drawing/2014/main" id="{B114218D-12E5-A9C7-CC88-F2B77A676D21}"/>
              </a:ext>
            </a:extLst>
          </p:cNvPr>
          <p:cNvSpPr>
            <a:spLocks noGrp="1"/>
          </p:cNvSpPr>
          <p:nvPr>
            <p:ph type="sldNum" sz="quarter" idx="12"/>
          </p:nvPr>
        </p:nvSpPr>
        <p:spPr/>
        <p:txBody>
          <a:bodyPr/>
          <a:lstStyle/>
          <a:p>
            <a:r>
              <a:rPr lang="en-US" altLang="ja-JP"/>
              <a:t>Slide </a:t>
            </a:r>
            <a:fld id="{1B8858A5-62B6-9F48-B9FB-F96DB222C215}" type="slidenum">
              <a:rPr lang="en-US" altLang="ja-JP" smtClean="0"/>
              <a:pPr/>
              <a:t>11</a:t>
            </a:fld>
            <a:endParaRPr lang="en-US" altLang="ja-JP"/>
          </a:p>
        </p:txBody>
      </p:sp>
      <p:pic>
        <p:nvPicPr>
          <p:cNvPr id="16" name="図 15">
            <a:extLst>
              <a:ext uri="{FF2B5EF4-FFF2-40B4-BE49-F238E27FC236}">
                <a16:creationId xmlns:a16="http://schemas.microsoft.com/office/drawing/2014/main" id="{8FF85D88-971E-90E5-6BBB-818680A01412}"/>
              </a:ext>
            </a:extLst>
          </p:cNvPr>
          <p:cNvPicPr>
            <a:picLocks noChangeAspect="1"/>
          </p:cNvPicPr>
          <p:nvPr/>
        </p:nvPicPr>
        <p:blipFill>
          <a:blip r:embed="rId3"/>
          <a:stretch>
            <a:fillRect/>
          </a:stretch>
        </p:blipFill>
        <p:spPr>
          <a:xfrm>
            <a:off x="0" y="1628800"/>
            <a:ext cx="9161931" cy="4615408"/>
          </a:xfrm>
          <a:prstGeom prst="rect">
            <a:avLst/>
          </a:prstGeom>
        </p:spPr>
      </p:pic>
    </p:spTree>
    <p:extLst>
      <p:ext uri="{BB962C8B-B14F-4D97-AF65-F5344CB8AC3E}">
        <p14:creationId xmlns:p14="http://schemas.microsoft.com/office/powerpoint/2010/main" val="7407247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109CC7E-B84E-CC4C-1F28-3C8CE9740E1D}"/>
              </a:ext>
            </a:extLst>
          </p:cNvPr>
          <p:cNvSpPr>
            <a:spLocks noGrp="1"/>
          </p:cNvSpPr>
          <p:nvPr>
            <p:ph type="title"/>
          </p:nvPr>
        </p:nvSpPr>
        <p:spPr/>
        <p:txBody>
          <a:bodyPr/>
          <a:lstStyle/>
          <a:p>
            <a:r>
              <a:rPr lang="en-US" altLang="ja-JP" dirty="0"/>
              <a:t>References</a:t>
            </a:r>
            <a:endParaRPr kumimoji="1" lang="ja-JP" altLang="en-US"/>
          </a:p>
        </p:txBody>
      </p:sp>
      <p:sp>
        <p:nvSpPr>
          <p:cNvPr id="3" name="コンテンツ プレースホルダー 2">
            <a:extLst>
              <a:ext uri="{FF2B5EF4-FFF2-40B4-BE49-F238E27FC236}">
                <a16:creationId xmlns:a16="http://schemas.microsoft.com/office/drawing/2014/main" id="{84DEB389-5F71-631C-08C2-0FB71A84FD3B}"/>
              </a:ext>
            </a:extLst>
          </p:cNvPr>
          <p:cNvSpPr>
            <a:spLocks noGrp="1"/>
          </p:cNvSpPr>
          <p:nvPr>
            <p:ph idx="1"/>
          </p:nvPr>
        </p:nvSpPr>
        <p:spPr/>
        <p:txBody>
          <a:bodyPr>
            <a:normAutofit lnSpcReduction="10000"/>
          </a:bodyPr>
          <a:lstStyle/>
          <a:p>
            <a:pPr marL="514350" indent="-514350" algn="just">
              <a:buFont typeface="+mj-lt"/>
              <a:buAutoNum type="arabicPeriod"/>
            </a:pPr>
            <a:r>
              <a:rPr lang="en-US" altLang="ja-JP" sz="1800" dirty="0">
                <a:latin typeface="Times New Roman" panose="02020603050405020304" pitchFamily="18" charset="0"/>
                <a:cs typeface="Times New Roman" panose="02020603050405020304" pitchFamily="18" charset="0"/>
              </a:rPr>
              <a:t>D. </a:t>
            </a:r>
            <a:r>
              <a:rPr lang="en-US" altLang="ja-JP" sz="1800" dirty="0" err="1">
                <a:latin typeface="Times New Roman" panose="02020603050405020304" pitchFamily="18" charset="0"/>
                <a:cs typeface="Times New Roman" panose="02020603050405020304" pitchFamily="18" charset="0"/>
              </a:rPr>
              <a:t>Anzai</a:t>
            </a:r>
            <a:r>
              <a:rPr lang="en-US" altLang="ja-JP" sz="1800" dirty="0">
                <a:latin typeface="Times New Roman" panose="02020603050405020304" pitchFamily="18" charset="0"/>
                <a:cs typeface="Times New Roman" panose="02020603050405020304" pitchFamily="18" charset="0"/>
              </a:rPr>
              <a:t>, I. Balasingham, G. Fischer, J. Wang, “Reliable and High-Speed Implant Ultra-Wideband Communications with Transmit–Receive Diversity,” EAI/Springer Innovations in Communication and Computing, pp. 27-32, March 2020.</a:t>
            </a:r>
          </a:p>
          <a:p>
            <a:pPr marL="514350" indent="-514350" algn="just">
              <a:buFont typeface="+mj-lt"/>
              <a:buAutoNum type="arabicPeriod"/>
            </a:pPr>
            <a:r>
              <a:rPr lang="en-US" altLang="ja-JP" sz="1800" dirty="0">
                <a:latin typeface="Times New Roman" panose="02020603050405020304" pitchFamily="18" charset="0"/>
                <a:cs typeface="Times New Roman" panose="02020603050405020304" pitchFamily="18" charset="0"/>
              </a:rPr>
              <a:t>Y. Shimizu, D. Anzai, R. C-Santiago, P. A. Floor, I. Balasingham, and J. Wang, “Performance evaluation of an ultra-wideband transmit diversity in a living animal experiment” IEEE Trans. </a:t>
            </a:r>
            <a:r>
              <a:rPr lang="en-US" altLang="ja-JP" sz="1800" dirty="0" err="1">
                <a:latin typeface="Times New Roman" panose="02020603050405020304" pitchFamily="18" charset="0"/>
                <a:cs typeface="Times New Roman" panose="02020603050405020304" pitchFamily="18" charset="0"/>
              </a:rPr>
              <a:t>Microw</a:t>
            </a:r>
            <a:r>
              <a:rPr lang="en-US" altLang="ja-JP" sz="1800" dirty="0">
                <a:latin typeface="Times New Roman" panose="02020603050405020304" pitchFamily="18" charset="0"/>
                <a:cs typeface="Times New Roman" panose="02020603050405020304" pitchFamily="18" charset="0"/>
              </a:rPr>
              <a:t>. Theory Tech., vol. 65, no. 7, pp. 2596-2606, July 2017. </a:t>
            </a:r>
          </a:p>
          <a:p>
            <a:pPr marL="514350" indent="-514350" algn="just">
              <a:buFont typeface="+mj-lt"/>
              <a:buAutoNum type="arabicPeriod"/>
            </a:pPr>
            <a:r>
              <a:rPr lang="en-US" altLang="ja-JP" sz="1800" dirty="0">
                <a:latin typeface="Times New Roman" panose="02020603050405020304" pitchFamily="18" charset="0"/>
                <a:cs typeface="Times New Roman" panose="02020603050405020304" pitchFamily="18" charset="0"/>
              </a:rPr>
              <a:t>D. Anzai, K. Katsu, R. Chavez-Santiago, Q. Wang, D. </a:t>
            </a:r>
            <a:r>
              <a:rPr lang="en-US" altLang="ja-JP" sz="1800" dirty="0" err="1">
                <a:latin typeface="Times New Roman" panose="02020603050405020304" pitchFamily="18" charset="0"/>
                <a:cs typeface="Times New Roman" panose="02020603050405020304" pitchFamily="18" charset="0"/>
              </a:rPr>
              <a:t>Plettemeier</a:t>
            </a:r>
            <a:r>
              <a:rPr lang="en-US" altLang="ja-JP" sz="1800" dirty="0">
                <a:latin typeface="Times New Roman" panose="02020603050405020304" pitchFamily="18" charset="0"/>
                <a:cs typeface="Times New Roman" panose="02020603050405020304" pitchFamily="18" charset="0"/>
              </a:rPr>
              <a:t>, J. Wang, and I. Balasingham, “Experimental evaluation of implant UWB-IR transmission with living animal for body area networks,” IEEE Trans. </a:t>
            </a:r>
            <a:r>
              <a:rPr lang="en-US" altLang="ja-JP" sz="1800" dirty="0" err="1">
                <a:latin typeface="Times New Roman" panose="02020603050405020304" pitchFamily="18" charset="0"/>
                <a:cs typeface="Times New Roman" panose="02020603050405020304" pitchFamily="18" charset="0"/>
              </a:rPr>
              <a:t>Microw</a:t>
            </a:r>
            <a:r>
              <a:rPr lang="en-US" altLang="ja-JP" sz="1800" dirty="0">
                <a:latin typeface="Times New Roman" panose="02020603050405020304" pitchFamily="18" charset="0"/>
                <a:cs typeface="Times New Roman" panose="02020603050405020304" pitchFamily="18" charset="0"/>
              </a:rPr>
              <a:t>. Theory Tech., vol. 62, no. 1, pp. 183-192, Jan. 2014.</a:t>
            </a:r>
          </a:p>
          <a:p>
            <a:pPr marL="514350" indent="-514350" algn="just">
              <a:buFont typeface="+mj-lt"/>
              <a:buAutoNum type="arabicPeriod"/>
            </a:pPr>
            <a:r>
              <a:rPr lang="en-US" altLang="ja-JP" sz="1800" dirty="0">
                <a:latin typeface="Times New Roman" panose="02020603050405020304" pitchFamily="18" charset="0"/>
                <a:cs typeface="Times New Roman" panose="02020603050405020304" pitchFamily="18" charset="0"/>
              </a:rPr>
              <a:t>J. Shi, D. Anzai, and J. Wang, “Channel modeling and performance analysis of diversity reception for implant UWB wireless link,” IEICE Trans. </a:t>
            </a:r>
            <a:r>
              <a:rPr lang="en-US" altLang="ja-JP" sz="1800" dirty="0" err="1">
                <a:latin typeface="Times New Roman" panose="02020603050405020304" pitchFamily="18" charset="0"/>
                <a:cs typeface="Times New Roman" panose="02020603050405020304" pitchFamily="18" charset="0"/>
              </a:rPr>
              <a:t>Commun</a:t>
            </a:r>
            <a:r>
              <a:rPr lang="en-US" altLang="ja-JP" sz="1800" dirty="0">
                <a:latin typeface="Times New Roman" panose="02020603050405020304" pitchFamily="18" charset="0"/>
                <a:cs typeface="Times New Roman" panose="02020603050405020304" pitchFamily="18" charset="0"/>
              </a:rPr>
              <a:t>., no. E95-B, vol. 10, pp. 3197-3205, Oct. 2012.</a:t>
            </a:r>
            <a:endParaRPr kumimoji="1" lang="ja-JP" altLang="en-US" sz="1800">
              <a:latin typeface="Times New Roman" panose="02020603050405020304" pitchFamily="18" charset="0"/>
              <a:cs typeface="Times New Roman" panose="02020603050405020304" pitchFamily="18" charset="0"/>
            </a:endParaRPr>
          </a:p>
        </p:txBody>
      </p:sp>
      <p:sp>
        <p:nvSpPr>
          <p:cNvPr id="6" name="スライド番号プレースホルダー 5">
            <a:extLst>
              <a:ext uri="{FF2B5EF4-FFF2-40B4-BE49-F238E27FC236}">
                <a16:creationId xmlns:a16="http://schemas.microsoft.com/office/drawing/2014/main" id="{814D2FC5-AFC5-F1DB-09FA-EB37295F2B5C}"/>
              </a:ext>
            </a:extLst>
          </p:cNvPr>
          <p:cNvSpPr>
            <a:spLocks noGrp="1"/>
          </p:cNvSpPr>
          <p:nvPr>
            <p:ph type="sldNum" sz="quarter" idx="12"/>
          </p:nvPr>
        </p:nvSpPr>
        <p:spPr/>
        <p:txBody>
          <a:bodyPr/>
          <a:lstStyle/>
          <a:p>
            <a:r>
              <a:rPr lang="en-US" altLang="ja-JP"/>
              <a:t>Slide </a:t>
            </a:r>
            <a:fld id="{1B8858A5-62B6-9F48-B9FB-F96DB222C215}" type="slidenum">
              <a:rPr lang="en-US" altLang="ja-JP" smtClean="0"/>
              <a:pPr/>
              <a:t>12</a:t>
            </a:fld>
            <a:endParaRPr lang="en-US" altLang="ja-JP"/>
          </a:p>
        </p:txBody>
      </p:sp>
    </p:spTree>
    <p:extLst>
      <p:ext uri="{BB962C8B-B14F-4D97-AF65-F5344CB8AC3E}">
        <p14:creationId xmlns:p14="http://schemas.microsoft.com/office/powerpoint/2010/main" val="20376172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a:extLst>
              <a:ext uri="{FF2B5EF4-FFF2-40B4-BE49-F238E27FC236}">
                <a16:creationId xmlns:a16="http://schemas.microsoft.com/office/drawing/2014/main" id="{C04909EA-556B-707B-315A-84BFB23F1B5C}"/>
              </a:ext>
            </a:extLst>
          </p:cNvPr>
          <p:cNvSpPr>
            <a:spLocks noGrp="1"/>
          </p:cNvSpPr>
          <p:nvPr>
            <p:ph type="sldNum" sz="quarter" idx="12"/>
          </p:nvPr>
        </p:nvSpPr>
        <p:spPr>
          <a:xfrm>
            <a:off x="4344988" y="6475413"/>
            <a:ext cx="530225" cy="182562"/>
          </a:xfrm>
        </p:spPr>
        <p:txBody>
          <a:bodyPr/>
          <a:lstStyle/>
          <a:p>
            <a:r>
              <a:rPr lang="en-US" altLang="ja-JP"/>
              <a:t>Slide </a:t>
            </a:r>
            <a:fld id="{18BE40FC-92CB-A945-B422-D81EC9BDBF4D}" type="slidenum">
              <a:rPr lang="en-US" altLang="ja-JP"/>
              <a:pPr/>
              <a:t>2</a:t>
            </a:fld>
            <a:endParaRPr lang="en-US" altLang="ja-JP"/>
          </a:p>
        </p:txBody>
      </p:sp>
      <p:sp>
        <p:nvSpPr>
          <p:cNvPr id="26626" name="Rectangle 2">
            <a:extLst>
              <a:ext uri="{FF2B5EF4-FFF2-40B4-BE49-F238E27FC236}">
                <a16:creationId xmlns:a16="http://schemas.microsoft.com/office/drawing/2014/main" id="{355FE467-813A-62ED-551D-0F5810AA0FFD}"/>
              </a:ext>
            </a:extLst>
          </p:cNvPr>
          <p:cNvSpPr>
            <a:spLocks noGrp="1" noChangeArrowheads="1"/>
          </p:cNvSpPr>
          <p:nvPr>
            <p:ph type="ctrTitle"/>
          </p:nvPr>
        </p:nvSpPr>
        <p:spPr>
          <a:xfrm>
            <a:off x="685800" y="2286000"/>
            <a:ext cx="7772400" cy="1143000"/>
          </a:xfrm>
        </p:spPr>
        <p:txBody>
          <a:bodyPr anchor="ctr"/>
          <a:lstStyle/>
          <a:p>
            <a:r>
              <a:rPr lang="en-US" altLang="ja-JP" sz="3200" dirty="0">
                <a:solidFill>
                  <a:schemeClr val="tx2"/>
                </a:solidFill>
                <a:ea typeface="ＭＳ Ｐゴシック" panose="020B0600070205080204" pitchFamily="34" charset="-128"/>
              </a:rPr>
              <a:t>Performance Evaluation of Ranging in Coexistence Environment</a:t>
            </a:r>
          </a:p>
        </p:txBody>
      </p:sp>
      <p:sp>
        <p:nvSpPr>
          <p:cNvPr id="26627" name="Rectangle 3">
            <a:extLst>
              <a:ext uri="{FF2B5EF4-FFF2-40B4-BE49-F238E27FC236}">
                <a16:creationId xmlns:a16="http://schemas.microsoft.com/office/drawing/2014/main" id="{4B838952-9A9F-89B7-CE7E-C1270C653349}"/>
              </a:ext>
            </a:extLst>
          </p:cNvPr>
          <p:cNvSpPr>
            <a:spLocks noGrp="1" noChangeArrowheads="1"/>
          </p:cNvSpPr>
          <p:nvPr>
            <p:ph type="subTitle" idx="1"/>
          </p:nvPr>
        </p:nvSpPr>
        <p:spPr>
          <a:xfrm>
            <a:off x="395638" y="3914074"/>
            <a:ext cx="8352724" cy="2135088"/>
          </a:xfrm>
        </p:spPr>
        <p:txBody>
          <a:bodyPr/>
          <a:lstStyle/>
          <a:p>
            <a:r>
              <a:rPr lang="en-US" altLang="ja-JP" sz="2800" dirty="0">
                <a:latin typeface="Times New Roman" panose="02020603050405020304" pitchFamily="18" charset="0"/>
                <a:cs typeface="Times New Roman" panose="02020603050405020304" pitchFamily="18" charset="0"/>
              </a:rPr>
              <a:t>Daisuke </a:t>
            </a:r>
            <a:r>
              <a:rPr lang="en-US" altLang="ja-JP" sz="2800" dirty="0" err="1">
                <a:latin typeface="Times New Roman" panose="02020603050405020304" pitchFamily="18" charset="0"/>
                <a:cs typeface="Times New Roman" panose="02020603050405020304" pitchFamily="18" charset="0"/>
              </a:rPr>
              <a:t>Anzai</a:t>
            </a:r>
            <a:r>
              <a:rPr lang="en-US" altLang="ja-JP" sz="2800" dirty="0">
                <a:latin typeface="Times New Roman" panose="02020603050405020304" pitchFamily="18" charset="0"/>
                <a:cs typeface="Times New Roman" panose="02020603050405020304" pitchFamily="18" charset="0"/>
              </a:rPr>
              <a:t>, </a:t>
            </a:r>
            <a:r>
              <a:rPr lang="en-US" altLang="ja-JP" sz="2800" dirty="0" err="1">
                <a:latin typeface="Times New Roman" panose="02020603050405020304" pitchFamily="18" charset="0"/>
                <a:cs typeface="Times New Roman" panose="02020603050405020304" pitchFamily="18" charset="0"/>
              </a:rPr>
              <a:t>Shunsuke</a:t>
            </a:r>
            <a:r>
              <a:rPr lang="en-US" altLang="ja-JP" sz="2800" dirty="0">
                <a:latin typeface="Times New Roman" panose="02020603050405020304" pitchFamily="18" charset="0"/>
                <a:cs typeface="Times New Roman" panose="02020603050405020304" pitchFamily="18" charset="0"/>
              </a:rPr>
              <a:t> Ishiguro,</a:t>
            </a:r>
          </a:p>
          <a:p>
            <a:r>
              <a:rPr lang="en-US" altLang="ja-JP" sz="2800" dirty="0">
                <a:latin typeface="Times New Roman" panose="02020603050405020304" pitchFamily="18" charset="0"/>
                <a:cs typeface="Times New Roman" panose="02020603050405020304" pitchFamily="18" charset="0"/>
              </a:rPr>
              <a:t>and Takumi Kobayashi</a:t>
            </a:r>
          </a:p>
          <a:p>
            <a:r>
              <a:rPr lang="en-US" altLang="ja-JP" dirty="0">
                <a:latin typeface="Times New Roman" panose="02020603050405020304" pitchFamily="18" charset="0"/>
                <a:cs typeface="Times New Roman" panose="02020603050405020304" pitchFamily="18" charset="0"/>
              </a:rPr>
              <a:t>Nagoya Institute of Technology (NIT)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25DDC1F-09EC-C1CF-DC35-2C31A513E1A7}"/>
              </a:ext>
            </a:extLst>
          </p:cNvPr>
          <p:cNvSpPr>
            <a:spLocks noGrp="1"/>
          </p:cNvSpPr>
          <p:nvPr>
            <p:ph type="title"/>
          </p:nvPr>
        </p:nvSpPr>
        <p:spPr/>
        <p:txBody>
          <a:bodyPr/>
          <a:lstStyle/>
          <a:p>
            <a:r>
              <a:rPr kumimoji="1" lang="en-US" altLang="ja-JP" dirty="0"/>
              <a:t>Introduction</a:t>
            </a:r>
            <a:endParaRPr kumimoji="1" lang="ja-JP" altLang="en-US"/>
          </a:p>
        </p:txBody>
      </p:sp>
      <p:sp>
        <p:nvSpPr>
          <p:cNvPr id="3" name="コンテンツ プレースホルダー 2">
            <a:extLst>
              <a:ext uri="{FF2B5EF4-FFF2-40B4-BE49-F238E27FC236}">
                <a16:creationId xmlns:a16="http://schemas.microsoft.com/office/drawing/2014/main" id="{DB11858B-9ECC-AD95-533C-3E9A118CDF51}"/>
              </a:ext>
            </a:extLst>
          </p:cNvPr>
          <p:cNvSpPr>
            <a:spLocks noGrp="1"/>
          </p:cNvSpPr>
          <p:nvPr>
            <p:ph idx="1"/>
          </p:nvPr>
        </p:nvSpPr>
        <p:spPr/>
        <p:txBody>
          <a:bodyPr/>
          <a:lstStyle/>
          <a:p>
            <a:r>
              <a:rPr kumimoji="1" lang="en-US" altLang="ja-JP" sz="2800" dirty="0">
                <a:latin typeface="Times New Roman" panose="02020603050405020304" pitchFamily="18" charset="0"/>
                <a:cs typeface="Times New Roman" panose="02020603050405020304" pitchFamily="18" charset="0"/>
              </a:rPr>
              <a:t>Ranging is </a:t>
            </a:r>
            <a:r>
              <a:rPr lang="en-US" altLang="ja-JP" sz="2800" dirty="0">
                <a:latin typeface="Times New Roman" panose="02020603050405020304" pitchFamily="18" charset="0"/>
                <a:cs typeface="Times New Roman" panose="02020603050405020304" pitchFamily="18" charset="0"/>
              </a:rPr>
              <a:t>a key issue</a:t>
            </a:r>
            <a:r>
              <a:rPr kumimoji="1" lang="en-US" altLang="ja-JP" sz="2800" dirty="0">
                <a:latin typeface="Times New Roman" panose="02020603050405020304" pitchFamily="18" charset="0"/>
                <a:cs typeface="Times New Roman" panose="02020603050405020304" pitchFamily="18" charset="0"/>
              </a:rPr>
              <a:t> in various kinds of UWB applications, including IEEE 802.15.6ma, 4ab, and 4z</a:t>
            </a:r>
          </a:p>
          <a:p>
            <a:r>
              <a:rPr kumimoji="1" lang="en-US" altLang="ja-JP" sz="2800" dirty="0">
                <a:latin typeface="Times New Roman" panose="02020603050405020304" pitchFamily="18" charset="0"/>
                <a:cs typeface="Times New Roman" panose="02020603050405020304" pitchFamily="18" charset="0"/>
              </a:rPr>
              <a:t>UWB techniques have the potential to achieve high accuracy in supporting important applications in HBAN and VBAN</a:t>
            </a:r>
          </a:p>
          <a:p>
            <a:r>
              <a:rPr kumimoji="1" lang="en-US" altLang="ja-JP" sz="2800" dirty="0">
                <a:latin typeface="Times New Roman" panose="02020603050405020304" pitchFamily="18" charset="0"/>
                <a:cs typeface="Times New Roman" panose="02020603050405020304" pitchFamily="18" charset="0"/>
              </a:rPr>
              <a:t>It is important to discuss the ranging accuracy under multiple BAN coexistence situations </a:t>
            </a:r>
            <a:r>
              <a:rPr kumimoji="1" lang="en-US" altLang="ja-JP" sz="2800" u="sng" dirty="0">
                <a:latin typeface="Times New Roman" panose="02020603050405020304" pitchFamily="18" charset="0"/>
                <a:cs typeface="Times New Roman" panose="02020603050405020304" pitchFamily="18" charset="0"/>
              </a:rPr>
              <a:t>under the BAN channel models</a:t>
            </a:r>
            <a:endParaRPr kumimoji="1" lang="ja-JP" altLang="en-US" sz="2800" u="sng">
              <a:latin typeface="Times New Roman" panose="02020603050405020304" pitchFamily="18" charset="0"/>
              <a:cs typeface="Times New Roman" panose="02020603050405020304" pitchFamily="18" charset="0"/>
            </a:endParaRPr>
          </a:p>
        </p:txBody>
      </p:sp>
      <p:sp>
        <p:nvSpPr>
          <p:cNvPr id="4" name="スライド番号プレースホルダー 3">
            <a:extLst>
              <a:ext uri="{FF2B5EF4-FFF2-40B4-BE49-F238E27FC236}">
                <a16:creationId xmlns:a16="http://schemas.microsoft.com/office/drawing/2014/main" id="{7DAFAD4E-9B80-B421-4B45-D00C7B8714B2}"/>
              </a:ext>
            </a:extLst>
          </p:cNvPr>
          <p:cNvSpPr>
            <a:spLocks noGrp="1"/>
          </p:cNvSpPr>
          <p:nvPr>
            <p:ph type="sldNum" sz="quarter" idx="12"/>
          </p:nvPr>
        </p:nvSpPr>
        <p:spPr/>
        <p:txBody>
          <a:bodyPr/>
          <a:lstStyle/>
          <a:p>
            <a:r>
              <a:rPr lang="en-US" altLang="ja-JP"/>
              <a:t>Slide </a:t>
            </a:r>
            <a:fld id="{1B8858A5-62B6-9F48-B9FB-F96DB222C215}" type="slidenum">
              <a:rPr lang="en-US" altLang="ja-JP" smtClean="0"/>
              <a:pPr/>
              <a:t>3</a:t>
            </a:fld>
            <a:endParaRPr lang="en-US" altLang="ja-JP"/>
          </a:p>
        </p:txBody>
      </p:sp>
    </p:spTree>
    <p:extLst>
      <p:ext uri="{BB962C8B-B14F-4D97-AF65-F5344CB8AC3E}">
        <p14:creationId xmlns:p14="http://schemas.microsoft.com/office/powerpoint/2010/main" val="10327323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AD62449-2CE3-43A4-7F9F-8C5F5F6E97CA}"/>
              </a:ext>
            </a:extLst>
          </p:cNvPr>
          <p:cNvSpPr>
            <a:spLocks noGrp="1"/>
          </p:cNvSpPr>
          <p:nvPr>
            <p:ph type="title"/>
          </p:nvPr>
        </p:nvSpPr>
        <p:spPr/>
        <p:txBody>
          <a:bodyPr/>
          <a:lstStyle/>
          <a:p>
            <a:r>
              <a:rPr kumimoji="1" lang="en-US" altLang="ja-JP" dirty="0"/>
              <a:t>Preliminary simulation model</a:t>
            </a:r>
            <a:endParaRPr kumimoji="1" lang="ja-JP" altLang="en-US"/>
          </a:p>
        </p:txBody>
      </p:sp>
      <p:sp>
        <p:nvSpPr>
          <p:cNvPr id="4" name="スライド番号プレースホルダー 3">
            <a:extLst>
              <a:ext uri="{FF2B5EF4-FFF2-40B4-BE49-F238E27FC236}">
                <a16:creationId xmlns:a16="http://schemas.microsoft.com/office/drawing/2014/main" id="{BE741D88-75CF-F0D0-F9CF-67083C57B0B9}"/>
              </a:ext>
            </a:extLst>
          </p:cNvPr>
          <p:cNvSpPr>
            <a:spLocks noGrp="1"/>
          </p:cNvSpPr>
          <p:nvPr>
            <p:ph type="sldNum" sz="quarter" idx="12"/>
          </p:nvPr>
        </p:nvSpPr>
        <p:spPr/>
        <p:txBody>
          <a:bodyPr/>
          <a:lstStyle/>
          <a:p>
            <a:r>
              <a:rPr lang="en-US" altLang="ja-JP"/>
              <a:t>Slide </a:t>
            </a:r>
            <a:fld id="{1B8858A5-62B6-9F48-B9FB-F96DB222C215}" type="slidenum">
              <a:rPr lang="en-US" altLang="ja-JP" smtClean="0"/>
              <a:pPr/>
              <a:t>4</a:t>
            </a:fld>
            <a:endParaRPr lang="en-US" altLang="ja-JP"/>
          </a:p>
        </p:txBody>
      </p:sp>
      <p:pic>
        <p:nvPicPr>
          <p:cNvPr id="154" name="図 153">
            <a:extLst>
              <a:ext uri="{FF2B5EF4-FFF2-40B4-BE49-F238E27FC236}">
                <a16:creationId xmlns:a16="http://schemas.microsoft.com/office/drawing/2014/main" id="{22A34788-BDEC-3F28-577A-ACED4C41C0D1}"/>
              </a:ext>
            </a:extLst>
          </p:cNvPr>
          <p:cNvPicPr>
            <a:picLocks noChangeAspect="1"/>
          </p:cNvPicPr>
          <p:nvPr/>
        </p:nvPicPr>
        <p:blipFill>
          <a:blip r:embed="rId2"/>
          <a:stretch>
            <a:fillRect/>
          </a:stretch>
        </p:blipFill>
        <p:spPr>
          <a:xfrm>
            <a:off x="85167" y="1700808"/>
            <a:ext cx="9049866" cy="4687416"/>
          </a:xfrm>
          <a:prstGeom prst="rect">
            <a:avLst/>
          </a:prstGeom>
        </p:spPr>
      </p:pic>
    </p:spTree>
    <p:extLst>
      <p:ext uri="{BB962C8B-B14F-4D97-AF65-F5344CB8AC3E}">
        <p14:creationId xmlns:p14="http://schemas.microsoft.com/office/powerpoint/2010/main" val="15820146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2D0B213-04F6-7E3C-99AE-3FC364E5A8AD}"/>
              </a:ext>
            </a:extLst>
          </p:cNvPr>
          <p:cNvSpPr>
            <a:spLocks noGrp="1"/>
          </p:cNvSpPr>
          <p:nvPr>
            <p:ph type="title"/>
          </p:nvPr>
        </p:nvSpPr>
        <p:spPr/>
        <p:txBody>
          <a:bodyPr/>
          <a:lstStyle/>
          <a:p>
            <a:r>
              <a:rPr kumimoji="1" lang="en-US" altLang="ja-JP" dirty="0"/>
              <a:t>Preliminary simulation model</a:t>
            </a:r>
            <a:endParaRPr kumimoji="1" lang="ja-JP" altLang="en-US"/>
          </a:p>
        </p:txBody>
      </p:sp>
      <p:sp>
        <p:nvSpPr>
          <p:cNvPr id="4" name="スライド番号プレースホルダー 3">
            <a:extLst>
              <a:ext uri="{FF2B5EF4-FFF2-40B4-BE49-F238E27FC236}">
                <a16:creationId xmlns:a16="http://schemas.microsoft.com/office/drawing/2014/main" id="{56FC823B-8C5D-3AC6-0D2A-E6DF7D56AF31}"/>
              </a:ext>
            </a:extLst>
          </p:cNvPr>
          <p:cNvSpPr>
            <a:spLocks noGrp="1"/>
          </p:cNvSpPr>
          <p:nvPr>
            <p:ph type="sldNum" sz="quarter" idx="12"/>
          </p:nvPr>
        </p:nvSpPr>
        <p:spPr/>
        <p:txBody>
          <a:bodyPr/>
          <a:lstStyle/>
          <a:p>
            <a:r>
              <a:rPr lang="en-US" altLang="ja-JP"/>
              <a:t>Slide </a:t>
            </a:r>
            <a:fld id="{1B8858A5-62B6-9F48-B9FB-F96DB222C215}" type="slidenum">
              <a:rPr lang="en-US" altLang="ja-JP" smtClean="0"/>
              <a:pPr/>
              <a:t>5</a:t>
            </a:fld>
            <a:endParaRPr lang="en-US" altLang="ja-JP"/>
          </a:p>
        </p:txBody>
      </p:sp>
      <p:pic>
        <p:nvPicPr>
          <p:cNvPr id="3" name="図 2">
            <a:extLst>
              <a:ext uri="{FF2B5EF4-FFF2-40B4-BE49-F238E27FC236}">
                <a16:creationId xmlns:a16="http://schemas.microsoft.com/office/drawing/2014/main" id="{FD3279F8-9F16-0653-F82A-3EA4F58848A5}"/>
              </a:ext>
            </a:extLst>
          </p:cNvPr>
          <p:cNvPicPr>
            <a:picLocks noChangeAspect="1"/>
          </p:cNvPicPr>
          <p:nvPr/>
        </p:nvPicPr>
        <p:blipFill>
          <a:blip r:embed="rId2"/>
          <a:stretch>
            <a:fillRect/>
          </a:stretch>
        </p:blipFill>
        <p:spPr>
          <a:xfrm>
            <a:off x="508969" y="1628800"/>
            <a:ext cx="8608054" cy="4543400"/>
          </a:xfrm>
          <a:prstGeom prst="rect">
            <a:avLst/>
          </a:prstGeom>
        </p:spPr>
      </p:pic>
    </p:spTree>
    <p:extLst>
      <p:ext uri="{BB962C8B-B14F-4D97-AF65-F5344CB8AC3E}">
        <p14:creationId xmlns:p14="http://schemas.microsoft.com/office/powerpoint/2010/main" val="5460701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3645982-8290-3B28-ADC6-376AC501BA10}"/>
              </a:ext>
            </a:extLst>
          </p:cNvPr>
          <p:cNvSpPr>
            <a:spLocks noGrp="1"/>
          </p:cNvSpPr>
          <p:nvPr>
            <p:ph type="title"/>
          </p:nvPr>
        </p:nvSpPr>
        <p:spPr/>
        <p:txBody>
          <a:bodyPr/>
          <a:lstStyle/>
          <a:p>
            <a:r>
              <a:rPr kumimoji="1" lang="en-US" altLang="ja-JP" dirty="0"/>
              <a:t>Propagation model</a:t>
            </a:r>
            <a:endParaRPr kumimoji="1" lang="ja-JP" altLang="en-US"/>
          </a:p>
        </p:txBody>
      </p:sp>
      <p:sp>
        <p:nvSpPr>
          <p:cNvPr id="4" name="スライド番号プレースホルダー 3">
            <a:extLst>
              <a:ext uri="{FF2B5EF4-FFF2-40B4-BE49-F238E27FC236}">
                <a16:creationId xmlns:a16="http://schemas.microsoft.com/office/drawing/2014/main" id="{EA8BFC68-762E-B13A-DF4D-6A8A5CF74899}"/>
              </a:ext>
            </a:extLst>
          </p:cNvPr>
          <p:cNvSpPr>
            <a:spLocks noGrp="1"/>
          </p:cNvSpPr>
          <p:nvPr>
            <p:ph type="sldNum" sz="quarter" idx="12"/>
          </p:nvPr>
        </p:nvSpPr>
        <p:spPr/>
        <p:txBody>
          <a:bodyPr/>
          <a:lstStyle/>
          <a:p>
            <a:r>
              <a:rPr lang="en-US" altLang="ja-JP"/>
              <a:t>Slide </a:t>
            </a:r>
            <a:fld id="{1B8858A5-62B6-9F48-B9FB-F96DB222C215}" type="slidenum">
              <a:rPr lang="en-US" altLang="ja-JP" smtClean="0"/>
              <a:pPr/>
              <a:t>6</a:t>
            </a:fld>
            <a:endParaRPr lang="en-US" altLang="ja-JP"/>
          </a:p>
        </p:txBody>
      </p:sp>
      <p:pic>
        <p:nvPicPr>
          <p:cNvPr id="17" name="図 16">
            <a:extLst>
              <a:ext uri="{FF2B5EF4-FFF2-40B4-BE49-F238E27FC236}">
                <a16:creationId xmlns:a16="http://schemas.microsoft.com/office/drawing/2014/main" id="{B91BE0FA-FC28-04C3-B288-E1358B9409E2}"/>
              </a:ext>
            </a:extLst>
          </p:cNvPr>
          <p:cNvPicPr>
            <a:picLocks noChangeAspect="1"/>
          </p:cNvPicPr>
          <p:nvPr/>
        </p:nvPicPr>
        <p:blipFill>
          <a:blip r:embed="rId2"/>
          <a:stretch>
            <a:fillRect/>
          </a:stretch>
        </p:blipFill>
        <p:spPr>
          <a:xfrm>
            <a:off x="287016" y="1844824"/>
            <a:ext cx="8856984" cy="4208976"/>
          </a:xfrm>
          <a:prstGeom prst="rect">
            <a:avLst/>
          </a:prstGeom>
        </p:spPr>
      </p:pic>
    </p:spTree>
    <p:extLst>
      <p:ext uri="{BB962C8B-B14F-4D97-AF65-F5344CB8AC3E}">
        <p14:creationId xmlns:p14="http://schemas.microsoft.com/office/powerpoint/2010/main" val="29926881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115D0AA-82E9-EE8E-A7B0-17090D732666}"/>
              </a:ext>
            </a:extLst>
          </p:cNvPr>
          <p:cNvSpPr>
            <a:spLocks noGrp="1"/>
          </p:cNvSpPr>
          <p:nvPr>
            <p:ph type="title"/>
          </p:nvPr>
        </p:nvSpPr>
        <p:spPr/>
        <p:txBody>
          <a:bodyPr/>
          <a:lstStyle/>
          <a:p>
            <a:r>
              <a:rPr kumimoji="1" lang="en-US" altLang="ja-JP" dirty="0"/>
              <a:t>TWR and clock drift</a:t>
            </a:r>
            <a:endParaRPr kumimoji="1" lang="ja-JP" altLang="en-US"/>
          </a:p>
        </p:txBody>
      </p:sp>
      <p:sp>
        <p:nvSpPr>
          <p:cNvPr id="4" name="スライド番号プレースホルダー 3">
            <a:extLst>
              <a:ext uri="{FF2B5EF4-FFF2-40B4-BE49-F238E27FC236}">
                <a16:creationId xmlns:a16="http://schemas.microsoft.com/office/drawing/2014/main" id="{CC21C84D-4A88-40E5-ABC5-E5521241FC77}"/>
              </a:ext>
            </a:extLst>
          </p:cNvPr>
          <p:cNvSpPr>
            <a:spLocks noGrp="1"/>
          </p:cNvSpPr>
          <p:nvPr>
            <p:ph type="sldNum" sz="quarter" idx="12"/>
          </p:nvPr>
        </p:nvSpPr>
        <p:spPr/>
        <p:txBody>
          <a:bodyPr/>
          <a:lstStyle/>
          <a:p>
            <a:r>
              <a:rPr lang="en-US" altLang="ja-JP"/>
              <a:t>Slide </a:t>
            </a:r>
            <a:fld id="{1B8858A5-62B6-9F48-B9FB-F96DB222C215}" type="slidenum">
              <a:rPr lang="en-US" altLang="ja-JP" smtClean="0"/>
              <a:pPr/>
              <a:t>7</a:t>
            </a:fld>
            <a:endParaRPr lang="en-US" altLang="ja-JP"/>
          </a:p>
        </p:txBody>
      </p:sp>
      <p:pic>
        <p:nvPicPr>
          <p:cNvPr id="5" name="図 4">
            <a:extLst>
              <a:ext uri="{FF2B5EF4-FFF2-40B4-BE49-F238E27FC236}">
                <a16:creationId xmlns:a16="http://schemas.microsoft.com/office/drawing/2014/main" id="{17ADBF52-367E-2D9B-D2DB-5CE3F3C48DDB}"/>
              </a:ext>
            </a:extLst>
          </p:cNvPr>
          <p:cNvPicPr>
            <a:picLocks noChangeAspect="1"/>
          </p:cNvPicPr>
          <p:nvPr/>
        </p:nvPicPr>
        <p:blipFill>
          <a:blip r:embed="rId2"/>
          <a:stretch>
            <a:fillRect/>
          </a:stretch>
        </p:blipFill>
        <p:spPr>
          <a:xfrm>
            <a:off x="117435" y="1562066"/>
            <a:ext cx="8909129" cy="4608512"/>
          </a:xfrm>
          <a:prstGeom prst="rect">
            <a:avLst/>
          </a:prstGeom>
        </p:spPr>
      </p:pic>
    </p:spTree>
    <p:extLst>
      <p:ext uri="{BB962C8B-B14F-4D97-AF65-F5344CB8AC3E}">
        <p14:creationId xmlns:p14="http://schemas.microsoft.com/office/powerpoint/2010/main" val="39733774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E24554F-E4B2-B2F4-256F-3986F0B996B9}"/>
              </a:ext>
            </a:extLst>
          </p:cNvPr>
          <p:cNvSpPr>
            <a:spLocks noGrp="1"/>
          </p:cNvSpPr>
          <p:nvPr>
            <p:ph type="title"/>
          </p:nvPr>
        </p:nvSpPr>
        <p:spPr/>
        <p:txBody>
          <a:bodyPr/>
          <a:lstStyle/>
          <a:p>
            <a:r>
              <a:rPr kumimoji="1" lang="en-US" altLang="ja-JP" dirty="0"/>
              <a:t>DS</a:t>
            </a:r>
            <a:r>
              <a:rPr kumimoji="1" lang="en-US" altLang="ja-JP" sz="3600" dirty="0">
                <a:latin typeface="Times New Roman"/>
              </a:rPr>
              <a:t>(Double-Sided) </a:t>
            </a:r>
            <a:r>
              <a:rPr kumimoji="1" lang="en-US" altLang="ja-JP" dirty="0"/>
              <a:t>- TWR</a:t>
            </a:r>
            <a:endParaRPr kumimoji="1" lang="ja-JP" altLang="en-US"/>
          </a:p>
        </p:txBody>
      </p:sp>
      <p:sp>
        <p:nvSpPr>
          <p:cNvPr id="4" name="スライド番号プレースホルダー 3">
            <a:extLst>
              <a:ext uri="{FF2B5EF4-FFF2-40B4-BE49-F238E27FC236}">
                <a16:creationId xmlns:a16="http://schemas.microsoft.com/office/drawing/2014/main" id="{B3E81770-4D4A-1334-53A6-BF15FA53BF7E}"/>
              </a:ext>
            </a:extLst>
          </p:cNvPr>
          <p:cNvSpPr>
            <a:spLocks noGrp="1"/>
          </p:cNvSpPr>
          <p:nvPr>
            <p:ph type="sldNum" sz="quarter" idx="12"/>
          </p:nvPr>
        </p:nvSpPr>
        <p:spPr/>
        <p:txBody>
          <a:bodyPr/>
          <a:lstStyle/>
          <a:p>
            <a:r>
              <a:rPr lang="en-US" altLang="ja-JP"/>
              <a:t>Slide </a:t>
            </a:r>
            <a:fld id="{1B8858A5-62B6-9F48-B9FB-F96DB222C215}" type="slidenum">
              <a:rPr lang="en-US" altLang="ja-JP" smtClean="0"/>
              <a:pPr/>
              <a:t>8</a:t>
            </a:fld>
            <a:endParaRPr lang="en-US" altLang="ja-JP"/>
          </a:p>
        </p:txBody>
      </p:sp>
      <p:pic>
        <p:nvPicPr>
          <p:cNvPr id="5" name="図 4">
            <a:extLst>
              <a:ext uri="{FF2B5EF4-FFF2-40B4-BE49-F238E27FC236}">
                <a16:creationId xmlns:a16="http://schemas.microsoft.com/office/drawing/2014/main" id="{2075A571-03AF-A1C0-0868-725CE96355A6}"/>
              </a:ext>
            </a:extLst>
          </p:cNvPr>
          <p:cNvPicPr>
            <a:picLocks noChangeAspect="1"/>
          </p:cNvPicPr>
          <p:nvPr/>
        </p:nvPicPr>
        <p:blipFill>
          <a:blip r:embed="rId2"/>
          <a:stretch>
            <a:fillRect/>
          </a:stretch>
        </p:blipFill>
        <p:spPr>
          <a:xfrm>
            <a:off x="111504" y="1988840"/>
            <a:ext cx="8920992" cy="3960440"/>
          </a:xfrm>
          <a:prstGeom prst="rect">
            <a:avLst/>
          </a:prstGeom>
        </p:spPr>
      </p:pic>
    </p:spTree>
    <p:extLst>
      <p:ext uri="{BB962C8B-B14F-4D97-AF65-F5344CB8AC3E}">
        <p14:creationId xmlns:p14="http://schemas.microsoft.com/office/powerpoint/2010/main" val="10173169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1AB361E-B47D-47A4-BA19-7A20B2BE3EF3}"/>
              </a:ext>
            </a:extLst>
          </p:cNvPr>
          <p:cNvSpPr>
            <a:spLocks noGrp="1"/>
          </p:cNvSpPr>
          <p:nvPr>
            <p:ph type="title"/>
          </p:nvPr>
        </p:nvSpPr>
        <p:spPr/>
        <p:txBody>
          <a:bodyPr/>
          <a:lstStyle/>
          <a:p>
            <a:r>
              <a:rPr kumimoji="1" lang="en-US" altLang="ja-JP" dirty="0"/>
              <a:t>Performance </a:t>
            </a:r>
            <a:r>
              <a:rPr lang="en-US" altLang="ja-JP" dirty="0"/>
              <a:t>comparison</a:t>
            </a:r>
            <a:br>
              <a:rPr lang="en-US" altLang="ja-JP" dirty="0"/>
            </a:br>
            <a:r>
              <a:rPr kumimoji="1" lang="en-US" altLang="ja-JP" dirty="0"/>
              <a:t>between single and double sided-TWR</a:t>
            </a:r>
            <a:endParaRPr kumimoji="1" lang="ja-JP" altLang="en-US"/>
          </a:p>
        </p:txBody>
      </p:sp>
      <p:sp>
        <p:nvSpPr>
          <p:cNvPr id="4" name="スライド番号プレースホルダー 3">
            <a:extLst>
              <a:ext uri="{FF2B5EF4-FFF2-40B4-BE49-F238E27FC236}">
                <a16:creationId xmlns:a16="http://schemas.microsoft.com/office/drawing/2014/main" id="{DE171BB5-3CC6-187F-A7B9-26DDEAACF926}"/>
              </a:ext>
            </a:extLst>
          </p:cNvPr>
          <p:cNvSpPr>
            <a:spLocks noGrp="1"/>
          </p:cNvSpPr>
          <p:nvPr>
            <p:ph type="sldNum" sz="quarter" idx="12"/>
          </p:nvPr>
        </p:nvSpPr>
        <p:spPr/>
        <p:txBody>
          <a:bodyPr/>
          <a:lstStyle/>
          <a:p>
            <a:r>
              <a:rPr lang="en-US" altLang="ja-JP"/>
              <a:t>Slide </a:t>
            </a:r>
            <a:fld id="{1B8858A5-62B6-9F48-B9FB-F96DB222C215}" type="slidenum">
              <a:rPr lang="en-US" altLang="ja-JP" smtClean="0"/>
              <a:pPr/>
              <a:t>9</a:t>
            </a:fld>
            <a:endParaRPr lang="en-US" altLang="ja-JP"/>
          </a:p>
        </p:txBody>
      </p:sp>
      <p:pic>
        <p:nvPicPr>
          <p:cNvPr id="11" name="図 10">
            <a:extLst>
              <a:ext uri="{FF2B5EF4-FFF2-40B4-BE49-F238E27FC236}">
                <a16:creationId xmlns:a16="http://schemas.microsoft.com/office/drawing/2014/main" id="{5D0AD41F-C4EE-1209-E4E7-A3ABB0DA5524}"/>
              </a:ext>
            </a:extLst>
          </p:cNvPr>
          <p:cNvPicPr>
            <a:picLocks noChangeAspect="1"/>
          </p:cNvPicPr>
          <p:nvPr/>
        </p:nvPicPr>
        <p:blipFill>
          <a:blip r:embed="rId2"/>
          <a:stretch>
            <a:fillRect/>
          </a:stretch>
        </p:blipFill>
        <p:spPr>
          <a:xfrm>
            <a:off x="289926" y="1853521"/>
            <a:ext cx="8564148" cy="4456063"/>
          </a:xfrm>
          <a:prstGeom prst="rect">
            <a:avLst/>
          </a:prstGeom>
        </p:spPr>
      </p:pic>
    </p:spTree>
    <p:extLst>
      <p:ext uri="{BB962C8B-B14F-4D97-AF65-F5344CB8AC3E}">
        <p14:creationId xmlns:p14="http://schemas.microsoft.com/office/powerpoint/2010/main" val="3921861272"/>
      </p:ext>
    </p:extLst>
  </p:cSld>
  <p:clrMapOvr>
    <a:masterClrMapping/>
  </p:clrMapOvr>
</p:sld>
</file>

<file path=ppt/theme/theme1.xml><?xml version="1.0" encoding="utf-8"?>
<a:theme xmlns:a="http://schemas.openxmlformats.org/drawingml/2006/main" name="Office テーマ">
  <a:themeElements>
    <a:clrScheme name="Office テーマ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テーマ">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ja-JP" sz="12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ja-JP" sz="12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Office テーマ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テーマ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Office テーマ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テーマ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テーマ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テーマ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Office テーマ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テーマ</Template>
  <TotalTime>2819</TotalTime>
  <Words>605</Words>
  <Application>Microsoft Macintosh PowerPoint</Application>
  <PresentationFormat>画面に合わせる (4:3)</PresentationFormat>
  <Paragraphs>46</Paragraphs>
  <Slides>12</Slides>
  <Notes>0</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12</vt:i4>
      </vt:variant>
    </vt:vector>
  </HeadingPairs>
  <TitlesOfParts>
    <vt:vector size="16" baseType="lpstr">
      <vt:lpstr>Arial</vt:lpstr>
      <vt:lpstr>Cambria Math</vt:lpstr>
      <vt:lpstr>Times New Roman</vt:lpstr>
      <vt:lpstr>Office テーマ</vt:lpstr>
      <vt:lpstr>PowerPoint プレゼンテーション</vt:lpstr>
      <vt:lpstr>Performance Evaluation of Ranging in Coexistence Environment</vt:lpstr>
      <vt:lpstr>Introduction</vt:lpstr>
      <vt:lpstr>Preliminary simulation model</vt:lpstr>
      <vt:lpstr>Preliminary simulation model</vt:lpstr>
      <vt:lpstr>Propagation model</vt:lpstr>
      <vt:lpstr>TWR and clock drift</vt:lpstr>
      <vt:lpstr>DS(Double-Sided) - TWR</vt:lpstr>
      <vt:lpstr>Performance comparison between single and double sided-TWR</vt:lpstr>
      <vt:lpstr>Ranging performance evaluation (θ=0.7)</vt:lpstr>
      <vt:lpstr>Ranging performance evaluation (θ=1.0)</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subject>IEEE 802.15 &lt;subject&gt;</dc:subject>
  <dc:creator>安在　大祐</dc:creator>
  <cp:keywords/>
  <dc:description>&lt;doc#&gt;</dc:description>
  <cp:lastModifiedBy>Daisuke Anzai</cp:lastModifiedBy>
  <cp:revision>399</cp:revision>
  <cp:lastPrinted>1998-02-10T13:28:06Z</cp:lastPrinted>
  <dcterms:created xsi:type="dcterms:W3CDTF">2022-07-12T12:04:50Z</dcterms:created>
  <dcterms:modified xsi:type="dcterms:W3CDTF">2023-11-15T03:15:45Z</dcterms:modified>
</cp:coreProperties>
</file>