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4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12192000" cy="6858000"/>
  <p:notesSz cx="6934200" cy="92805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li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k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o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v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sl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k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o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di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t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07459A18-3677-41D2-9FAE-3C91478A1EBF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BB959A4-A8DD-4C31-97BA-7A84092D00B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520" cy="3464280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4141DCC-7D46-4E67-BA23-3DDDE828075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CED02BE-7891-4DFB-AE28-4EAD8589B94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520" cy="3464280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B0C27A6-1BF0-43EB-8B99-A37736BAF5E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520" cy="3464280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678F77E-EDEA-4CC1-A154-C3201D0210B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520" cy="3464280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3E11746-4EC0-4F7D-9A99-27D194ADBFC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520" cy="3464280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2E9BD83-EE8F-40C1-8C7A-D780149C869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li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k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o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it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ti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tl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x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li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k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o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it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ti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tl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x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li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k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o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it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ti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tl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x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k to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edit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title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text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for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mentor.ieee.org/802.15/dcn/yy/15-yy-0xxx-vv-zzzz-mec-review-gggg.pdf" TargetMode="Externa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160" cy="146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Report to EC on 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Un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conditional Approval to go to SA Ballot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360" cy="474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 202x-mm-dd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BAB822D-A1BB-4FF4-83A5-7C1F87C53C3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760" cy="378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"/>
          <p:cNvGraphicFramePr/>
          <p:nvPr/>
        </p:nvGraphicFramePr>
        <p:xfrm>
          <a:off x="1143000" y="2743200"/>
          <a:ext cx="10286640" cy="3200400"/>
        </p:xfrm>
        <a:graphic>
          <a:graphicData uri="http://schemas.openxmlformats.org/drawingml/2006/table">
            <a:tbl>
              <a:tblPr/>
              <a:tblGrid>
                <a:gridCol w="3428280"/>
                <a:gridCol w="3428280"/>
                <a:gridCol w="3430440"/>
              </a:tblGrid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Tero Kivinen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Self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kivinen@iki.fi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TG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9723402-49D3-4AA8-910D-3814B12CE25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600" cy="2224800"/>
        </p:xfrm>
        <a:graphic>
          <a:graphicData uri="http://schemas.openxmlformats.org/drawingml/2006/table">
            <a:tbl>
              <a:tblPr/>
              <a:tblGrid>
                <a:gridCol w="3600360"/>
                <a:gridCol w="2084400"/>
                <a:gridCol w="284220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un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conditional approval to send IEEE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D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.0 to SA Ballot.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un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conditional approval was approved during the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November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session of the 802.15 working group on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dd Month 202x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00280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418C2D8-316C-4835-BC8D-B1E38513486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Draft went through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WG Letter Ballots. Draft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last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achieved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100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% approval rate (&gt; 75% needed for an approved draft)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first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did not receive any cmments for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last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075CD1C-78C9-4E5B-B6B7-90EE7519F4B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5EF8156-739E-4A30-9588-83D6DBC7B9B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360" cy="580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412640"/>
          <a:ext cx="11448720" cy="4914720"/>
        </p:xfrm>
        <a:graphic>
          <a:graphicData uri="http://schemas.openxmlformats.org/drawingml/2006/table">
            <a:tbl>
              <a:tblPr/>
              <a:tblGrid>
                <a:gridCol w="607320"/>
                <a:gridCol w="1212120"/>
                <a:gridCol w="2155320"/>
                <a:gridCol w="1308600"/>
                <a:gridCol w="528840"/>
                <a:gridCol w="817920"/>
                <a:gridCol w="817920"/>
                <a:gridCol w="779400"/>
                <a:gridCol w="884880"/>
                <a:gridCol w="846720"/>
                <a:gridCol w="654480"/>
                <a:gridCol w="835560"/>
              </a:tblGrid>
              <a:tr h="965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97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dd-mmm-202x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MS Gothic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MS Gothic"/>
                        </a:rPr>
                        <a:t>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dd-mmm-202x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dd-mmm-202x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E7331B2-1E19-47DA-A99B-49F92898B27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51040"/>
          <a:ext cx="9568800" cy="4599720"/>
        </p:xfrm>
        <a:graphic>
          <a:graphicData uri="http://schemas.openxmlformats.org/drawingml/2006/table">
            <a:tbl>
              <a:tblPr/>
              <a:tblGrid>
                <a:gridCol w="1000440"/>
                <a:gridCol w="1667160"/>
                <a:gridCol w="4381200"/>
                <a:gridCol w="2520360"/>
              </a:tblGrid>
              <a:tr h="10605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dd-mmm-202x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cc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dd-mmm-202x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cc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dd-mmm-202x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Second recirculation draft,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32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cc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b="1" lang="en-US" sz="2400" spc="-1" strike="noStrike" u="sng">
                <a:solidFill>
                  <a:schemeClr val="accent2"/>
                </a:solidFill>
                <a:highlight>
                  <a:srgbClr val="ffff00"/>
                </a:highlight>
                <a:uFillTx/>
                <a:latin typeface="Times New Roman"/>
                <a:ea typeface="MS Gothic"/>
                <a:hlinkClick r:id="rId1"/>
              </a:rPr>
              <a:t>IEEE 802.15-yy/0xxxrvv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FCC4BD2-D9FB-4889-90B8-5CDED6AAB87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040" cy="20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186183F-F956-4669-B76F-3FDB0647778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360" cy="2322000"/>
        </p:xfrm>
        <a:graphic>
          <a:graphicData uri="http://schemas.openxmlformats.org/drawingml/2006/table">
            <a:tbl>
              <a:tblPr/>
              <a:tblGrid>
                <a:gridCol w="4495320"/>
                <a:gridCol w="547920"/>
                <a:gridCol w="547920"/>
                <a:gridCol w="547920"/>
                <a:gridCol w="547920"/>
                <a:gridCol w="868680"/>
                <a:gridCol w="869040"/>
              </a:tblGrid>
              <a:tr h="344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2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509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4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48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9000" cy="2101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6C157EE-CB9A-49DD-A25A-BC885691A1C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000" cy="20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32BA3B6-A5DD-4823-BD9B-10270E57113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5834</TotalTime>
  <Application>LibreOffice/7.4.7.2$Linux_X86_64 LibreOffice_project/40$Build-2</Application>
  <AppVersion>15.0000</AppVersion>
  <Words>654</Words>
  <Paragraphs>166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2019-11-09T15:46:46Z</dcterms:created>
  <dc:creator>Pat Kinney</dc:creator>
  <dc:description/>
  <dc:language>en-US</dc:language>
  <cp:lastModifiedBy>Tero Kivinen</cp:lastModifiedBy>
  <cp:lastPrinted>1601-01-01T00:00:00Z</cp:lastPrinted>
  <dcterms:modified xsi:type="dcterms:W3CDTF">2024-03-11T13:50:09Z</dcterms:modified>
  <cp:revision>180</cp:revision>
  <dc:subject/>
  <dc:title>P802.15.13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0</vt:bool>
  </property>
  <property fmtid="{D5CDD505-2E9C-101B-9397-08002B2CF9AE}" pid="9" name="LinksUpToDate">
    <vt:bool>0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0</vt:bool>
  </property>
  <property fmtid="{D5CDD505-2E9C-101B-9397-08002B2CF9AE}" pid="14" name="ShareDoc">
    <vt:bool>0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