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8880" cy="346464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61C0C1-19A3-43DD-9897-E0C29763869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15-23-0574-01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entor.ieee.org/802.15/dcn/yy/15-yy-0xxx-vv-zzzz-mec-review-gggg.pdf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Un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 202x-mm-dd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"/>
          <p:cNvGraphicFramePr/>
          <p:nvPr/>
        </p:nvGraphicFramePr>
        <p:xfrm>
          <a:off x="1143000" y="2743200"/>
          <a:ext cx="10286640" cy="3200400"/>
        </p:xfrm>
        <a:graphic>
          <a:graphicData uri="http://schemas.openxmlformats.org/drawingml/2006/table">
            <a:tbl>
              <a:tblPr/>
              <a:tblGrid>
                <a:gridCol w="3428280"/>
                <a:gridCol w="3428280"/>
                <a:gridCol w="3430440"/>
              </a:tblGrid>
              <a:tr h="6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Tero Kivinen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Self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</a:rPr>
                        <a:t>kivinen@iki.fi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40080"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TG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80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dd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,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Mmm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 202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MS Gothic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LSCM in support of a request for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to send IEEE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D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.0 to SA Ballot.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un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conditional approval was approved during the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November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dd Month 202x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b="0" lang="en-US" sz="20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last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achieved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100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first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did not receive any cmments for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b="1" lang="en-US" sz="24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S Gothic"/>
              </a:rPr>
              <a:t>last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8720" cy="491472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097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MS Gothic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dd-mmm-202x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xx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/D0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x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nn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rr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rp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aa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dd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</a:rPr>
                        <a:t>ap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</a:t>
                      </a:r>
                      <a:endParaRPr b="0" lang="en-US" sz="12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8800" cy="457884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dd-mmm-202x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Second recirculation draft, P802.15.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xx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/D0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0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cc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tt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T,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DejaVu Sans"/>
                        </a:rPr>
                        <a:t>ee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E)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b="1" lang="en-US" sz="2400" spc="-1" strike="noStrike" u="sng">
                <a:solidFill>
                  <a:schemeClr val="accent2"/>
                </a:solidFill>
                <a:highlight>
                  <a:srgbClr val="ffff00"/>
                </a:highlight>
                <a:uFillTx/>
                <a:latin typeface="Times New Roman"/>
                <a:ea typeface="MS Gothic"/>
                <a:hlinkClick r:id="rId1"/>
              </a:rPr>
              <a:t>IEEE 802.15-yy/0xxxrvv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2200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lIns="9360" rIns="9360" anchor="t">
                      <a:noAutofit/>
                    </a:bodyPr>
                    <a:p>
                      <a:endParaRPr b="0" lang="en-US" sz="18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9360" cy="2101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31784FE-8502-4369-8174-0D50D4E651C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br>
              <a:rPr sz="1800"/>
            </a:br>
            <a:br>
              <a:rPr sz="1800"/>
            </a:b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</a:t>
            </a:r>
            <a:r>
              <a:rPr b="1" lang="en-US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xxx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 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Tero Kivinen (Self)</a:t>
            </a:r>
            <a:endParaRPr b="0" lang="en-US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5832</TotalTime>
  <Application>LibreOffice/7.4.7.2$Linux_X86_64 LibreOffice_project/40$Build-2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>Tero Kivinen</cp:lastModifiedBy>
  <cp:lastPrinted>1601-01-01T00:00:00Z</cp:lastPrinted>
  <dcterms:modified xsi:type="dcterms:W3CDTF">2023-11-14T10:10:57Z</dcterms:modified>
  <cp:revision>178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