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_rels/notesSlide8.xml.rels" ContentType="application/vnd.openxmlformats-package.relationships+xml"/>
  <Override PartName="/ppt/notesSlides/_rels/notesSlide2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4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_rels/presentation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9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12192000" cy="6858000"/>
  <p:notesSz cx="6934200" cy="92805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move the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slide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Click to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edit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notes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format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F0FA6AAD-FDFB-4E86-BE4C-CC56C95BBA72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DA32175-ABD4-4C29-B029-3420B1D3F8F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4560" cy="34671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9240" cy="3465000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200" cy="417384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59CB8030-05DC-4D1F-8BB8-E39279EF7B6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6D596F8B-0A65-459A-83C7-01F21E07DB0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4560" cy="34671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9240" cy="3465000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200" cy="417384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BFAF2AE6-34D1-4010-BD67-1B3F84E364C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9240" cy="3465000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200" cy="417384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087E0FE-36CA-492A-9010-C4419517737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9240" cy="3465000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200" cy="417384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57782F2-CEBF-41D1-8792-344162E006E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9240" cy="3465000"/>
          </a:xfrm>
          <a:prstGeom prst="rect">
            <a:avLst/>
          </a:prstGeom>
          <a:ln w="0">
            <a:noFill/>
          </a:ln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200" cy="417384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99A04AF-3F83-4AB2-96FE-2321B42356F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720" cy="530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720" cy="530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720" cy="530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720" cy="530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CustomShape 2"/>
          <p:cNvSpPr/>
          <p:nvPr/>
        </p:nvSpPr>
        <p:spPr>
          <a:xfrm>
            <a:off x="914040" y="6475320"/>
            <a:ext cx="71316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596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15-23-0574-00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edit the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title text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316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6145920" y="318960"/>
            <a:ext cx="466596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15-23-0574-00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edit the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title text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914040" y="6475320"/>
            <a:ext cx="71316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6145920" y="318960"/>
            <a:ext cx="466596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15-23-0574-00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edit the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title text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914040" y="6475320"/>
            <a:ext cx="71316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CustomShape 4"/>
          <p:cNvSpPr/>
          <p:nvPr/>
        </p:nvSpPr>
        <p:spPr>
          <a:xfrm>
            <a:off x="6145920" y="318960"/>
            <a:ext cx="466596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15-23-0574-00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720" cy="114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k to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edit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title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text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for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10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s://mentor.ieee.org/802.15/dcn/yy/15-yy-0xxx-vv-zzzz-mec-review-gggg.pdf" TargetMode="External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1880" cy="146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P802.15.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 Report to EC on 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Un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conditional Approval to go to SA Ballot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3080" cy="474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 202x-mm-dd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840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476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34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2CFF978-1095-488B-8D5C-5F2BCB8085B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6480" cy="379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"/>
          <p:cNvGraphicFramePr/>
          <p:nvPr/>
        </p:nvGraphicFramePr>
        <p:xfrm>
          <a:off x="1143000" y="2743200"/>
          <a:ext cx="10287000" cy="3200400"/>
        </p:xfrm>
        <a:graphic>
          <a:graphicData uri="http://schemas.openxmlformats.org/drawingml/2006/table">
            <a:tbl>
              <a:tblPr/>
              <a:tblGrid>
                <a:gridCol w="3428280"/>
                <a:gridCol w="3428280"/>
                <a:gridCol w="3430440"/>
              </a:tblGrid>
              <a:tr h="640080">
                <a:tc>
                  <a:txBody>
                    <a:bodyPr lIns="90000" rIns="90000" tIns="46800" bIns="46800" anchor="t">
                      <a:noAutofit/>
                    </a:bodyPr>
                    <a:p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Affiliatio</a:t>
                      </a: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ns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b="1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640080">
                <a:tc>
                  <a:txBody>
                    <a:bodyPr lIns="90000" rIns="90000" tIns="46800" bIns="46800" anchor="t">
                      <a:noAutofit/>
                    </a:bodyPr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</a:rPr>
                        <a:t>Tero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</a:rPr>
                        <a:t>Kivinen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</a:rPr>
                        <a:t>Self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</a:rPr>
                        <a:t>kivinen@i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</a:rPr>
                        <a:t>ki.fi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640080">
                <a:tc>
                  <a:txBody>
                    <a:bodyPr lIns="90000" rIns="90000" tIns="46800" bIns="468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640080">
                <a:tc>
                  <a:txBody>
                    <a:bodyPr lIns="90000" rIns="90000" tIns="46800" bIns="468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640080">
                <a:tc>
                  <a:txBody>
                    <a:bodyPr lIns="90000" rIns="90000" tIns="46800" bIns="468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9720" cy="1063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TG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 Timeline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840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7143840" y="6475320"/>
            <a:ext cx="424476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34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632EAE20-0935-4A79-9BCC-ECE96536F335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3" name="Table 5"/>
          <p:cNvGraphicFramePr/>
          <p:nvPr/>
        </p:nvGraphicFramePr>
        <p:xfrm>
          <a:off x="1631520" y="2002320"/>
          <a:ext cx="8526600" cy="2224800"/>
        </p:xfrm>
        <a:graphic>
          <a:graphicData uri="http://schemas.openxmlformats.org/drawingml/2006/table">
            <a:tbl>
              <a:tblPr/>
              <a:tblGrid>
                <a:gridCol w="3600360"/>
                <a:gridCol w="2084400"/>
                <a:gridCol w="2842200"/>
              </a:tblGrid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EC to Revcom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9720" cy="1063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14400" y="1981080"/>
            <a:ext cx="10359720" cy="4111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LSCM in support of a request for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un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conditional approval to send IEEE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D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.0 to SA Ballot.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un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conditional approval was approved during the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November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session of the 802.15 working group on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dd Month 202x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800280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yes,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no,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abstain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34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0445C0A-83AD-4858-8A8A-3F5F3087FA5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476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840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9720" cy="1063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9720" cy="4111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Draft went through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WG Letter Ballots. Draft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achieved &gt; 75% needed for an approved draft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, and received no comments for D0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34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C42FD1F-9E77-45DF-AF14-F1E324B1FD9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476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840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840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476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34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B9CD1BC-AC52-4D35-ACD4-3D5DC3106F4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60080" cy="581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/>
        </p:nvGraphicFramePr>
        <p:xfrm>
          <a:off x="335520" y="1412640"/>
          <a:ext cx="11448720" cy="4896360"/>
        </p:xfrm>
        <a:graphic>
          <a:graphicData uri="http://schemas.openxmlformats.org/drawingml/2006/table">
            <a:tbl>
              <a:tblPr/>
              <a:tblGrid>
                <a:gridCol w="607320"/>
                <a:gridCol w="1212120"/>
                <a:gridCol w="2155320"/>
                <a:gridCol w="1308600"/>
                <a:gridCol w="528840"/>
                <a:gridCol w="817920"/>
                <a:gridCol w="817920"/>
                <a:gridCol w="779400"/>
                <a:gridCol w="884880"/>
                <a:gridCol w="846720"/>
                <a:gridCol w="654480"/>
                <a:gridCol w="835560"/>
              </a:tblGrid>
              <a:tr h="965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97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dd-mmm-202x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MS Gothic"/>
                        </a:rPr>
                        <a:t>xx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/D0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MS Gothic"/>
                        </a:rPr>
                        <a:t>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dd-mmm-202x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/D0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Accumulated Tally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en-US" sz="12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9720" cy="1063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840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476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34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F5C6FD7-BFF7-4C8A-B364-C2EADB4E519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/>
        </p:nvGraphicFramePr>
        <p:xfrm>
          <a:off x="1310040" y="1751040"/>
          <a:ext cx="9568800" cy="4599720"/>
        </p:xfrm>
        <a:graphic>
          <a:graphicData uri="http://schemas.openxmlformats.org/drawingml/2006/table">
            <a:tbl>
              <a:tblPr/>
              <a:tblGrid>
                <a:gridCol w="1000440"/>
                <a:gridCol w="1667160"/>
                <a:gridCol w="4381200"/>
                <a:gridCol w="2520360"/>
              </a:tblGrid>
              <a:tr h="106056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dd-mmm-202x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Technical Letter Ballot for P802.15.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/D0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cc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tt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ee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dd-mmm-202x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First recirculation draft, P802.15.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/D0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320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cc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tt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ee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9720" cy="1063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9720" cy="4111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</a:t>
            </a:r>
            <a:r>
              <a:rPr b="1" lang="en-US" sz="2400" spc="-1" strike="noStrike" u="sng">
                <a:solidFill>
                  <a:schemeClr val="accent2"/>
                </a:solidFill>
                <a:highlight>
                  <a:srgbClr val="ffff00"/>
                </a:highlight>
                <a:uFillTx/>
                <a:latin typeface="Times New Roman"/>
                <a:ea typeface="MS Gothic"/>
                <a:hlinkClick r:id="rId1"/>
              </a:rPr>
              <a:t>IEEE 802.15-yy/0xxxrvv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: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34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9DF9C37-C274-4B88-B912-1CC889293E1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476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840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2760" cy="20106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Technical comments by “No” voting commenter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840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476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34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AED697E-8033-4377-9879-39767196FD4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0" name="Table 5"/>
          <p:cNvGraphicFramePr/>
          <p:nvPr/>
        </p:nvGraphicFramePr>
        <p:xfrm>
          <a:off x="1780920" y="3087720"/>
          <a:ext cx="8424360" cy="2322000"/>
        </p:xfrm>
        <a:graphic>
          <a:graphicData uri="http://schemas.openxmlformats.org/drawingml/2006/table">
            <a:tbl>
              <a:tblPr/>
              <a:tblGrid>
                <a:gridCol w="4495320"/>
                <a:gridCol w="547920"/>
                <a:gridCol w="547920"/>
                <a:gridCol w="547920"/>
                <a:gridCol w="547920"/>
                <a:gridCol w="868680"/>
                <a:gridCol w="869040"/>
              </a:tblGrid>
              <a:tr h="344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en-US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527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509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47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48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0080"/>
            <a:ext cx="10359720" cy="2102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Unsatisfied Technical Comments in Categories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929160" y="333360"/>
            <a:ext cx="249840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7143840" y="6475320"/>
            <a:ext cx="424476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5793480" y="6475320"/>
            <a:ext cx="7034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58ED7DB-5A76-420C-A7C1-8D4D168C08C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59720" cy="20106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34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936F998-C5D8-46B5-BE50-C60BB6648A8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840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 2023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476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5810</TotalTime>
  <Application>LibreOffice/7.4.7.2$Linux_X86_64 LibreOffice_project/40$Build-2</Application>
  <AppVersion>15.0000</AppVersion>
  <Words>654</Words>
  <Paragraphs>166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2019-11-09T15:46:46Z</dcterms:created>
  <dc:creator>Pat Kinney</dc:creator>
  <dc:description/>
  <dc:language>en-US</dc:language>
  <cp:lastModifiedBy>Tero Kivinen</cp:lastModifiedBy>
  <cp:lastPrinted>1601-01-01T00:00:00Z</cp:lastPrinted>
  <dcterms:modified xsi:type="dcterms:W3CDTF">2023-11-13T16:43:59Z</dcterms:modified>
  <cp:revision>176</cp:revision>
  <dc:subject/>
  <dc:title>P802.15.13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0</vt:bool>
  </property>
  <property fmtid="{D5CDD505-2E9C-101B-9397-08002B2CF9AE}" pid="9" name="LinksUpToDate">
    <vt:bool>0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0</vt:bool>
  </property>
  <property fmtid="{D5CDD505-2E9C-101B-9397-08002B2CF9AE}" pid="14" name="ShareDoc">
    <vt:bool>0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