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move the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slide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notes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0FA6AAD-FDFB-4E86-BE4C-CC56C95BBA72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DA32175-ABD4-4C29-B029-3420B1D3F8F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560" cy="34671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9240" cy="346500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1738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9CB8030-05DC-4D1F-8BB8-E39279EF7B6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D596F8B-0A65-459A-83C7-01F21E07DB0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560" cy="34671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000" cy="42688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9240" cy="346500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1738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FAF2AE6-34D1-4010-BD67-1B3F84E364C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9240" cy="346500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1738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087E0FE-36CA-492A-9010-C4419517737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9240" cy="346500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1738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57782F2-CEBF-41D1-8792-344162E006E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9240" cy="346500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200" cy="41738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828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4040" cy="209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88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76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99A04AF-3F83-4AB2-96FE-2321B42356F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720" cy="530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720" cy="530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720" cy="530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720" cy="530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914040" y="6475320"/>
            <a:ext cx="71316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96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316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96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316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96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316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96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720" cy="114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 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text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entor.ieee.org/802.15/dcn/yy/15-yy-0xxx-vv-zzzz-mec-review-gggg.pdf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880" cy="146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Un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3080" cy="474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 202x-mm-dd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2CFF978-1095-488B-8D5C-5F2BCB8085B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480" cy="379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"/>
          <p:cNvGraphicFramePr/>
          <p:nvPr/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/>
                <a:gridCol w="3428280"/>
                <a:gridCol w="3430440"/>
              </a:tblGrid>
              <a:tr h="64008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Affiliatio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ns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64008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Tero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Kivinen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Self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kivinen@i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ki.fi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40080"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720" cy="106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32EAE20-0935-4A79-9BCC-ECE96536F33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80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720" cy="106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720" cy="411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LSCM in support of a request for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to send IEEE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D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.0 to SA Ballot.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was approved during the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November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dd Month 202x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0445C0A-83AD-4858-8A8A-3F5F3087FA5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720" cy="106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720" cy="411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achieved &gt; 75% needed for an approved draft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, and received no comments for 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C42FD1F-9E77-45DF-AF14-F1E324B1FD9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B9CD1BC-AC52-4D35-ACD4-3D5DC3106F4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60080" cy="581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8720" cy="489636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97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720" cy="106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F5C6FD7-BFF7-4C8A-B364-C2EADB4E519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8800" cy="459972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720" cy="106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720" cy="411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b="1" lang="en-US" sz="2400" spc="-1" strike="noStrike" u="sng">
                <a:solidFill>
                  <a:schemeClr val="accent2"/>
                </a:solidFill>
                <a:highlight>
                  <a:srgbClr val="ffff00"/>
                </a:highlight>
                <a:uFillTx/>
                <a:latin typeface="Times New Roman"/>
                <a:ea typeface="MS Gothic"/>
                <a:hlinkClick r:id="rId1"/>
              </a:rPr>
              <a:t>IEEE 802.15-yy/0xxxrvv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9DF9C37-C274-4B88-B912-1CC889293E1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760" cy="201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AED697E-8033-4377-9879-39767196FD4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2200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720" cy="2102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58ED7DB-5A76-420C-A7C1-8D4D168C08C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720" cy="201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440" cy="36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936F998-C5D8-46B5-BE50-C60BB6648A8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400" cy="271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760" cy="179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5810</TotalTime>
  <Application>LibreOffice/7.4.7.2$Linux_X86_64 LibreOffice_project/40$Build-2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>Tero Kivinen</cp:lastModifiedBy>
  <cp:lastPrinted>1601-01-01T00:00:00Z</cp:lastPrinted>
  <dcterms:modified xsi:type="dcterms:W3CDTF">2023-11-13T16:43:59Z</dcterms:modified>
  <cp:revision>176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