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sldIdLst>
    <p:sldId id="287" r:id="rId2"/>
    <p:sldId id="290" r:id="rId3"/>
    <p:sldId id="294" r:id="rId4"/>
    <p:sldId id="289" r:id="rId5"/>
    <p:sldId id="299" r:id="rId6"/>
    <p:sldId id="291" r:id="rId7"/>
    <p:sldId id="293" r:id="rId8"/>
    <p:sldId id="296" r:id="rId9"/>
    <p:sldId id="295" r:id="rId10"/>
    <p:sldId id="297" r:id="rId11"/>
    <p:sldId id="298" r:id="rId1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46" autoAdjust="0"/>
  </p:normalViewPr>
  <p:slideViewPr>
    <p:cSldViewPr>
      <p:cViewPr varScale="1">
        <p:scale>
          <a:sx n="78" d="100"/>
          <a:sy n="78" d="100"/>
        </p:scale>
        <p:origin x="159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15-23-0570-02-wng0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2023</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5/dcn/23/15-23-0589-00-wng0-sub-ghz-license-exempt-frequency-use-in-atlanta.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November 13,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accent1">
                    <a:lumMod val="75000"/>
                  </a:schemeClr>
                </a:solidFill>
                <a:highlight>
                  <a:srgbClr val="C0C0C0"/>
                </a:highlight>
                <a:latin typeface="Times New Roman" panose="02020603050405020304" pitchFamily="18" charset="0"/>
              </a:rPr>
              <a:t>November 2023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10</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11</a:t>
            </a:fld>
            <a:endParaRPr lang="en-US" altLang="en-US"/>
          </a:p>
        </p:txBody>
      </p:sp>
      <p:pic>
        <p:nvPicPr>
          <p:cNvPr id="5" name="Picture 4" descr="A dog sitting on a wood floor&#10;&#10;Description automatically generated">
            <a:extLst>
              <a:ext uri="{FF2B5EF4-FFF2-40B4-BE49-F238E27FC236}">
                <a16:creationId xmlns:a16="http://schemas.microsoft.com/office/drawing/2014/main" id="{4F3234F7-D25E-0521-42CE-A3975130154B}"/>
              </a:ext>
            </a:extLst>
          </p:cNvPr>
          <p:cNvPicPr>
            <a:picLocks noChangeAspect="1"/>
          </p:cNvPicPr>
          <p:nvPr/>
        </p:nvPicPr>
        <p:blipFill>
          <a:blip r:embed="rId2"/>
          <a:stretch>
            <a:fillRect/>
          </a:stretch>
        </p:blipFill>
        <p:spPr>
          <a:xfrm>
            <a:off x="3201193" y="2324100"/>
            <a:ext cx="2886075" cy="3848100"/>
          </a:xfrm>
          <a:prstGeom prst="rect">
            <a:avLst/>
          </a:prstGeom>
        </p:spPr>
      </p:pic>
    </p:spTree>
    <p:extLst>
      <p:ext uri="{BB962C8B-B14F-4D97-AF65-F5344CB8AC3E}">
        <p14:creationId xmlns:p14="http://schemas.microsoft.com/office/powerpoint/2010/main" val="346998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762001" y="685800"/>
            <a:ext cx="6930430" cy="754063"/>
          </a:xfrm>
        </p:spPr>
        <p:txBody>
          <a:bodyPr/>
          <a:lstStyle/>
          <a:p>
            <a:r>
              <a:rPr lang="en-US" dirty="0"/>
              <a:t>November 2023 802 Plenary</a:t>
            </a:r>
          </a:p>
        </p:txBody>
      </p:sp>
      <p:pic>
        <p:nvPicPr>
          <p:cNvPr id="1026" name="Picture 2">
            <a:extLst>
              <a:ext uri="{FF2B5EF4-FFF2-40B4-BE49-F238E27FC236}">
                <a16:creationId xmlns:a16="http://schemas.microsoft.com/office/drawing/2014/main" id="{5562B146-CD5C-965B-DE12-3FE7AAF39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986" y="1466005"/>
            <a:ext cx="3680460" cy="4903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defRPr/>
            </a:pPr>
            <a:r>
              <a:rPr lang="en-US" b="1" dirty="0"/>
              <a:t>Agenda 15 November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lphaLcParenR"/>
              <a:defRPr/>
            </a:pPr>
            <a:r>
              <a:rPr lang="en-US" sz="2400" dirty="0"/>
              <a:t>Channel Measurements, sub-1GHz bands (Robert)</a:t>
            </a:r>
          </a:p>
          <a:p>
            <a:pPr marL="914400" lvl="1" indent="-514350">
              <a:buFont typeface="+mj-lt"/>
              <a:buAutoNum type="alphaLcParenR"/>
              <a:defRPr/>
            </a:pPr>
            <a:r>
              <a:rPr lang="en-US" sz="2400" dirty="0"/>
              <a:t>Next Generation Optical Camera Communication Standard (Yeong Min Jang)</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99FB-0441-949C-F4E6-A3E1DB760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EC88044-C512-F8C8-CA0D-DC3C4227E268}"/>
              </a:ext>
            </a:extLst>
          </p:cNvPr>
          <p:cNvSpPr>
            <a:spLocks noGrp="1"/>
          </p:cNvSpPr>
          <p:nvPr>
            <p:ph idx="1"/>
          </p:nvPr>
        </p:nvSpPr>
        <p:spPr/>
        <p:txBody>
          <a:bodyPr/>
          <a:lstStyle/>
          <a:p>
            <a:endParaRPr lang="en-US" b="0" i="0" dirty="0">
              <a:solidFill>
                <a:srgbClr val="242424"/>
              </a:solidFill>
              <a:effectLst/>
              <a:latin typeface="Calibri" panose="020F0502020204030204" pitchFamily="34" charset="0"/>
            </a:endParaRPr>
          </a:p>
          <a:p>
            <a:pPr marL="514350" indent="-514350">
              <a:buFont typeface="+mj-lt"/>
              <a:buAutoNum type="arabicPeriod"/>
            </a:pPr>
            <a:r>
              <a:rPr lang="en-US" b="0" i="0" dirty="0">
                <a:solidFill>
                  <a:srgbClr val="000000"/>
                </a:solidFill>
                <a:effectLst/>
                <a:latin typeface="Verdana" panose="020B0604030504040204" pitchFamily="34" charset="0"/>
              </a:rPr>
              <a:t>Sub-GHz license-exempt frequency use in Atlanta </a:t>
            </a:r>
            <a:r>
              <a:rPr lang="en-US" dirty="0">
                <a:solidFill>
                  <a:srgbClr val="242424"/>
                </a:solidFill>
                <a:latin typeface="Calibri" panose="020F0502020204030204" pitchFamily="34" charset="0"/>
                <a:hlinkClick r:id="rId2"/>
              </a:rPr>
              <a:t>15-23-0589-00</a:t>
            </a:r>
            <a:endParaRPr lang="en-US" dirty="0">
              <a:solidFill>
                <a:srgbClr val="242424"/>
              </a:solidFill>
              <a:latin typeface="Calibri" panose="020F0502020204030204" pitchFamily="34" charset="0"/>
            </a:endParaRPr>
          </a:p>
          <a:p>
            <a:pPr marL="514350" indent="-514350">
              <a:buFont typeface="+mj-lt"/>
              <a:buAutoNum type="arabicPeriod"/>
            </a:pPr>
            <a:r>
              <a:rPr lang="en-US" dirty="0">
                <a:solidFill>
                  <a:srgbClr val="242424"/>
                </a:solidFill>
                <a:latin typeface="Calibri" panose="020F0502020204030204" pitchFamily="34" charset="0"/>
              </a:rPr>
              <a:t>TBD</a:t>
            </a:r>
          </a:p>
          <a:p>
            <a:endParaRPr lang="en-US" dirty="0">
              <a:solidFill>
                <a:srgbClr val="242424"/>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C2B25B48-CDD7-6323-ED30-A747C0A64AB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Tree>
    <p:extLst>
      <p:ext uri="{BB962C8B-B14F-4D97-AF65-F5344CB8AC3E}">
        <p14:creationId xmlns:p14="http://schemas.microsoft.com/office/powerpoint/2010/main" val="271774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a:bodyPr>
          <a:lstStyle/>
          <a:p>
            <a:pPr marL="0" indent="0"/>
            <a:r>
              <a:rPr lang="en-US" altLang="en-US" dirty="0"/>
              <a:t>The Answer for 2.a):</a:t>
            </a:r>
          </a:p>
          <a:p>
            <a:pPr marL="0" indent="0"/>
            <a:r>
              <a:rPr lang="en-US" altLang="en-US" dirty="0"/>
              <a:t>Sharing information with the group</a:t>
            </a:r>
          </a:p>
          <a:p>
            <a:pPr fontAlgn="base"/>
            <a:endParaRPr lang="en-US" dirty="0">
              <a:effectLst/>
            </a:endParaRPr>
          </a:p>
          <a:p>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8</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extLst>
      <p:ext uri="{BB962C8B-B14F-4D97-AF65-F5344CB8AC3E}">
        <p14:creationId xmlns:p14="http://schemas.microsoft.com/office/powerpoint/2010/main" val="311718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a:bodyPr>
          <a:lstStyle/>
          <a:p>
            <a:pPr marL="0" indent="0"/>
            <a:r>
              <a:rPr lang="en-US" altLang="en-US" dirty="0"/>
              <a:t>The Answer for 2.b):</a:t>
            </a:r>
          </a:p>
          <a:p>
            <a:pPr marL="0" indent="0"/>
            <a:r>
              <a:rPr lang="en-US" altLang="en-US" dirty="0"/>
              <a:t>Request that WG15 initiate </a:t>
            </a:r>
            <a:r>
              <a:rPr lang="en-US" dirty="0">
                <a:effectLst/>
              </a:rPr>
              <a:t>Interest Group for the Next Optical Camera Communication Standard</a:t>
            </a:r>
          </a:p>
          <a:p>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9</a:t>
            </a:fld>
            <a:endParaRPr lang="en-US" altLang="en-US">
              <a:solidFill>
                <a:schemeClr val="tx1"/>
              </a:solidFill>
            </a:endParaRPr>
          </a:p>
        </p:txBody>
      </p:sp>
    </p:spTree>
    <p:extLst>
      <p:ext uri="{BB962C8B-B14F-4D97-AF65-F5344CB8AC3E}">
        <p14:creationId xmlns:p14="http://schemas.microsoft.com/office/powerpoint/2010/main" val="172070081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12074</TotalTime>
  <Words>380</Words>
  <Application>Microsoft Office PowerPoint</Application>
  <PresentationFormat>On-screen Show (4:3)</PresentationFormat>
  <Paragraphs>62</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Verdana</vt:lpstr>
      <vt:lpstr>Office Theme</vt:lpstr>
      <vt:lpstr>PowerPoint Presentation</vt:lpstr>
      <vt:lpstr>November 2023 802 Plenary</vt:lpstr>
      <vt:lpstr>Hybrid Meeting</vt:lpstr>
      <vt:lpstr>PowerPoint Presentation</vt:lpstr>
      <vt:lpstr>References</vt:lpstr>
      <vt:lpstr>The usual question</vt:lpstr>
      <vt:lpstr>The usual question</vt:lpstr>
      <vt:lpstr>The usual question</vt:lpstr>
      <vt:lpstr>The usual question</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ben@blindcreek.com</cp:lastModifiedBy>
  <cp:revision>97</cp:revision>
  <cp:lastPrinted>2000-03-07T00:55:37Z</cp:lastPrinted>
  <dcterms:created xsi:type="dcterms:W3CDTF">2016-01-17T22:48:36Z</dcterms:created>
  <dcterms:modified xsi:type="dcterms:W3CDTF">2023-11-15T03:38:19Z</dcterms:modified>
  <cp:category/>
</cp:coreProperties>
</file>