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87" r:id="rId10"/>
    <p:sldId id="2377"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87"/>
            <p14:sldId id="2377"/>
          </p14:sldIdLst>
        </p14:section>
        <p14:section name="Closing Slide" id="{17524BA6-C3AC-EE4D-BA9D-E46A8CDB06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7E59B-3606-4A87-9376-C95AFE791899}" v="8" dt="2023-11-13T02:48:09.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A4E7E59B-3606-4A87-9376-C95AFE791899}"/>
    <pc:docChg chg="undo redo custSel delSld modSld modMainMaster modSection">
      <pc:chgData name="Phil Beecher" userId="8e59e9d451c39ba5" providerId="LiveId" clId="{A4E7E59B-3606-4A87-9376-C95AFE791899}" dt="2023-11-13T02:35:48.101" v="414" actId="47"/>
      <pc:docMkLst>
        <pc:docMk/>
      </pc:docMkLst>
      <pc:sldChg chg="modSp mod">
        <pc:chgData name="Phil Beecher" userId="8e59e9d451c39ba5" providerId="LiveId" clId="{A4E7E59B-3606-4A87-9376-C95AFE791899}" dt="2023-11-13T02:12:55.893" v="56" actId="20577"/>
        <pc:sldMkLst>
          <pc:docMk/>
          <pc:sldMk cId="0" sldId="259"/>
        </pc:sldMkLst>
        <pc:spChg chg="mod">
          <ac:chgData name="Phil Beecher" userId="8e59e9d451c39ba5" providerId="LiveId" clId="{A4E7E59B-3606-4A87-9376-C95AFE791899}" dt="2023-11-13T02:12:55.893" v="56" actId="20577"/>
          <ac:spMkLst>
            <pc:docMk/>
            <pc:sldMk cId="0" sldId="259"/>
            <ac:spMk id="27651" creationId="{00000000-0000-0000-0000-000000000000}"/>
          </ac:spMkLst>
        </pc:spChg>
      </pc:sldChg>
      <pc:sldChg chg="modSp mod">
        <pc:chgData name="Phil Beecher" userId="8e59e9d451c39ba5" providerId="LiveId" clId="{A4E7E59B-3606-4A87-9376-C95AFE791899}" dt="2023-11-13T02:35:11.429" v="411" actId="113"/>
        <pc:sldMkLst>
          <pc:docMk/>
          <pc:sldMk cId="822775208" sldId="287"/>
        </pc:sldMkLst>
        <pc:spChg chg="mod">
          <ac:chgData name="Phil Beecher" userId="8e59e9d451c39ba5" providerId="LiveId" clId="{A4E7E59B-3606-4A87-9376-C95AFE791899}" dt="2023-11-13T02:35:11.429" v="411" actId="113"/>
          <ac:spMkLst>
            <pc:docMk/>
            <pc:sldMk cId="822775208" sldId="287"/>
            <ac:spMk id="3" creationId="{8A337E3F-2C54-47D6-B9F4-C7408CA692FF}"/>
          </ac:spMkLst>
        </pc:spChg>
      </pc:sldChg>
      <pc:sldChg chg="modSp mod">
        <pc:chgData name="Phil Beecher" userId="8e59e9d451c39ba5" providerId="LiveId" clId="{A4E7E59B-3606-4A87-9376-C95AFE791899}" dt="2023-11-13T02:13:52.869" v="66" actId="20577"/>
        <pc:sldMkLst>
          <pc:docMk/>
          <pc:sldMk cId="0" sldId="290"/>
        </pc:sldMkLst>
        <pc:spChg chg="mod">
          <ac:chgData name="Phil Beecher" userId="8e59e9d451c39ba5" providerId="LiveId" clId="{A4E7E59B-3606-4A87-9376-C95AFE791899}" dt="2023-11-13T02:13:52.869" v="66" actId="20577"/>
          <ac:spMkLst>
            <pc:docMk/>
            <pc:sldMk cId="0" sldId="290"/>
            <ac:spMk id="3" creationId="{36DD7F8A-592E-4905-9BBC-EABDCB63D314}"/>
          </ac:spMkLst>
        </pc:spChg>
      </pc:sldChg>
      <pc:sldChg chg="modSp mod">
        <pc:chgData name="Phil Beecher" userId="8e59e9d451c39ba5" providerId="LiveId" clId="{A4E7E59B-3606-4A87-9376-C95AFE791899}" dt="2023-11-13T02:32:25.146" v="409" actId="14100"/>
        <pc:sldMkLst>
          <pc:docMk/>
          <pc:sldMk cId="0" sldId="2370"/>
        </pc:sldMkLst>
        <pc:spChg chg="mod">
          <ac:chgData name="Phil Beecher" userId="8e59e9d451c39ba5" providerId="LiveId" clId="{A4E7E59B-3606-4A87-9376-C95AFE791899}" dt="2023-11-13T02:32:25.146" v="409" actId="14100"/>
          <ac:spMkLst>
            <pc:docMk/>
            <pc:sldMk cId="0" sldId="2370"/>
            <ac:spMk id="21510" creationId="{00000000-0000-0000-0000-000000000000}"/>
          </ac:spMkLst>
        </pc:spChg>
      </pc:sldChg>
      <pc:sldChg chg="del">
        <pc:chgData name="Phil Beecher" userId="8e59e9d451c39ba5" providerId="LiveId" clId="{A4E7E59B-3606-4A87-9376-C95AFE791899}" dt="2023-11-13T02:35:43.681" v="413" actId="47"/>
        <pc:sldMkLst>
          <pc:docMk/>
          <pc:sldMk cId="1145245371" sldId="2371"/>
        </pc:sldMkLst>
      </pc:sldChg>
      <pc:sldChg chg="addSp delSp modSp mod">
        <pc:chgData name="Phil Beecher" userId="8e59e9d451c39ba5" providerId="LiveId" clId="{A4E7E59B-3606-4A87-9376-C95AFE791899}" dt="2023-11-13T02:18:01.219" v="80" actId="1076"/>
        <pc:sldMkLst>
          <pc:docMk/>
          <pc:sldMk cId="1944720935" sldId="2375"/>
        </pc:sldMkLst>
        <pc:spChg chg="add mod">
          <ac:chgData name="Phil Beecher" userId="8e59e9d451c39ba5" providerId="LiveId" clId="{A4E7E59B-3606-4A87-9376-C95AFE791899}" dt="2023-11-13T02:18:01.219" v="80" actId="1076"/>
          <ac:spMkLst>
            <pc:docMk/>
            <pc:sldMk cId="1944720935" sldId="2375"/>
            <ac:spMk id="4" creationId="{8B6E9ED7-BEC0-AE22-0787-101BBE6803F7}"/>
          </ac:spMkLst>
        </pc:spChg>
        <pc:spChg chg="mod">
          <ac:chgData name="Phil Beecher" userId="8e59e9d451c39ba5" providerId="LiveId" clId="{A4E7E59B-3606-4A87-9376-C95AFE791899}" dt="2023-11-13T02:17:25.012" v="77" actId="1076"/>
          <ac:spMkLst>
            <pc:docMk/>
            <pc:sldMk cId="1944720935" sldId="2375"/>
            <ac:spMk id="8" creationId="{22B3B621-5CD8-5120-C1AA-675C43E97102}"/>
          </ac:spMkLst>
        </pc:spChg>
        <pc:spChg chg="mod">
          <ac:chgData name="Phil Beecher" userId="8e59e9d451c39ba5" providerId="LiveId" clId="{A4E7E59B-3606-4A87-9376-C95AFE791899}" dt="2023-11-13T02:16:51.747" v="72" actId="1076"/>
          <ac:spMkLst>
            <pc:docMk/>
            <pc:sldMk cId="1944720935" sldId="2375"/>
            <ac:spMk id="10" creationId="{02B1D539-4F46-9315-FC85-568F229C68EC}"/>
          </ac:spMkLst>
        </pc:spChg>
        <pc:spChg chg="mod">
          <ac:chgData name="Phil Beecher" userId="8e59e9d451c39ba5" providerId="LiveId" clId="{A4E7E59B-3606-4A87-9376-C95AFE791899}" dt="2023-11-13T02:17:35.211" v="78" actId="1076"/>
          <ac:spMkLst>
            <pc:docMk/>
            <pc:sldMk cId="1944720935" sldId="2375"/>
            <ac:spMk id="11" creationId="{53180258-1EFD-8D49-76FA-51C685316D65}"/>
          </ac:spMkLst>
        </pc:spChg>
        <pc:graphicFrameChg chg="mod ord">
          <ac:chgData name="Phil Beecher" userId="8e59e9d451c39ba5" providerId="LiveId" clId="{A4E7E59B-3606-4A87-9376-C95AFE791899}" dt="2023-11-13T02:16:57.101" v="73" actId="1076"/>
          <ac:graphicFrameMkLst>
            <pc:docMk/>
            <pc:sldMk cId="1944720935" sldId="2375"/>
            <ac:graphicFrameMk id="2" creationId="{EB0C9D85-E6E6-1D8C-EBC9-76FD236DDC91}"/>
          </ac:graphicFrameMkLst>
        </pc:graphicFrameChg>
        <pc:graphicFrameChg chg="del">
          <ac:chgData name="Phil Beecher" userId="8e59e9d451c39ba5" providerId="LiveId" clId="{A4E7E59B-3606-4A87-9376-C95AFE791899}" dt="2023-11-13T02:14:07.905" v="67" actId="478"/>
          <ac:graphicFrameMkLst>
            <pc:docMk/>
            <pc:sldMk cId="1944720935" sldId="2375"/>
            <ac:graphicFrameMk id="3" creationId="{B8BA7FCD-0690-C6DD-6325-0945DCD16BDC}"/>
          </ac:graphicFrameMkLst>
        </pc:graphicFrameChg>
      </pc:sldChg>
      <pc:sldChg chg="del">
        <pc:chgData name="Phil Beecher" userId="8e59e9d451c39ba5" providerId="LiveId" clId="{A4E7E59B-3606-4A87-9376-C95AFE791899}" dt="2023-11-13T02:35:29.463" v="412" actId="47"/>
        <pc:sldMkLst>
          <pc:docMk/>
          <pc:sldMk cId="1157312018" sldId="2378"/>
        </pc:sldMkLst>
      </pc:sldChg>
      <pc:sldChg chg="del">
        <pc:chgData name="Phil Beecher" userId="8e59e9d451c39ba5" providerId="LiveId" clId="{A4E7E59B-3606-4A87-9376-C95AFE791899}" dt="2023-11-13T02:35:48.101" v="414" actId="47"/>
        <pc:sldMkLst>
          <pc:docMk/>
          <pc:sldMk cId="669130525" sldId="2379"/>
        </pc:sldMkLst>
      </pc:sldChg>
      <pc:sldMasterChg chg="modSp mod">
        <pc:chgData name="Phil Beecher" userId="8e59e9d451c39ba5" providerId="LiveId" clId="{A4E7E59B-3606-4A87-9376-C95AFE791899}" dt="2023-11-13T02:12:17.549" v="24" actId="20577"/>
        <pc:sldMasterMkLst>
          <pc:docMk/>
          <pc:sldMasterMk cId="0" sldId="2147483648"/>
        </pc:sldMasterMkLst>
        <pc:spChg chg="mod">
          <ac:chgData name="Phil Beecher" userId="8e59e9d451c39ba5" providerId="LiveId" clId="{A4E7E59B-3606-4A87-9376-C95AFE791899}" dt="2023-11-13T02:12:17.549" v="24" actId="20577"/>
          <ac:spMkLst>
            <pc:docMk/>
            <pc:sldMasterMk cId="0" sldId="2147483648"/>
            <ac:spMk id="13" creationId="{3CB784B2-5860-4B3C-BF6D-C8234231458E}"/>
          </ac:spMkLst>
        </pc:spChg>
        <pc:spChg chg="mod">
          <ac:chgData name="Phil Beecher" userId="8e59e9d451c39ba5" providerId="LiveId" clId="{A4E7E59B-3606-4A87-9376-C95AFE791899}" dt="2023-11-13T02:12:03.489" v="21"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23</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23</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9368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802.15-23-0567-00-0mag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5/dcn/23/15-23-0083-05-0mag-project-task-list.xls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ntor.ieee.org/802.15/dcn/23/15-23-0083-05-0mag-project-task-list.xls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5/dcn/23/15-23-0494-02-04ad-next-gen-sun-phys-draft-csd.docx" TargetMode="External"/><Relationship Id="rId3" Type="http://schemas.openxmlformats.org/officeDocument/2006/relationships/hyperlink" Target="https://www.ieee802.org/1/files/public/docs2023/ea-PAR-0923-v02.pdf" TargetMode="External"/><Relationship Id="rId7" Type="http://schemas.openxmlformats.org/officeDocument/2006/relationships/hyperlink" Target="https://mentor.ieee.org/802.15/dcn/23/15-23-0436-06-04ad-p802-15-4ad-draft-par-on-sun-phys.pdf" TargetMode="External"/><Relationship Id="rId2" Type="http://schemas.openxmlformats.org/officeDocument/2006/relationships/hyperlink" Target="https://www.ieee802.org/1/files/public/docs2023/cb-cor1-mansfield-draft-PAR-1023-v02.pdf" TargetMode="External"/><Relationship Id="rId1" Type="http://schemas.openxmlformats.org/officeDocument/2006/relationships/slideLayout" Target="../slideLayouts/slideLayout2.xml"/><Relationship Id="rId6" Type="http://schemas.openxmlformats.org/officeDocument/2006/relationships/hyperlink" Target="https://www.ieee802.org/1/files/public/docs2023/dz-draft-CSD-0923-v01.pdf" TargetMode="External"/><Relationship Id="rId5" Type="http://schemas.openxmlformats.org/officeDocument/2006/relationships/hyperlink" Target="https://www.ieee802.org/1/files/public/docs2023/dz-draft-PAR-0923-v01.pdf" TargetMode="External"/><Relationship Id="rId10" Type="http://schemas.openxmlformats.org/officeDocument/2006/relationships/hyperlink" Target="https://mentor.ieee.org/802.19/dcn/23/19-23-0018-02-0000-802-19-3a-csd-draft.doc" TargetMode="External"/><Relationship Id="rId4" Type="http://schemas.openxmlformats.org/officeDocument/2006/relationships/hyperlink" Target="https://www.ieee802.org/1/files/public/docs2023/ea-CSD-0923-v01.pdf" TargetMode="External"/><Relationship Id="rId9" Type="http://schemas.openxmlformats.org/officeDocument/2006/relationships/hyperlink" Target="https://mentor.ieee.org/802.19/dcn/23/19-23-0017-02-0000-19-3a-par-draf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SC Maintenance Opening / Closing Report for July 2023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12 November 2023</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November 2023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November 2023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a:latin typeface="Calibri" panose="020F0502020204030204" pitchFamily="34" charset="0"/>
                <a:ea typeface="ＭＳ Ｐゴシック" charset="0"/>
                <a:cs typeface="Calibri" panose="020F0502020204030204" pitchFamily="34" charset="0"/>
              </a:rPr>
              <a:t>SCM other items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752601" y="990600"/>
            <a:ext cx="866584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342900" lvl="2"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Change requests for Operations Manual - none</a:t>
            </a:r>
          </a:p>
          <a:p>
            <a:pPr marL="342900" lvl="2"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Review Project Action Items –</a:t>
            </a:r>
          </a:p>
          <a:p>
            <a:pPr marL="0" lvl="2">
              <a:spcAft>
                <a:spcPts val="600"/>
              </a:spcAft>
            </a:pPr>
            <a:r>
              <a:rPr lang="en-US" sz="1800" dirty="0">
                <a:latin typeface="Calibri" panose="020F0502020204030204" pitchFamily="34" charset="0"/>
                <a:cs typeface="Calibri" panose="020F0502020204030204" pitchFamily="34" charset="0"/>
                <a:hlinkClick r:id="rId3"/>
              </a:rPr>
              <a:t>https://mentor.ieee.org/802.15/dcn/23/15-23-0083-05-0mag-project-task-list.xlsx</a:t>
            </a:r>
            <a:endParaRPr lang="en-US" sz="2400" dirty="0">
              <a:latin typeface="Calibri" panose="020F0502020204030204" pitchFamily="34" charset="0"/>
              <a:cs typeface="Calibri" panose="020F0502020204030204" pitchFamily="34" charset="0"/>
            </a:endParaRPr>
          </a:p>
          <a:p>
            <a:pPr marL="0" lvl="2">
              <a:spcAft>
                <a:spcPts val="600"/>
              </a:spcAft>
            </a:pPr>
            <a:endParaRPr lang="en-US" sz="2400" dirty="0">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8458200" y="6535480"/>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45042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November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B0C9D85-E6E6-1D8C-EBC9-76FD236DDC91}"/>
              </a:ext>
            </a:extLst>
          </p:cNvPr>
          <p:cNvGraphicFramePr>
            <a:graphicFrameLocks noChangeAspect="1"/>
          </p:cNvGraphicFramePr>
          <p:nvPr>
            <p:extLst>
              <p:ext uri="{D42A27DB-BD31-4B8C-83A1-F6EECF244321}">
                <p14:modId xmlns:p14="http://schemas.microsoft.com/office/powerpoint/2010/main" val="3323779903"/>
              </p:ext>
            </p:extLst>
          </p:nvPr>
        </p:nvGraphicFramePr>
        <p:xfrm>
          <a:off x="2362200" y="548759"/>
          <a:ext cx="7239000" cy="5760482"/>
        </p:xfrm>
        <a:graphic>
          <a:graphicData uri="http://schemas.openxmlformats.org/presentationml/2006/ole">
            <mc:AlternateContent xmlns:mc="http://schemas.openxmlformats.org/markup-compatibility/2006">
              <mc:Choice xmlns:v="urn:schemas-microsoft-com:vml" Requires="v">
                <p:oleObj name="Worksheet" r:id="rId2" imgW="9605742" imgH="7644039" progId="Excel.Sheet.12">
                  <p:embed/>
                </p:oleObj>
              </mc:Choice>
              <mc:Fallback>
                <p:oleObj name="Worksheet" r:id="rId2" imgW="9605742" imgH="7644039" progId="Excel.Sheet.12">
                  <p:embed/>
                  <p:pic>
                    <p:nvPicPr>
                      <p:cNvPr id="2" name="Object 1">
                        <a:extLst>
                          <a:ext uri="{FF2B5EF4-FFF2-40B4-BE49-F238E27FC236}">
                            <a16:creationId xmlns:a16="http://schemas.microsoft.com/office/drawing/2014/main" id="{EB0C9D85-E6E6-1D8C-EBC9-76FD236DDC91}"/>
                          </a:ext>
                        </a:extLst>
                      </p:cNvPr>
                      <p:cNvPicPr/>
                      <p:nvPr/>
                    </p:nvPicPr>
                    <p:blipFill>
                      <a:blip r:embed="rId3"/>
                      <a:stretch>
                        <a:fillRect/>
                      </a:stretch>
                    </p:blipFill>
                    <p:spPr>
                      <a:xfrm>
                        <a:off x="2362200" y="548759"/>
                        <a:ext cx="7239000" cy="5760482"/>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258444" y="4267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5562600" y="1981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22B3B621-5CD8-5120-C1AA-675C43E97102}"/>
              </a:ext>
            </a:extLst>
          </p:cNvPr>
          <p:cNvSpPr/>
          <p:nvPr/>
        </p:nvSpPr>
        <p:spPr bwMode="auto">
          <a:xfrm>
            <a:off x="6781800" y="4267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4" name="Oval 3">
            <a:extLst>
              <a:ext uri="{FF2B5EF4-FFF2-40B4-BE49-F238E27FC236}">
                <a16:creationId xmlns:a16="http://schemas.microsoft.com/office/drawing/2014/main" id="{8B6E9ED7-BEC0-AE22-0787-101BBE6803F7}"/>
              </a:ext>
            </a:extLst>
          </p:cNvPr>
          <p:cNvSpPr/>
          <p:nvPr/>
        </p:nvSpPr>
        <p:spPr bwMode="auto">
          <a:xfrm>
            <a:off x="8077200" y="1981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990600"/>
            <a:ext cx="105918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1&amp;2 (Monday and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802 PAR Requests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3 Wednesday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Action Items </a:t>
            </a:r>
            <a:r>
              <a:rPr lang="en-US" sz="2000">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hlinkClick r:id="rId3"/>
              </a:rPr>
              <a:t>https://mentor.ieee.org/802.15/dcn/23/15-23-0083-05-0mag-project-task-list.xlsx</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Recess</a:t>
            </a:r>
          </a:p>
          <a:p>
            <a:pPr marL="0" lvl="2">
              <a:spcAft>
                <a:spcPts val="300"/>
              </a:spcAft>
            </a:pPr>
            <a:r>
              <a:rPr lang="en-US" sz="2000" b="1" dirty="0">
                <a:latin typeface="Calibri" panose="020F0502020204030204" pitchFamily="34" charset="0"/>
                <a:cs typeface="Calibri" panose="020F0502020204030204" pitchFamily="34" charset="0"/>
              </a:rPr>
              <a:t>Meeting 4 Thursday</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comment responses from 802.1, 802.19</a:t>
            </a: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A.o.B.</a:t>
            </a:r>
            <a:r>
              <a:rPr lang="en-US" sz="2000" dirty="0">
                <a:latin typeface="Calibri" panose="020F0502020204030204" pitchFamily="34" charset="0"/>
                <a:cs typeface="Calibri" panose="020F0502020204030204" pitchFamily="34" charset="0"/>
              </a:rPr>
              <a:t>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a:xfrm>
            <a:off x="951462" y="228600"/>
            <a:ext cx="10361084" cy="392627"/>
          </a:xfrm>
        </p:spPr>
        <p:txBody>
          <a:bodyPr/>
          <a:lstStyle/>
          <a:p>
            <a:r>
              <a:rPr lang="en-US" altLang="en-US" sz="2800" dirty="0"/>
              <a:t>PAR Review SCM</a:t>
            </a:r>
            <a:endParaRPr lang="en-US" sz="28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695400" y="621228"/>
            <a:ext cx="10873208" cy="5398574"/>
          </a:xfrm>
        </p:spPr>
        <p:txBody>
          <a:bodyPr/>
          <a:lstStyle/>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PARs to be considered at November 2023 Plenary</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Nov 12-17) Honolulu, HI, USA</a:t>
            </a: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802.1CB-2017/Cor1 - FRER Corrigendum 1,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PAR</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802.1ACea - Amendment - Support for IEEE Std 802.15.6 ,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PAR</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CSD</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802.1AXdz - Amendment - YANG for Link Aggregation ,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PAR</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CSD</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802.15.4ad - Amendment - Data rate and range extensions to IEEE 802.15.4 Smart Utility Network (SUN) Physical layer (PHY),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7"/>
              </a:rPr>
              <a:t>PAR</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CSD</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802.19.3a - Recommended Practice Amendment: Enhanced sub-1GHz Coexistence ,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PAR</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CSD</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en-US" sz="3600" dirty="0"/>
          </a:p>
          <a:p>
            <a:r>
              <a:rPr lang="en-US" altLang="en-US" sz="2400" dirty="0">
                <a:latin typeface="Calibri" panose="020F0502020204030204" pitchFamily="34" charset="0"/>
                <a:ea typeface="Calibri" panose="020F0502020204030204" pitchFamily="34" charset="0"/>
                <a:cs typeface="Calibri" panose="020F0502020204030204" pitchFamily="34" charset="0"/>
              </a:rPr>
              <a:t>802.15 Comments are due Tuesday 14 November </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18:00</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r>
              <a:rPr lang="en-US" altLang="en-US" sz="2400" dirty="0">
                <a:latin typeface="Calibri" panose="020F0502020204030204" pitchFamily="34" charset="0"/>
                <a:ea typeface="Calibri" panose="020F0502020204030204" pitchFamily="34" charset="0"/>
                <a:cs typeface="Calibri" panose="020F0502020204030204" pitchFamily="34" charset="0"/>
              </a:rPr>
              <a:t>Feedback from 802.1 and 802.19 to be reviewed on Thursday 16 November</a:t>
            </a:r>
          </a:p>
        </p:txBody>
      </p:sp>
      <p:sp>
        <p:nvSpPr>
          <p:cNvPr id="6" name="Slide Number Placeholder 5">
            <a:extLst>
              <a:ext uri="{FF2B5EF4-FFF2-40B4-BE49-F238E27FC236}">
                <a16:creationId xmlns:a16="http://schemas.microsoft.com/office/drawing/2014/main" id="{7F4ACB67-5076-4258-BBF2-1EA3692B05F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4" name="Footer Placeholder 2">
            <a:extLst>
              <a:ext uri="{FF2B5EF4-FFF2-40B4-BE49-F238E27FC236}">
                <a16:creationId xmlns:a16="http://schemas.microsoft.com/office/drawing/2014/main" id="{5C7CD5B4-AAEB-DB88-2130-1FFBA80E74DB}"/>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8227752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67456</TotalTime>
  <Words>1041</Words>
  <Application>Microsoft Office PowerPoint</Application>
  <PresentationFormat>Widescreen</PresentationFormat>
  <Paragraphs>114</Paragraphs>
  <Slides>10</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PAR Review SCM</vt:lpstr>
      <vt:lpstr>SCM other items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1129</cp:revision>
  <cp:lastPrinted>2016-07-25T16:00:41Z</cp:lastPrinted>
  <dcterms:created xsi:type="dcterms:W3CDTF">2009-07-12T16:25:16Z</dcterms:created>
  <dcterms:modified xsi:type="dcterms:W3CDTF">2023-11-13T02:48:14Z</dcterms:modified>
  <cp:category/>
</cp:coreProperties>
</file>