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4" d="100"/>
          <a:sy n="74"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802.15-23-0532-01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12-17, 2023</a:t>
            </a:r>
          </a:p>
          <a:p>
            <a:pPr>
              <a:lnSpc>
                <a:spcPct val="70000"/>
              </a:lnSpc>
              <a:defRPr/>
            </a:pPr>
            <a:endParaRPr lang="en-US" sz="2400" b="1" dirty="0">
              <a:latin typeface="Times New Roman" charset="0"/>
            </a:endParaRPr>
          </a:p>
          <a:p>
            <a:pPr eaLnBrk="1" fontAlgn="b" hangingPunct="1">
              <a:spcBef>
                <a:spcPts val="0"/>
              </a:spcBef>
              <a:defRPr/>
            </a:pPr>
            <a:r>
              <a:rPr lang="en-US" b="1" dirty="0"/>
              <a:t>Held in Honolulu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12-17,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package to go to WG and LMSC to start Sponsor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Finalize resolving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and CSD submitted for Nov. LMSC approval</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PARs/CSDs submitted for Nov. LMSC approval and provide feedback/comments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137</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2" name="Picture 1">
            <a:extLst>
              <a:ext uri="{FF2B5EF4-FFF2-40B4-BE49-F238E27FC236}">
                <a16:creationId xmlns:a16="http://schemas.microsoft.com/office/drawing/2014/main" id="{4EC350CB-4749-B306-34AE-1752EE1C179B}"/>
              </a:ext>
            </a:extLst>
          </p:cNvPr>
          <p:cNvPicPr>
            <a:picLocks noChangeAspect="1"/>
          </p:cNvPicPr>
          <p:nvPr/>
        </p:nvPicPr>
        <p:blipFill>
          <a:blip r:embed="rId2"/>
          <a:stretch>
            <a:fillRect/>
          </a:stretch>
        </p:blipFill>
        <p:spPr>
          <a:xfrm>
            <a:off x="723900" y="1216531"/>
            <a:ext cx="7696200" cy="5272738"/>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46981</TotalTime>
  <Words>1077</Words>
  <Application>Microsoft Office PowerPoint</Application>
  <PresentationFormat>On-screen Show (4:3)</PresentationFormat>
  <Paragraphs>151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1221</cp:revision>
  <cp:lastPrinted>2000-07-07T01:25:49Z</cp:lastPrinted>
  <dcterms:created xsi:type="dcterms:W3CDTF">1999-06-22T06:24:01Z</dcterms:created>
  <dcterms:modified xsi:type="dcterms:W3CDTF">2023-11-07T20:30:50Z</dcterms:modified>
  <cp:category/>
</cp:coreProperties>
</file>