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57" r:id="rId3"/>
    <p:sldId id="340" r:id="rId4"/>
    <p:sldId id="342" r:id="rId5"/>
    <p:sldId id="2028"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85" d="100"/>
          <a:sy n="85" d="100"/>
        </p:scale>
        <p:origin x="52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802.15-23-0532-00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November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146</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November 12-17, 2023</a:t>
            </a:r>
          </a:p>
          <a:p>
            <a:pPr>
              <a:lnSpc>
                <a:spcPct val="70000"/>
              </a:lnSpc>
              <a:defRPr/>
            </a:pPr>
            <a:endParaRPr lang="en-US" sz="2400" b="1" dirty="0">
              <a:latin typeface="Times New Roman" charset="0"/>
            </a:endParaRPr>
          </a:p>
          <a:p>
            <a:pPr eaLnBrk="1" fontAlgn="b" hangingPunct="1">
              <a:spcBef>
                <a:spcPts val="0"/>
              </a:spcBef>
              <a:defRPr/>
            </a:pPr>
            <a:r>
              <a:rPr lang="en-US" b="1" dirty="0"/>
              <a:t>Held in Honolulu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SG Next Generation SUN PHYs</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a PAR &amp; CSD for extending the SUN PHYs</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general P&amp;P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communicate THz communications developments,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Discuss any feedback/comments from IEEE Editors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Reform CRG</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Preparation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Resolve comments from pre ballot review</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Nov. 12-17,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4</a:t>
            </a:r>
            <a:r>
              <a:rPr lang="en-US" sz="2000" baseline="30000" dirty="0">
                <a:solidFill>
                  <a:srgbClr val="000000"/>
                </a:solidFill>
                <a:latin typeface="Arial Rounded MT Bold" pitchFamily="34" charset="0"/>
                <a:cs typeface="Arial" pitchFamily="34" charset="0"/>
              </a:rPr>
              <a:t>th</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Prepare package to go to WG and LMSC to start Sponsor Ballot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Finalize resolving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Start Initial Letter Ballot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Address comments/feedback received on PAR for 802.1 project supporting TG6ma</a:t>
            </a:r>
          </a:p>
          <a:p>
            <a:pPr marL="22860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Address comments/feedback received on PAR and CSD submitted for Nov. LMSC approval</a:t>
            </a:r>
          </a:p>
          <a:p>
            <a:pPr marL="685800" lvl="1" indent="-457200" fontAlgn="b">
              <a:lnSpc>
                <a:spcPct val="80000"/>
              </a:lnSpc>
              <a:buFont typeface="+mj-lt"/>
              <a:buAutoNum type="arabicPeriod"/>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Identify list of all templates for WG15 Subpage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any PARs/CSDs submitted for Nov. LMSC approval and provide feedback/comments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3" name="Picture 2">
            <a:extLst>
              <a:ext uri="{FF2B5EF4-FFF2-40B4-BE49-F238E27FC236}">
                <a16:creationId xmlns:a16="http://schemas.microsoft.com/office/drawing/2014/main" id="{0B956D9D-C957-9041-F498-C86BA9AD98B8}"/>
              </a:ext>
            </a:extLst>
          </p:cNvPr>
          <p:cNvPicPr>
            <a:picLocks noChangeAspect="1"/>
          </p:cNvPicPr>
          <p:nvPr/>
        </p:nvPicPr>
        <p:blipFill>
          <a:blip r:embed="rId2"/>
          <a:stretch>
            <a:fillRect/>
          </a:stretch>
        </p:blipFill>
        <p:spPr>
          <a:xfrm>
            <a:off x="152400" y="1464345"/>
            <a:ext cx="8839200" cy="4447805"/>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5" name="Picture 4">
            <a:extLst>
              <a:ext uri="{FF2B5EF4-FFF2-40B4-BE49-F238E27FC236}">
                <a16:creationId xmlns:a16="http://schemas.microsoft.com/office/drawing/2014/main" id="{37F250B9-0DCC-B202-8F75-789EB974D05F}"/>
              </a:ext>
            </a:extLst>
          </p:cNvPr>
          <p:cNvPicPr>
            <a:picLocks noChangeAspect="1"/>
          </p:cNvPicPr>
          <p:nvPr/>
        </p:nvPicPr>
        <p:blipFill>
          <a:blip r:embed="rId2"/>
          <a:stretch>
            <a:fillRect/>
          </a:stretch>
        </p:blipFill>
        <p:spPr>
          <a:xfrm>
            <a:off x="152400" y="1352819"/>
            <a:ext cx="8839200" cy="4660122"/>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137</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10</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22</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Thomas Almholt - Secretary (appointed May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Sept. Interim</a:t>
            </a:r>
          </a:p>
        </p:txBody>
      </p:sp>
      <p:pic>
        <p:nvPicPr>
          <p:cNvPr id="2" name="Picture 1">
            <a:extLst>
              <a:ext uri="{FF2B5EF4-FFF2-40B4-BE49-F238E27FC236}">
                <a16:creationId xmlns:a16="http://schemas.microsoft.com/office/drawing/2014/main" id="{0466E85E-E475-132D-7119-EF378C8B7244}"/>
              </a:ext>
            </a:extLst>
          </p:cNvPr>
          <p:cNvPicPr>
            <a:picLocks noChangeAspect="1"/>
          </p:cNvPicPr>
          <p:nvPr/>
        </p:nvPicPr>
        <p:blipFill>
          <a:blip r:embed="rId2"/>
          <a:stretch>
            <a:fillRect/>
          </a:stretch>
        </p:blipFill>
        <p:spPr>
          <a:xfrm>
            <a:off x="762000" y="1254882"/>
            <a:ext cx="7620000" cy="522053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(NG-UWB)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 Privacy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modifications to the IEEE Std 802.15.4 medium access control (MAC) specification to specify mechanisms that address and improve user privacy</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tabLst>
                <a:tab pos="446088" algn="l"/>
              </a:tabLst>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1000" dirty="0">
              <a:solidFill>
                <a:srgbClr val="000000"/>
              </a:solidFill>
              <a:latin typeface="Arial Rounded MT Bold" pitchFamily="34" charset="0"/>
              <a:cs typeface="Arial" pitchFamily="34" charset="0"/>
            </a:endParaRPr>
          </a:p>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 Amendment</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609600" indent="-609600" fontAlgn="b">
              <a:lnSpc>
                <a:spcPct val="80000"/>
              </a:lnSpc>
              <a:buNone/>
              <a:defRPr/>
            </a:pPr>
            <a:endParaRPr lang="en-US" sz="1000" kern="1200" dirty="0">
              <a:latin typeface="Arial Rounded MT Bold" pitchFamily="34" charset="0"/>
              <a:cs typeface="Arial" charset="0"/>
            </a:endParaRPr>
          </a:p>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46978</TotalTime>
  <Words>1081</Words>
  <Application>Microsoft Office PowerPoint</Application>
  <PresentationFormat>On-screen Show (4:3)</PresentationFormat>
  <Paragraphs>152</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146th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1217</cp:revision>
  <cp:lastPrinted>2000-07-07T01:25:49Z</cp:lastPrinted>
  <dcterms:created xsi:type="dcterms:W3CDTF">1999-06-22T06:24:01Z</dcterms:created>
  <dcterms:modified xsi:type="dcterms:W3CDTF">2023-09-27T00:40:16Z</dcterms:modified>
  <cp:category/>
</cp:coreProperties>
</file>