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3" r:id="rId7"/>
    <p:sldId id="29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86463"/>
  </p:normalViewPr>
  <p:slideViewPr>
    <p:cSldViewPr>
      <p:cViewPr varScale="1">
        <p:scale>
          <a:sx n="110" d="100"/>
          <a:sy n="110" d="100"/>
        </p:scale>
        <p:origin x="288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November 11,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15-23-0518-01-04me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188766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802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3 (9am)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802.15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2</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15.23.0400.03)</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657334272"/>
              </p:ext>
            </p:extLst>
          </p:nvPr>
        </p:nvGraphicFramePr>
        <p:xfrm>
          <a:off x="1204784" y="1394106"/>
          <a:ext cx="3062416" cy="3025494"/>
        </p:xfrm>
        <a:graphic>
          <a:graphicData uri="http://schemas.openxmlformats.org/drawingml/2006/table">
            <a:tbl>
              <a:tblPr>
                <a:tableStyleId>{5C22544A-7EE6-4342-B048-85BDC9FD1C3A}</a:tableStyleId>
              </a:tblPr>
              <a:tblGrid>
                <a:gridCol w="2089023">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7/27/23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691624" y="5276671"/>
            <a:ext cx="2845651" cy="707886"/>
          </a:xfrm>
          <a:prstGeom prst="rect">
            <a:avLst/>
          </a:prstGeom>
          <a:noFill/>
        </p:spPr>
        <p:txBody>
          <a:bodyPr wrap="none" rtlCol="0">
            <a:spAutoFit/>
          </a:bodyPr>
          <a:lstStyle/>
          <a:p>
            <a:r>
              <a:rPr lang="en-US" sz="2000" dirty="0"/>
              <a:t>Accepted Comments: 283</a:t>
            </a:r>
          </a:p>
          <a:p>
            <a:r>
              <a:rPr lang="en-US" sz="2000" dirty="0"/>
              <a:t>Rogue Comments: 23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2495816439"/>
              </p:ext>
            </p:extLst>
          </p:nvPr>
        </p:nvGraphicFramePr>
        <p:xfrm>
          <a:off x="4267200" y="1371600"/>
          <a:ext cx="3062416" cy="3025494"/>
        </p:xfrm>
        <a:graphic>
          <a:graphicData uri="http://schemas.openxmlformats.org/drawingml/2006/table">
            <a:tbl>
              <a:tblPr>
                <a:tableStyleId>{5C22544A-7EE6-4342-B048-85BDC9FD1C3A}</a:tableStyleId>
              </a:tblPr>
              <a:tblGrid>
                <a:gridCol w="1975753">
                  <a:extLst>
                    <a:ext uri="{9D8B030D-6E8A-4147-A177-3AD203B41FA5}">
                      <a16:colId xmlns:a16="http://schemas.microsoft.com/office/drawing/2014/main" val="1156844265"/>
                    </a:ext>
                  </a:extLst>
                </a:gridCol>
                <a:gridCol w="1086663">
                  <a:extLst>
                    <a:ext uri="{9D8B030D-6E8A-4147-A177-3AD203B41FA5}">
                      <a16:colId xmlns:a16="http://schemas.microsoft.com/office/drawing/2014/main" val="1976653183"/>
                    </a:ext>
                  </a:extLst>
                </a:gridCol>
              </a:tblGrid>
              <a:tr h="198474">
                <a:tc>
                  <a:txBody>
                    <a:bodyPr/>
                    <a:lstStyle/>
                    <a:p>
                      <a:pPr algn="r" fontAlgn="b"/>
                      <a:r>
                        <a:rPr lang="en-US" sz="1400" u="none" strike="noStrike">
                          <a:effectLst/>
                        </a:rPr>
                        <a:t>VOTERS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88</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72.26%</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92.63%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4.04%</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42</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30.7%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2590800" y="4419600"/>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5361218" y="4419600"/>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8857</TotalTime>
  <Words>529</Words>
  <Application>Microsoft Macintosh PowerPoint</Application>
  <PresentationFormat>On-screen Show (4:3)</PresentationFormat>
  <Paragraphs>128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Results of Workgroup Ballot </vt:lpstr>
      <vt:lpstr>CLOSING REPORT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131</cp:revision>
  <cp:lastPrinted>1998-02-10T13:28:06Z</cp:lastPrinted>
  <dcterms:created xsi:type="dcterms:W3CDTF">2018-03-03T14:04:29Z</dcterms:created>
  <dcterms:modified xsi:type="dcterms:W3CDTF">2023-11-12T00:45:24Z</dcterms:modified>
  <cp:category/>
</cp:coreProperties>
</file>